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7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8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1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4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3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4C4E-2476-44B3-9449-39016D8E11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8859" y="2659559"/>
            <a:ext cx="90391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QUAN HỆ THỨC ĂN TRONG TỰ NHIÊN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205" y="1617117"/>
            <a:ext cx="23487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Khoa</a:t>
            </a:r>
            <a:r>
              <a:rPr lang="en-US" sz="4400" b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học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2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hi tiết 71+ về hình nền ppt đẹp mới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2128" y="1302405"/>
            <a:ext cx="371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6287" y="2183642"/>
            <a:ext cx="999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Trong tự nhiên, sinh vật này thường là thức ăn của sinh vật kia.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136478"/>
            <a:ext cx="9635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vi-VN" sz="280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thể hiện mối quan hệ thức ăn giữa lá ngô,châu chấu và ếch.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496" y="1364776"/>
            <a:ext cx="9421504" cy="54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ình nền PowerPoint 3D đẹp và chuyên nghiệp - Hedieuhan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024" y="365125"/>
            <a:ext cx="1150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Sơ đồ bằng chữ sinh vật này là thức ăn của sinh vật kia</a:t>
            </a:r>
            <a:endParaRPr lang="en-US" sz="28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Quan hệ thức ăn trong tự nhiên - Sách Khoa học lớp 4 trang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282"/>
            <a:ext cx="6851176" cy="364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xagon 5"/>
          <p:cNvSpPr/>
          <p:nvPr/>
        </p:nvSpPr>
        <p:spPr>
          <a:xfrm>
            <a:off x="464024" y="4967784"/>
            <a:ext cx="2620370" cy="1113644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5954" y="5189718"/>
            <a:ext cx="183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bắp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7224" y="5524606"/>
            <a:ext cx="10508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844954" y="4825834"/>
            <a:ext cx="2825087" cy="13511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22628" y="5167596"/>
            <a:ext cx="245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 chấu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779225" y="5451328"/>
            <a:ext cx="9416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lowchart: Terminator 13"/>
          <p:cNvSpPr/>
          <p:nvPr/>
        </p:nvSpPr>
        <p:spPr>
          <a:xfrm>
            <a:off x="9042211" y="4846738"/>
            <a:ext cx="2127913" cy="1209179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24229" y="5203634"/>
            <a:ext cx="163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ải Hình Nền Powerpoint Dễ Thương Ai Nhìn Cũng Thích M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65528"/>
            <a:ext cx="1173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Mối quan hệ thức ăn trong tự nhiên được diễn ra như thế nào ?</a:t>
            </a:r>
            <a:endParaRPr lang="en-US" sz="280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43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tự nhiên, sinh vật này thường là thức ăn của sinh vật kia</a:t>
            </a:r>
            <a:r>
              <a:rPr lang="vi-VN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4716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của thực vật đối với các yếu tố vô sinh trong tự nhiên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tên những gì được vẽ trong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Ý nghĩa của chiều các mũi tên có trong sơ đồ.</a:t>
            </a:r>
          </a:p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Phim Hoạt Hình Vẽ Tay Ban đầu Thảo Luận Và Trò Chuyện Giữa Bạn Bè  PNG , Đối Thoại Hoạt Hình, Bạn, Đồng Thời PNG miễn phí tải tập 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5839"/>
            <a:ext cx="3582159" cy="35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5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200+ Hình Nền PowerPoint Theo Chủ Đề Dễ Thương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3827" y="365125"/>
            <a:ext cx="676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những gì được vẽ trong hình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an hệ thức ăn trong tự nhiên - Sách Khoa học lớp 4 trang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23" y="1974152"/>
            <a:ext cx="4762500" cy="48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4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200+ Hình Nền PowerPoint Theo Chủ Đề Dễ Thương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3827" y="365125"/>
            <a:ext cx="6769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chiều các mũi tên có trong sơ đồ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an hệ thức ăn trong tự nhiên - Sách Khoa học lớp 4 trang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23" y="1974152"/>
            <a:ext cx="4762500" cy="48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87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218364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tên xuất phát từ khí các-bô-níc và chỉ vào lá của cây ngô cho biết khí các-bô-níc được cây ngô hấp thu qua lá</a:t>
            </a:r>
            <a:r>
              <a:rPr lang="vi-VN"/>
              <a:t>.</a:t>
            </a:r>
            <a:endParaRPr lang="en-US"/>
          </a:p>
        </p:txBody>
      </p:sp>
      <p:pic>
        <p:nvPicPr>
          <p:cNvPr id="7" name="Picture 2" descr="Quan hệ thức ăn trong tự nhiên - Sách Khoa học lớp 4 trang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74152"/>
            <a:ext cx="4762500" cy="48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4921" y="3031081"/>
            <a:ext cx="6664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Mũi tên xuất phát từ nước, các chất khoáng và chỉ vào rễ của cây ngô cho biết nước, các chất khoáng được cây ngô hấp thụ qua rễ.</a:t>
            </a:r>
            <a:endParaRPr lang="en-US" sz="28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2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125" y="259307"/>
            <a:ext cx="1204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Thức ăn ’’ của cây bắp là gì ?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973327"/>
            <a:ext cx="11873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các-bô-níc, nước, các chất khoáng, ánh sáng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25" y="1825625"/>
            <a:ext cx="1204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những “ thức ăn ’’ đó cây bắp có thể chế tạo ra những chất dinh dưỡng nào để nuôi cây ?</a:t>
            </a:r>
            <a:endParaRPr lang="en-US" sz="28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125" y="3098042"/>
            <a:ext cx="1191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những “ thức ăn ’’ đó cây ngô có thể chế tạo ra chất bột đường, chất đạm để nuôi cây.</a:t>
            </a:r>
            <a:endParaRPr lang="en-US" sz="28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2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8173" y="880994"/>
            <a:ext cx="940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thế nào là yếu tố vô sinh ?</a:t>
            </a:r>
            <a:endParaRPr lang="en-US" sz="320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979" y="1965278"/>
            <a:ext cx="8993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Yếu tố vô sinh là yếu tô không thể sinh sản được mà chúng đã có sẵn trong tự nhiên như nước, khí các-bô-níc.</a:t>
            </a:r>
            <a:endParaRPr lang="en-US" sz="280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1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012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pPr marL="457200" indent="-457200" algn="just">
              <a:buFontTx/>
              <a:buChar char="-"/>
            </a:pP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ngô đã dùng nước, các chất khoáng, khí các-bô-níc, ánh sáng để tạo thành các chất dinh dưỡng như chất bột đường, chất đạm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có thực vật mới trực tiếp hấp thụ năng lượng ánh sáng mặt trời và lấy các chất vô cơ như nước, khí các-bô- níc để tạo thành chất dinh dưỡng nuôi chính thực vật và sinh vật khác.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99+ Background Powerpoint Đẹp cho bài thuyết trình chuyên nghiệp - Hình Ảnh  Đẹp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50468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Sơ đồ thể hiện mối quan hệ thức ăn trong tự nhiên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76" y="2055813"/>
            <a:ext cx="4102290" cy="4495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6662" y="971877"/>
            <a:ext cx="904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châu chấu là gì ?          </a:t>
            </a:r>
            <a:endParaRPr lang="en-US" sz="28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662" y="1463675"/>
            <a:ext cx="1007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cây bắp và châu chấu có quan hệ gì ?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731" y="2033056"/>
            <a:ext cx="645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bắp là thức ăn của châu chấu.</a:t>
            </a:r>
            <a:endParaRPr lang="en-US" sz="28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7437" y="2797791"/>
            <a:ext cx="6666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của ếch là gì?</a:t>
            </a:r>
          </a:p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2001" y="3237313"/>
            <a:ext cx="645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chấu</a:t>
            </a:r>
            <a:endParaRPr lang="en-US" sz="28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436" y="3778452"/>
            <a:ext cx="66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châu chấu và ếch có quan hệ gì?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0364" y="4247050"/>
            <a:ext cx="656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chấu là thức ăn của ếch.</a:t>
            </a:r>
            <a:endParaRPr lang="en-US" sz="28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8346" y="1027906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ngô</a:t>
            </a:r>
            <a:endParaRPr lang="en-US" sz="28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454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16</cp:revision>
  <dcterms:created xsi:type="dcterms:W3CDTF">2023-05-08T05:24:47Z</dcterms:created>
  <dcterms:modified xsi:type="dcterms:W3CDTF">2023-06-03T09:06:08Z</dcterms:modified>
</cp:coreProperties>
</file>