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70" r:id="rId4"/>
    <p:sldId id="264" r:id="rId5"/>
    <p:sldId id="261" r:id="rId6"/>
    <p:sldId id="258" r:id="rId7"/>
    <p:sldId id="25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3" r:id="rId20"/>
    <p:sldId id="282" r:id="rId21"/>
    <p:sldId id="283" r:id="rId22"/>
    <p:sldId id="284" r:id="rId23"/>
    <p:sldId id="286" r:id="rId24"/>
    <p:sldId id="288" r:id="rId25"/>
    <p:sldId id="290" r:id="rId26"/>
    <p:sldId id="291" r:id="rId27"/>
    <p:sldId id="265" r:id="rId28"/>
    <p:sldId id="266" r:id="rId29"/>
  </p:sldIdLst>
  <p:sldSz cx="12192000" cy="6858000"/>
  <p:notesSz cx="6858000" cy="9144000"/>
  <p:embeddedFontLst>
    <p:embeddedFont>
      <p:font typeface="#9Slide06 Atorak Typefac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SVNMomento" panose="00000500000000000000" charset="0"/>
      <p:regular r:id="rId35"/>
    </p:embeddedFont>
    <p:embeddedFont>
      <p:font typeface="#9Slide07 HoneyCream" panose="020B0604020202020204" charset="0"/>
      <p:regular r:id="rId36"/>
    </p:embeddedFont>
    <p:embeddedFont>
      <p:font typeface="#9Slide07 IcielCadena" panose="020B0604020202020204" charset="0"/>
      <p:bold r:id="rId37"/>
    </p:embeddedFont>
    <p:embeddedFont>
      <p:font typeface="raustila" panose="020B0604020202020204" charset="0"/>
      <p:regular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EF1B-45BE-4542-A682-3BFE78B5A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ADCC1-7157-4A5A-9DD9-25CFB118B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6E77-1BDD-4798-B31C-3586AA9F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E8A9-0529-490F-8315-BE8B7866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E77DE-64D5-40A5-B8FC-6A1432F1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6C38B-93DB-4584-8215-EFA7A5F82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249" y="4913833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5374-A13E-45C3-A02E-4CB0E300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C279B-D066-4B81-94F9-1A1758337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44F3-32DD-48A9-9F29-DB2D9874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4A02E-C901-4AA8-AEEF-21A11F57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224DE-7360-4325-962C-997E84A0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38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D8EC2C-2EAC-48B2-BB59-B6B1B6F01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CE4773-A9D2-4A1F-92C7-EB1FE9172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B0F5-061D-438B-86DF-22669210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E877F-7917-4F6D-B9D5-ABC0D5BB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0D6D-467B-4C8B-B43E-51D21A79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369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5011-3F89-4B53-809B-59118501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D174-5892-4B35-BD85-64C6FDBC0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64FB5-8728-4903-AD65-EA3C0D8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FE45-5B9A-4C3B-9A46-B862F07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CF021-21BA-488E-8B5F-ABC503FD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73C44-6DC7-423D-8D66-7C082BA45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551" y="-2592753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B6A0-C5B3-42F7-927A-5D150B6B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E487D-A2B5-47E1-AF27-17A1B3E7D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CF962-1F9D-4013-BED7-212B88D3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24DC3-0C60-428A-A888-1D14D5FB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C84B6-FF9B-44E6-B567-0EADE6DB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2C9B1-6300-4937-A8DA-EC546ED34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490" y="-2188715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3A24-A2AE-48D1-A05F-03ADDEC7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16152-4869-4A99-9B69-4F5F85D2B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13E61-1174-4662-899E-C49CFA663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14F88-5BA1-477A-908B-6B9DDAB4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421F5-40BA-4387-AABE-5B04095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73B42-8202-4B8B-8955-73E31DF6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FAA2D6-95AB-470E-B582-309B5D68FC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612" y="5341959"/>
            <a:ext cx="1406552" cy="23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5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DDBC-41AB-4283-8175-9A2DA01E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BC6E2-179E-4C07-8E36-2BFF6B3E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DC704-9A10-4999-8112-921BCFD7C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A12EC-2E5E-4A3A-8E46-FD5A6FF4E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C8119-5F79-4EB5-ADDF-BF766FF21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459B9-986F-4851-A246-FE9847486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533BF-A2C7-479E-B70E-88AED66E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F8EC0C-BEFF-46AB-ACBC-C8B3123D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826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3D791-57A0-4B10-8F6B-1D63672C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DE168-3769-4BF7-A009-1A8C0832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FCDB4-427F-4CC4-9A2E-2E42C711E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E8559-A801-4E17-889B-A91B97DF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150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BAD0C2-79AA-4D60-BDEE-8FA363D4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B1232-2EF7-4F51-9B16-BB7D0E26D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68789-5D3B-4FC5-A041-4E17854D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7504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2952-2D28-40A3-9A67-C3A73824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4139-C526-467A-B5C1-59B35953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183DE-0FF7-4F28-BDE2-64EF9D6C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49602-C00C-4777-B1E7-AA7B5CF3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05D59-4F66-4B71-AC7A-114D64F1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CA91F-8BB4-4369-B36F-9B4D211C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131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9B71-C84D-492F-9534-6FAB66C7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E9C7D-1567-44DE-8A62-9C312A508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FE7AC-F1B2-4B33-8C50-26BF0636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5F87F-3509-4045-B348-E0BD4BDC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29F21-7F1A-44A7-8EBA-AB1A3C5E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3D327-B08D-46CF-AD3F-B2316E96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675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D028B-93D2-4FD6-A881-281EA96D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D60E3-7CDD-45F5-A9AF-6190AE2A8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9EF6-6DCA-42DF-B072-DEDE5DB5B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DA5B-C6FA-4A84-A939-A6FA233047AB}" type="datetimeFigureOut">
              <a:rPr lang="id-ID" smtClean="0"/>
              <a:t>03/06/2023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54CE6-3EDC-428B-8109-795E039A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DA489-27D9-4169-9576-FB3AA620A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DBEDE-DA7D-4A3E-980A-F53419C0D88C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6FEFD-E683-444A-8CEB-D27CA932E61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105" y="-2028780"/>
            <a:ext cx="1406552" cy="2393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0C641-C9C3-4B74-945C-637A9ED594F4}"/>
              </a:ext>
            </a:extLst>
          </p:cNvPr>
          <p:cNvSpPr txBox="1"/>
          <p:nvPr userDrawn="1"/>
        </p:nvSpPr>
        <p:spPr>
          <a:xfrm rot="243094">
            <a:off x="11235283" y="70558"/>
            <a:ext cx="4273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#9Slide06 Atorak Typeface" pitchFamily="2" charset="0"/>
              </a:rPr>
              <a:t>Hảo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uLnTx/>
                <a:uFillTx/>
                <a:latin typeface="#9Slide06 Atorak Typeface" pitchFamily="2" charset="0"/>
              </a:rPr>
              <a:t> MNT</a:t>
            </a: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#9Slide06 Atorak Typefac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B15B59-A92C-4684-BD21-83D9C8E2E9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875" y="-3212963"/>
            <a:ext cx="1802776" cy="306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F357E-1FFA-4066-B8D5-ADB83DD4C12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00" y="642264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67D271DA-A234-472D-87A5-308715E30030}"/>
              </a:ext>
            </a:extLst>
          </p:cNvPr>
          <p:cNvSpPr txBox="1"/>
          <p:nvPr userDrawn="1"/>
        </p:nvSpPr>
        <p:spPr>
          <a:xfrm>
            <a:off x="3368043" y="745853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D60651-BDE6-4C4E-9041-194EC297D542}"/>
              </a:ext>
            </a:extLst>
          </p:cNvPr>
          <p:cNvSpPr txBox="1">
            <a:spLocks/>
          </p:cNvSpPr>
          <p:nvPr userDrawn="1"/>
        </p:nvSpPr>
        <p:spPr>
          <a:xfrm>
            <a:off x="-254924" y="602894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4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4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0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crdownload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crdownload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5B0BF0-9181-4F15-B5B2-44F65120D41F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5CD02E-8272-47C3-8327-D80BB9CED95C}"/>
              </a:ext>
            </a:extLst>
          </p:cNvPr>
          <p:cNvSpPr/>
          <p:nvPr/>
        </p:nvSpPr>
        <p:spPr>
          <a:xfrm>
            <a:off x="246382" y="150667"/>
            <a:ext cx="11702941" cy="6629961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1" h="6629961">
                <a:moveTo>
                  <a:pt x="11500141" y="6629961"/>
                </a:moveTo>
                <a:cubicBezTo>
                  <a:pt x="11314916" y="5731973"/>
                  <a:pt x="11129691" y="4833985"/>
                  <a:pt x="11162516" y="4055573"/>
                </a:cubicBezTo>
                <a:cubicBezTo>
                  <a:pt x="11195341" y="3277161"/>
                  <a:pt x="11668954" y="2562053"/>
                  <a:pt x="11697089" y="1959487"/>
                </a:cubicBezTo>
                <a:cubicBezTo>
                  <a:pt x="11725224" y="1356921"/>
                  <a:pt x="11659575" y="695739"/>
                  <a:pt x="11331329" y="440176"/>
                </a:cubicBezTo>
                <a:cubicBezTo>
                  <a:pt x="11003083" y="184613"/>
                  <a:pt x="10370037" y="489413"/>
                  <a:pt x="9727612" y="426108"/>
                </a:cubicBezTo>
                <a:cubicBezTo>
                  <a:pt x="9085187" y="362803"/>
                  <a:pt x="8241126" y="39246"/>
                  <a:pt x="7476781" y="60348"/>
                </a:cubicBezTo>
                <a:cubicBezTo>
                  <a:pt x="6712436" y="81450"/>
                  <a:pt x="5844929" y="473001"/>
                  <a:pt x="5141544" y="552718"/>
                </a:cubicBezTo>
                <a:cubicBezTo>
                  <a:pt x="4438159" y="632435"/>
                  <a:pt x="3929378" y="630090"/>
                  <a:pt x="3256473" y="538650"/>
                </a:cubicBezTo>
                <a:cubicBezTo>
                  <a:pt x="2583568" y="447210"/>
                  <a:pt x="1643377" y="-49848"/>
                  <a:pt x="1104116" y="4078"/>
                </a:cubicBezTo>
                <a:cubicBezTo>
                  <a:pt x="564854" y="58004"/>
                  <a:pt x="142824" y="447210"/>
                  <a:pt x="20904" y="862207"/>
                </a:cubicBezTo>
                <a:cubicBezTo>
                  <a:pt x="-101016" y="1277204"/>
                  <a:pt x="349150" y="2083751"/>
                  <a:pt x="372596" y="2494059"/>
                </a:cubicBezTo>
                <a:cubicBezTo>
                  <a:pt x="396042" y="2904367"/>
                  <a:pt x="278811" y="3114210"/>
                  <a:pt x="161581" y="3324053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8064F8C-F645-4C14-B3EA-A8B34630029D}"/>
              </a:ext>
            </a:extLst>
          </p:cNvPr>
          <p:cNvSpPr/>
          <p:nvPr/>
        </p:nvSpPr>
        <p:spPr>
          <a:xfrm flipH="1" flipV="1">
            <a:off x="-757190" y="-1817856"/>
            <a:ext cx="5249590" cy="333767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316330 w 5249590"/>
              <a:gd name="connsiteY0" fmla="*/ 3166740 h 3421391"/>
              <a:gd name="connsiteX1" fmla="*/ 367130 w 5249590"/>
              <a:gd name="connsiteY1" fmla="*/ 2624873 h 3421391"/>
              <a:gd name="connsiteX2" fmla="*/ 180863 w 5249590"/>
              <a:gd name="connsiteY2" fmla="*/ 2133807 h 3421391"/>
              <a:gd name="connsiteX3" fmla="*/ 587263 w 5249590"/>
              <a:gd name="connsiteY3" fmla="*/ 1727407 h 3421391"/>
              <a:gd name="connsiteX4" fmla="*/ 1298463 w 5249590"/>
              <a:gd name="connsiteY4" fmla="*/ 1862873 h 3421391"/>
              <a:gd name="connsiteX5" fmla="*/ 2399130 w 5249590"/>
              <a:gd name="connsiteY5" fmla="*/ 762206 h 3421391"/>
              <a:gd name="connsiteX6" fmla="*/ 3178064 w 5249590"/>
              <a:gd name="connsiteY6" fmla="*/ 762206 h 3421391"/>
              <a:gd name="connsiteX7" fmla="*/ 4363398 w 5249590"/>
              <a:gd name="connsiteY7" fmla="*/ 206 h 3421391"/>
              <a:gd name="connsiteX8" fmla="*/ 4888330 w 5249590"/>
              <a:gd name="connsiteY8" fmla="*/ 711406 h 3421391"/>
              <a:gd name="connsiteX9" fmla="*/ 4871397 w 5249590"/>
              <a:gd name="connsiteY9" fmla="*/ 3234473 h 3421391"/>
              <a:gd name="connsiteX10" fmla="*/ 316330 w 5249590"/>
              <a:gd name="connsiteY10" fmla="*/ 3166740 h 3421391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399130 w 5249590"/>
              <a:gd name="connsiteY5" fmla="*/ 677635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169 h 3336820"/>
              <a:gd name="connsiteX1" fmla="*/ 367130 w 5249590"/>
              <a:gd name="connsiteY1" fmla="*/ 2540302 h 3336820"/>
              <a:gd name="connsiteX2" fmla="*/ 180863 w 5249590"/>
              <a:gd name="connsiteY2" fmla="*/ 2049236 h 3336820"/>
              <a:gd name="connsiteX3" fmla="*/ 587263 w 5249590"/>
              <a:gd name="connsiteY3" fmla="*/ 1642836 h 3336820"/>
              <a:gd name="connsiteX4" fmla="*/ 1298463 w 5249590"/>
              <a:gd name="connsiteY4" fmla="*/ 1778302 h 3336820"/>
              <a:gd name="connsiteX5" fmla="*/ 2466864 w 5249590"/>
              <a:gd name="connsiteY5" fmla="*/ 643768 h 3336820"/>
              <a:gd name="connsiteX6" fmla="*/ 3178064 w 5249590"/>
              <a:gd name="connsiteY6" fmla="*/ 677635 h 3336820"/>
              <a:gd name="connsiteX7" fmla="*/ 4549665 w 5249590"/>
              <a:gd name="connsiteY7" fmla="*/ 301 h 3336820"/>
              <a:gd name="connsiteX8" fmla="*/ 4888330 w 5249590"/>
              <a:gd name="connsiteY8" fmla="*/ 626835 h 3336820"/>
              <a:gd name="connsiteX9" fmla="*/ 4871397 w 5249590"/>
              <a:gd name="connsiteY9" fmla="*/ 3149902 h 3336820"/>
              <a:gd name="connsiteX10" fmla="*/ 316330 w 5249590"/>
              <a:gd name="connsiteY10" fmla="*/ 3082169 h 3336820"/>
              <a:gd name="connsiteX0" fmla="*/ 316330 w 5249590"/>
              <a:gd name="connsiteY0" fmla="*/ 3082072 h 3336723"/>
              <a:gd name="connsiteX1" fmla="*/ 367130 w 5249590"/>
              <a:gd name="connsiteY1" fmla="*/ 2540205 h 3336723"/>
              <a:gd name="connsiteX2" fmla="*/ 180863 w 5249590"/>
              <a:gd name="connsiteY2" fmla="*/ 2049139 h 3336723"/>
              <a:gd name="connsiteX3" fmla="*/ 587263 w 5249590"/>
              <a:gd name="connsiteY3" fmla="*/ 1642739 h 3336723"/>
              <a:gd name="connsiteX4" fmla="*/ 1298463 w 5249590"/>
              <a:gd name="connsiteY4" fmla="*/ 1778205 h 3336723"/>
              <a:gd name="connsiteX5" fmla="*/ 2466864 w 5249590"/>
              <a:gd name="connsiteY5" fmla="*/ 643671 h 3336723"/>
              <a:gd name="connsiteX6" fmla="*/ 3432064 w 5249590"/>
              <a:gd name="connsiteY6" fmla="*/ 559005 h 3336723"/>
              <a:gd name="connsiteX7" fmla="*/ 4549665 w 5249590"/>
              <a:gd name="connsiteY7" fmla="*/ 204 h 3336723"/>
              <a:gd name="connsiteX8" fmla="*/ 4888330 w 5249590"/>
              <a:gd name="connsiteY8" fmla="*/ 626738 h 3336723"/>
              <a:gd name="connsiteX9" fmla="*/ 4871397 w 5249590"/>
              <a:gd name="connsiteY9" fmla="*/ 3149805 h 3336723"/>
              <a:gd name="connsiteX10" fmla="*/ 316330 w 5249590"/>
              <a:gd name="connsiteY10" fmla="*/ 3082072 h 3336723"/>
              <a:gd name="connsiteX0" fmla="*/ 316330 w 5249590"/>
              <a:gd name="connsiteY0" fmla="*/ 3082058 h 3336709"/>
              <a:gd name="connsiteX1" fmla="*/ 367130 w 5249590"/>
              <a:gd name="connsiteY1" fmla="*/ 2540191 h 3336709"/>
              <a:gd name="connsiteX2" fmla="*/ 180863 w 5249590"/>
              <a:gd name="connsiteY2" fmla="*/ 2049125 h 3336709"/>
              <a:gd name="connsiteX3" fmla="*/ 587263 w 5249590"/>
              <a:gd name="connsiteY3" fmla="*/ 1642725 h 3336709"/>
              <a:gd name="connsiteX4" fmla="*/ 1298463 w 5249590"/>
              <a:gd name="connsiteY4" fmla="*/ 1778191 h 3336709"/>
              <a:gd name="connsiteX5" fmla="*/ 2466864 w 5249590"/>
              <a:gd name="connsiteY5" fmla="*/ 643657 h 3336709"/>
              <a:gd name="connsiteX6" fmla="*/ 3432064 w 5249590"/>
              <a:gd name="connsiteY6" fmla="*/ 558991 h 3336709"/>
              <a:gd name="connsiteX7" fmla="*/ 4549665 w 5249590"/>
              <a:gd name="connsiteY7" fmla="*/ 190 h 3336709"/>
              <a:gd name="connsiteX8" fmla="*/ 4888330 w 5249590"/>
              <a:gd name="connsiteY8" fmla="*/ 626724 h 3336709"/>
              <a:gd name="connsiteX9" fmla="*/ 4871397 w 5249590"/>
              <a:gd name="connsiteY9" fmla="*/ 3149791 h 3336709"/>
              <a:gd name="connsiteX10" fmla="*/ 316330 w 5249590"/>
              <a:gd name="connsiteY10" fmla="*/ 3082058 h 3336709"/>
              <a:gd name="connsiteX0" fmla="*/ 316330 w 5249590"/>
              <a:gd name="connsiteY0" fmla="*/ 3082988 h 3337639"/>
              <a:gd name="connsiteX1" fmla="*/ 367130 w 5249590"/>
              <a:gd name="connsiteY1" fmla="*/ 2541121 h 3337639"/>
              <a:gd name="connsiteX2" fmla="*/ 180863 w 5249590"/>
              <a:gd name="connsiteY2" fmla="*/ 2050055 h 3337639"/>
              <a:gd name="connsiteX3" fmla="*/ 587263 w 5249590"/>
              <a:gd name="connsiteY3" fmla="*/ 1643655 h 3337639"/>
              <a:gd name="connsiteX4" fmla="*/ 1298463 w 5249590"/>
              <a:gd name="connsiteY4" fmla="*/ 1779121 h 3337639"/>
              <a:gd name="connsiteX5" fmla="*/ 2466864 w 5249590"/>
              <a:gd name="connsiteY5" fmla="*/ 644587 h 3337639"/>
              <a:gd name="connsiteX6" fmla="*/ 3432064 w 5249590"/>
              <a:gd name="connsiteY6" fmla="*/ 559921 h 3337639"/>
              <a:gd name="connsiteX7" fmla="*/ 4549665 w 5249590"/>
              <a:gd name="connsiteY7" fmla="*/ 1120 h 3337639"/>
              <a:gd name="connsiteX8" fmla="*/ 4888330 w 5249590"/>
              <a:gd name="connsiteY8" fmla="*/ 627654 h 3337639"/>
              <a:gd name="connsiteX9" fmla="*/ 4871397 w 5249590"/>
              <a:gd name="connsiteY9" fmla="*/ 3150721 h 3337639"/>
              <a:gd name="connsiteX10" fmla="*/ 316330 w 5249590"/>
              <a:gd name="connsiteY10" fmla="*/ 3082988 h 3337639"/>
              <a:gd name="connsiteX0" fmla="*/ 316330 w 5249590"/>
              <a:gd name="connsiteY0" fmla="*/ 3082763 h 3337414"/>
              <a:gd name="connsiteX1" fmla="*/ 367130 w 5249590"/>
              <a:gd name="connsiteY1" fmla="*/ 2540896 h 3337414"/>
              <a:gd name="connsiteX2" fmla="*/ 180863 w 5249590"/>
              <a:gd name="connsiteY2" fmla="*/ 2049830 h 3337414"/>
              <a:gd name="connsiteX3" fmla="*/ 587263 w 5249590"/>
              <a:gd name="connsiteY3" fmla="*/ 1643430 h 3337414"/>
              <a:gd name="connsiteX4" fmla="*/ 1298463 w 5249590"/>
              <a:gd name="connsiteY4" fmla="*/ 1778896 h 3337414"/>
              <a:gd name="connsiteX5" fmla="*/ 2466864 w 5249590"/>
              <a:gd name="connsiteY5" fmla="*/ 644362 h 3337414"/>
              <a:gd name="connsiteX6" fmla="*/ 3432064 w 5249590"/>
              <a:gd name="connsiteY6" fmla="*/ 559696 h 3337414"/>
              <a:gd name="connsiteX7" fmla="*/ 4549665 w 5249590"/>
              <a:gd name="connsiteY7" fmla="*/ 895 h 3337414"/>
              <a:gd name="connsiteX8" fmla="*/ 4888330 w 5249590"/>
              <a:gd name="connsiteY8" fmla="*/ 627429 h 3337414"/>
              <a:gd name="connsiteX9" fmla="*/ 4871397 w 5249590"/>
              <a:gd name="connsiteY9" fmla="*/ 3150496 h 3337414"/>
              <a:gd name="connsiteX10" fmla="*/ 316330 w 5249590"/>
              <a:gd name="connsiteY10" fmla="*/ 3082763 h 3337414"/>
              <a:gd name="connsiteX0" fmla="*/ 316330 w 5249590"/>
              <a:gd name="connsiteY0" fmla="*/ 3083097 h 3337748"/>
              <a:gd name="connsiteX1" fmla="*/ 367130 w 5249590"/>
              <a:gd name="connsiteY1" fmla="*/ 2541230 h 3337748"/>
              <a:gd name="connsiteX2" fmla="*/ 180863 w 5249590"/>
              <a:gd name="connsiteY2" fmla="*/ 2050164 h 3337748"/>
              <a:gd name="connsiteX3" fmla="*/ 587263 w 5249590"/>
              <a:gd name="connsiteY3" fmla="*/ 1643764 h 3337748"/>
              <a:gd name="connsiteX4" fmla="*/ 1298463 w 5249590"/>
              <a:gd name="connsiteY4" fmla="*/ 1779230 h 3337748"/>
              <a:gd name="connsiteX5" fmla="*/ 2449931 w 5249590"/>
              <a:gd name="connsiteY5" fmla="*/ 729362 h 3337748"/>
              <a:gd name="connsiteX6" fmla="*/ 3432064 w 5249590"/>
              <a:gd name="connsiteY6" fmla="*/ 560030 h 3337748"/>
              <a:gd name="connsiteX7" fmla="*/ 4549665 w 5249590"/>
              <a:gd name="connsiteY7" fmla="*/ 1229 h 3337748"/>
              <a:gd name="connsiteX8" fmla="*/ 4888330 w 5249590"/>
              <a:gd name="connsiteY8" fmla="*/ 627763 h 3337748"/>
              <a:gd name="connsiteX9" fmla="*/ 4871397 w 5249590"/>
              <a:gd name="connsiteY9" fmla="*/ 3150830 h 3337748"/>
              <a:gd name="connsiteX10" fmla="*/ 316330 w 5249590"/>
              <a:gd name="connsiteY10" fmla="*/ 3083097 h 3337748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38 h 3337689"/>
              <a:gd name="connsiteX1" fmla="*/ 367130 w 5249590"/>
              <a:gd name="connsiteY1" fmla="*/ 2541171 h 3337689"/>
              <a:gd name="connsiteX2" fmla="*/ 180863 w 5249590"/>
              <a:gd name="connsiteY2" fmla="*/ 2050105 h 3337689"/>
              <a:gd name="connsiteX3" fmla="*/ 587263 w 5249590"/>
              <a:gd name="connsiteY3" fmla="*/ 1643705 h 3337689"/>
              <a:gd name="connsiteX4" fmla="*/ 1298463 w 5249590"/>
              <a:gd name="connsiteY4" fmla="*/ 1779171 h 3337689"/>
              <a:gd name="connsiteX5" fmla="*/ 2348331 w 5249590"/>
              <a:gd name="connsiteY5" fmla="*/ 576903 h 3337689"/>
              <a:gd name="connsiteX6" fmla="*/ 3432064 w 5249590"/>
              <a:gd name="connsiteY6" fmla="*/ 559971 h 3337689"/>
              <a:gd name="connsiteX7" fmla="*/ 4549665 w 5249590"/>
              <a:gd name="connsiteY7" fmla="*/ 1170 h 3337689"/>
              <a:gd name="connsiteX8" fmla="*/ 4888330 w 5249590"/>
              <a:gd name="connsiteY8" fmla="*/ 627704 h 3337689"/>
              <a:gd name="connsiteX9" fmla="*/ 4871397 w 5249590"/>
              <a:gd name="connsiteY9" fmla="*/ 3150771 h 3337689"/>
              <a:gd name="connsiteX10" fmla="*/ 316330 w 5249590"/>
              <a:gd name="connsiteY10" fmla="*/ 3083038 h 3337689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  <a:gd name="connsiteX0" fmla="*/ 316330 w 5249590"/>
              <a:gd name="connsiteY0" fmla="*/ 3083019 h 3337670"/>
              <a:gd name="connsiteX1" fmla="*/ 367130 w 5249590"/>
              <a:gd name="connsiteY1" fmla="*/ 2541152 h 3337670"/>
              <a:gd name="connsiteX2" fmla="*/ 180863 w 5249590"/>
              <a:gd name="connsiteY2" fmla="*/ 2050086 h 3337670"/>
              <a:gd name="connsiteX3" fmla="*/ 587263 w 5249590"/>
              <a:gd name="connsiteY3" fmla="*/ 1643686 h 3337670"/>
              <a:gd name="connsiteX4" fmla="*/ 1298463 w 5249590"/>
              <a:gd name="connsiteY4" fmla="*/ 1779152 h 3337670"/>
              <a:gd name="connsiteX5" fmla="*/ 2297531 w 5249590"/>
              <a:gd name="connsiteY5" fmla="*/ 526084 h 3337670"/>
              <a:gd name="connsiteX6" fmla="*/ 3432064 w 5249590"/>
              <a:gd name="connsiteY6" fmla="*/ 559952 h 3337670"/>
              <a:gd name="connsiteX7" fmla="*/ 4549665 w 5249590"/>
              <a:gd name="connsiteY7" fmla="*/ 1151 h 3337670"/>
              <a:gd name="connsiteX8" fmla="*/ 4888330 w 5249590"/>
              <a:gd name="connsiteY8" fmla="*/ 627685 h 3337670"/>
              <a:gd name="connsiteX9" fmla="*/ 4871397 w 5249590"/>
              <a:gd name="connsiteY9" fmla="*/ 3150752 h 3337670"/>
              <a:gd name="connsiteX10" fmla="*/ 316330 w 5249590"/>
              <a:gd name="connsiteY10" fmla="*/ 3083019 h 333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337670">
                <a:moveTo>
                  <a:pt x="316330" y="3083019"/>
                </a:moveTo>
                <a:cubicBezTo>
                  <a:pt x="-434381" y="2981419"/>
                  <a:pt x="389708" y="2713307"/>
                  <a:pt x="367130" y="2541152"/>
                </a:cubicBezTo>
                <a:cubicBezTo>
                  <a:pt x="344552" y="2368997"/>
                  <a:pt x="144174" y="2199664"/>
                  <a:pt x="180863" y="2050086"/>
                </a:cubicBezTo>
                <a:cubicBezTo>
                  <a:pt x="217552" y="1900508"/>
                  <a:pt x="282462" y="1604175"/>
                  <a:pt x="587263" y="1643686"/>
                </a:cubicBezTo>
                <a:cubicBezTo>
                  <a:pt x="892064" y="1683197"/>
                  <a:pt x="1013418" y="1965419"/>
                  <a:pt x="1298463" y="1779152"/>
                </a:cubicBezTo>
                <a:cubicBezTo>
                  <a:pt x="1583508" y="1592885"/>
                  <a:pt x="1670997" y="746218"/>
                  <a:pt x="2297531" y="526084"/>
                </a:cubicBezTo>
                <a:cubicBezTo>
                  <a:pt x="2924065" y="305950"/>
                  <a:pt x="3056708" y="647441"/>
                  <a:pt x="3432064" y="559952"/>
                </a:cubicBezTo>
                <a:cubicBezTo>
                  <a:pt x="3807420" y="472463"/>
                  <a:pt x="4154554" y="-27071"/>
                  <a:pt x="4549665" y="1151"/>
                </a:cubicBezTo>
                <a:cubicBezTo>
                  <a:pt x="4944776" y="29373"/>
                  <a:pt x="4744397" y="162018"/>
                  <a:pt x="4888330" y="627685"/>
                </a:cubicBezTo>
                <a:cubicBezTo>
                  <a:pt x="5032263" y="1093352"/>
                  <a:pt x="5633397" y="2741530"/>
                  <a:pt x="4871397" y="3150752"/>
                </a:cubicBezTo>
                <a:cubicBezTo>
                  <a:pt x="4109397" y="3559974"/>
                  <a:pt x="1067041" y="3184619"/>
                  <a:pt x="316330" y="308301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7284D3-A2B8-4F83-817F-7F224E4F41D2}"/>
              </a:ext>
            </a:extLst>
          </p:cNvPr>
          <p:cNvSpPr/>
          <p:nvPr/>
        </p:nvSpPr>
        <p:spPr>
          <a:xfrm flipH="1" flipV="1">
            <a:off x="-1334385" y="-1858418"/>
            <a:ext cx="5606393" cy="3421920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291519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  <a:gd name="connsiteX0" fmla="*/ 208719 w 5141979"/>
              <a:gd name="connsiteY0" fmla="*/ 3166628 h 3421920"/>
              <a:gd name="connsiteX1" fmla="*/ 709907 w 5141979"/>
              <a:gd name="connsiteY1" fmla="*/ 2607827 h 3421920"/>
              <a:gd name="connsiteX2" fmla="*/ 181966 w 5141979"/>
              <a:gd name="connsiteY2" fmla="*/ 2116762 h 3421920"/>
              <a:gd name="connsiteX3" fmla="*/ 479652 w 5141979"/>
              <a:gd name="connsiteY3" fmla="*/ 1727295 h 3421920"/>
              <a:gd name="connsiteX4" fmla="*/ 1190852 w 5141979"/>
              <a:gd name="connsiteY4" fmla="*/ 1862761 h 3421920"/>
              <a:gd name="connsiteX5" fmla="*/ 2089621 w 5141979"/>
              <a:gd name="connsiteY5" fmla="*/ 762094 h 3421920"/>
              <a:gd name="connsiteX6" fmla="*/ 3148005 w 5141979"/>
              <a:gd name="connsiteY6" fmla="*/ 745161 h 3421920"/>
              <a:gd name="connsiteX7" fmla="*/ 4255787 w 5141979"/>
              <a:gd name="connsiteY7" fmla="*/ 94 h 3421920"/>
              <a:gd name="connsiteX8" fmla="*/ 4780719 w 5141979"/>
              <a:gd name="connsiteY8" fmla="*/ 711294 h 3421920"/>
              <a:gd name="connsiteX9" fmla="*/ 4763786 w 5141979"/>
              <a:gd name="connsiteY9" fmla="*/ 3234361 h 3421920"/>
              <a:gd name="connsiteX10" fmla="*/ 208719 w 5141979"/>
              <a:gd name="connsiteY10" fmla="*/ 3166628 h 34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1920">
                <a:moveTo>
                  <a:pt x="208719" y="3166628"/>
                </a:moveTo>
                <a:cubicBezTo>
                  <a:pt x="-466927" y="3062206"/>
                  <a:pt x="714366" y="2782805"/>
                  <a:pt x="709907" y="2607827"/>
                </a:cubicBezTo>
                <a:cubicBezTo>
                  <a:pt x="705448" y="2432849"/>
                  <a:pt x="220342" y="2263517"/>
                  <a:pt x="181966" y="2116762"/>
                </a:cubicBezTo>
                <a:cubicBezTo>
                  <a:pt x="143590" y="1970007"/>
                  <a:pt x="311504" y="1769629"/>
                  <a:pt x="479652" y="1727295"/>
                </a:cubicBezTo>
                <a:cubicBezTo>
                  <a:pt x="647800" y="1684962"/>
                  <a:pt x="922524" y="2023628"/>
                  <a:pt x="1190852" y="1862761"/>
                </a:cubicBezTo>
                <a:cubicBezTo>
                  <a:pt x="1459180" y="1701894"/>
                  <a:pt x="1592591" y="931427"/>
                  <a:pt x="2089621" y="762094"/>
                </a:cubicBezTo>
                <a:cubicBezTo>
                  <a:pt x="2586651" y="592761"/>
                  <a:pt x="2786977" y="872161"/>
                  <a:pt x="3148005" y="745161"/>
                </a:cubicBezTo>
                <a:cubicBezTo>
                  <a:pt x="3509033" y="618161"/>
                  <a:pt x="3983668" y="5738"/>
                  <a:pt x="4255787" y="94"/>
                </a:cubicBezTo>
                <a:cubicBezTo>
                  <a:pt x="4527906" y="-5550"/>
                  <a:pt x="4636786" y="245627"/>
                  <a:pt x="4780719" y="711294"/>
                </a:cubicBezTo>
                <a:cubicBezTo>
                  <a:pt x="4924652" y="1176961"/>
                  <a:pt x="5525786" y="2825139"/>
                  <a:pt x="4763786" y="3234361"/>
                </a:cubicBezTo>
                <a:cubicBezTo>
                  <a:pt x="4001786" y="3643583"/>
                  <a:pt x="884365" y="3271050"/>
                  <a:pt x="208719" y="3166628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7BC125-784D-4DF1-BFE0-EA54C987F5B4}"/>
              </a:ext>
            </a:extLst>
          </p:cNvPr>
          <p:cNvSpPr/>
          <p:nvPr/>
        </p:nvSpPr>
        <p:spPr>
          <a:xfrm>
            <a:off x="311219" y="3391677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53464EC-F1D7-4D30-BC3D-B8BDF66C4A9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388D06-CFD4-4B22-AF54-09B945A24C07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916BCA-0EBC-47BC-A5EF-6F68539BFE7E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7DA2C6-036B-4E3E-84E5-B6874C7FDE75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9A133-CC7F-4D34-978E-B8014A377137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9E21FA-F60A-4C92-9A81-E20A43708D22}"/>
              </a:ext>
            </a:extLst>
          </p:cNvPr>
          <p:cNvSpPr/>
          <p:nvPr/>
        </p:nvSpPr>
        <p:spPr>
          <a:xfrm>
            <a:off x="11815677" y="10624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1052B1-8B4C-4A8A-88C5-2A93BC78BD2E}"/>
              </a:ext>
            </a:extLst>
          </p:cNvPr>
          <p:cNvSpPr/>
          <p:nvPr/>
        </p:nvSpPr>
        <p:spPr>
          <a:xfrm>
            <a:off x="11476585" y="340055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E7A0882-767D-4C65-9DCF-E3AA6B48F865}"/>
              </a:ext>
            </a:extLst>
          </p:cNvPr>
          <p:cNvSpPr/>
          <p:nvPr/>
        </p:nvSpPr>
        <p:spPr>
          <a:xfrm>
            <a:off x="7945783" y="4529102"/>
            <a:ext cx="5249590" cy="3422848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9590" h="3422848">
                <a:moveTo>
                  <a:pt x="316330" y="3168197"/>
                </a:moveTo>
                <a:cubicBezTo>
                  <a:pt x="-434381" y="3066597"/>
                  <a:pt x="389708" y="2798485"/>
                  <a:pt x="367130" y="2626330"/>
                </a:cubicBezTo>
                <a:cubicBezTo>
                  <a:pt x="344552" y="2454175"/>
                  <a:pt x="144174" y="2284842"/>
                  <a:pt x="180863" y="2135264"/>
                </a:cubicBezTo>
                <a:cubicBezTo>
                  <a:pt x="217552" y="1985686"/>
                  <a:pt x="282462" y="1689353"/>
                  <a:pt x="587263" y="1728864"/>
                </a:cubicBezTo>
                <a:cubicBezTo>
                  <a:pt x="892064" y="1768375"/>
                  <a:pt x="996485" y="2025197"/>
                  <a:pt x="1298463" y="1864330"/>
                </a:cubicBezTo>
                <a:cubicBezTo>
                  <a:pt x="1600441" y="1703463"/>
                  <a:pt x="1766952" y="964041"/>
                  <a:pt x="2399130" y="763663"/>
                </a:cubicBezTo>
                <a:cubicBezTo>
                  <a:pt x="3031308" y="563285"/>
                  <a:pt x="3036952" y="992263"/>
                  <a:pt x="3364330" y="865263"/>
                </a:cubicBezTo>
                <a:cubicBezTo>
                  <a:pt x="3691708" y="738263"/>
                  <a:pt x="3821532" y="-40670"/>
                  <a:pt x="4363398" y="1663"/>
                </a:cubicBezTo>
                <a:cubicBezTo>
                  <a:pt x="4905264" y="43996"/>
                  <a:pt x="4744397" y="247196"/>
                  <a:pt x="4888330" y="712863"/>
                </a:cubicBezTo>
                <a:cubicBezTo>
                  <a:pt x="5032263" y="1178530"/>
                  <a:pt x="5633397" y="2826708"/>
                  <a:pt x="4871397" y="3235930"/>
                </a:cubicBezTo>
                <a:cubicBezTo>
                  <a:pt x="4109397" y="3645152"/>
                  <a:pt x="1067041" y="3269797"/>
                  <a:pt x="316330" y="3168197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B628584-9BCD-45FD-9F44-40E2B24DFAB4}"/>
              </a:ext>
            </a:extLst>
          </p:cNvPr>
          <p:cNvSpPr/>
          <p:nvPr/>
        </p:nvSpPr>
        <p:spPr>
          <a:xfrm>
            <a:off x="7588980" y="4663194"/>
            <a:ext cx="5606393" cy="3423489"/>
          </a:xfrm>
          <a:custGeom>
            <a:avLst/>
            <a:gdLst>
              <a:gd name="connsiteX0" fmla="*/ 250575 w 5291202"/>
              <a:gd name="connsiteY0" fmla="*/ 2488708 h 2972111"/>
              <a:gd name="connsiteX1" fmla="*/ 623108 w 5291202"/>
              <a:gd name="connsiteY1" fmla="*/ 2166974 h 2972111"/>
              <a:gd name="connsiteX2" fmla="*/ 419908 w 5291202"/>
              <a:gd name="connsiteY2" fmla="*/ 1794441 h 2972111"/>
              <a:gd name="connsiteX3" fmla="*/ 453775 w 5291202"/>
              <a:gd name="connsiteY3" fmla="*/ 1388041 h 2972111"/>
              <a:gd name="connsiteX4" fmla="*/ 1385108 w 5291202"/>
              <a:gd name="connsiteY4" fmla="*/ 1489641 h 2972111"/>
              <a:gd name="connsiteX5" fmla="*/ 2468842 w 5291202"/>
              <a:gd name="connsiteY5" fmla="*/ 473641 h 2972111"/>
              <a:gd name="connsiteX6" fmla="*/ 3247775 w 5291202"/>
              <a:gd name="connsiteY6" fmla="*/ 727641 h 2972111"/>
              <a:gd name="connsiteX7" fmla="*/ 4094442 w 5291202"/>
              <a:gd name="connsiteY7" fmla="*/ 67241 h 2972111"/>
              <a:gd name="connsiteX8" fmla="*/ 4822575 w 5291202"/>
              <a:gd name="connsiteY8" fmla="*/ 338174 h 2972111"/>
              <a:gd name="connsiteX9" fmla="*/ 4958042 w 5291202"/>
              <a:gd name="connsiteY9" fmla="*/ 2861241 h 2972111"/>
              <a:gd name="connsiteX10" fmla="*/ 250575 w 5291202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450590 w 5288017"/>
              <a:gd name="connsiteY3" fmla="*/ 1388041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47390 w 5288017"/>
              <a:gd name="connsiteY0" fmla="*/ 2488708 h 2972111"/>
              <a:gd name="connsiteX1" fmla="*/ 619923 w 5288017"/>
              <a:gd name="connsiteY1" fmla="*/ 2166974 h 2972111"/>
              <a:gd name="connsiteX2" fmla="*/ 281256 w 5288017"/>
              <a:gd name="connsiteY2" fmla="*/ 1896041 h 2972111"/>
              <a:gd name="connsiteX3" fmla="*/ 586056 w 5288017"/>
              <a:gd name="connsiteY3" fmla="*/ 1557375 h 2972111"/>
              <a:gd name="connsiteX4" fmla="*/ 1381923 w 5288017"/>
              <a:gd name="connsiteY4" fmla="*/ 1489641 h 2972111"/>
              <a:gd name="connsiteX5" fmla="*/ 2465657 w 5288017"/>
              <a:gd name="connsiteY5" fmla="*/ 473641 h 2972111"/>
              <a:gd name="connsiteX6" fmla="*/ 3244590 w 5288017"/>
              <a:gd name="connsiteY6" fmla="*/ 727641 h 2972111"/>
              <a:gd name="connsiteX7" fmla="*/ 4091257 w 5288017"/>
              <a:gd name="connsiteY7" fmla="*/ 67241 h 2972111"/>
              <a:gd name="connsiteX8" fmla="*/ 4819390 w 5288017"/>
              <a:gd name="connsiteY8" fmla="*/ 338174 h 2972111"/>
              <a:gd name="connsiteX9" fmla="*/ 4954857 w 5288017"/>
              <a:gd name="connsiteY9" fmla="*/ 2861241 h 2972111"/>
              <a:gd name="connsiteX10" fmla="*/ 247390 w 5288017"/>
              <a:gd name="connsiteY10" fmla="*/ 2488708 h 2972111"/>
              <a:gd name="connsiteX0" fmla="*/ 229653 w 5270280"/>
              <a:gd name="connsiteY0" fmla="*/ 2488708 h 2972111"/>
              <a:gd name="connsiteX1" fmla="*/ 602186 w 5270280"/>
              <a:gd name="connsiteY1" fmla="*/ 2166974 h 2972111"/>
              <a:gd name="connsiteX2" fmla="*/ 263519 w 5270280"/>
              <a:gd name="connsiteY2" fmla="*/ 1896041 h 2972111"/>
              <a:gd name="connsiteX3" fmla="*/ 568319 w 5270280"/>
              <a:gd name="connsiteY3" fmla="*/ 1557375 h 2972111"/>
              <a:gd name="connsiteX4" fmla="*/ 1364186 w 5270280"/>
              <a:gd name="connsiteY4" fmla="*/ 1489641 h 2972111"/>
              <a:gd name="connsiteX5" fmla="*/ 2447920 w 5270280"/>
              <a:gd name="connsiteY5" fmla="*/ 473641 h 2972111"/>
              <a:gd name="connsiteX6" fmla="*/ 3226853 w 5270280"/>
              <a:gd name="connsiteY6" fmla="*/ 727641 h 2972111"/>
              <a:gd name="connsiteX7" fmla="*/ 4073520 w 5270280"/>
              <a:gd name="connsiteY7" fmla="*/ 67241 h 2972111"/>
              <a:gd name="connsiteX8" fmla="*/ 4801653 w 5270280"/>
              <a:gd name="connsiteY8" fmla="*/ 338174 h 2972111"/>
              <a:gd name="connsiteX9" fmla="*/ 4937120 w 5270280"/>
              <a:gd name="connsiteY9" fmla="*/ 2861241 h 2972111"/>
              <a:gd name="connsiteX10" fmla="*/ 229653 w 5270280"/>
              <a:gd name="connsiteY10" fmla="*/ 2488708 h 2972111"/>
              <a:gd name="connsiteX0" fmla="*/ 269270 w 5148721"/>
              <a:gd name="connsiteY0" fmla="*/ 2793508 h 3051396"/>
              <a:gd name="connsiteX1" fmla="*/ 489403 w 5148721"/>
              <a:gd name="connsiteY1" fmla="*/ 2166974 h 3051396"/>
              <a:gd name="connsiteX2" fmla="*/ 150736 w 5148721"/>
              <a:gd name="connsiteY2" fmla="*/ 1896041 h 3051396"/>
              <a:gd name="connsiteX3" fmla="*/ 455536 w 5148721"/>
              <a:gd name="connsiteY3" fmla="*/ 1557375 h 3051396"/>
              <a:gd name="connsiteX4" fmla="*/ 1251403 w 5148721"/>
              <a:gd name="connsiteY4" fmla="*/ 1489641 h 3051396"/>
              <a:gd name="connsiteX5" fmla="*/ 2335137 w 5148721"/>
              <a:gd name="connsiteY5" fmla="*/ 473641 h 3051396"/>
              <a:gd name="connsiteX6" fmla="*/ 3114070 w 5148721"/>
              <a:gd name="connsiteY6" fmla="*/ 727641 h 3051396"/>
              <a:gd name="connsiteX7" fmla="*/ 3960737 w 5148721"/>
              <a:gd name="connsiteY7" fmla="*/ 67241 h 3051396"/>
              <a:gd name="connsiteX8" fmla="*/ 4688870 w 5148721"/>
              <a:gd name="connsiteY8" fmla="*/ 338174 h 3051396"/>
              <a:gd name="connsiteX9" fmla="*/ 4824337 w 5148721"/>
              <a:gd name="connsiteY9" fmla="*/ 2861241 h 3051396"/>
              <a:gd name="connsiteX10" fmla="*/ 269270 w 5148721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261186 w 5140637"/>
              <a:gd name="connsiteY0" fmla="*/ 2793508 h 3051396"/>
              <a:gd name="connsiteX1" fmla="*/ 481319 w 5140637"/>
              <a:gd name="connsiteY1" fmla="*/ 2166974 h 3051396"/>
              <a:gd name="connsiteX2" fmla="*/ 142652 w 5140637"/>
              <a:gd name="connsiteY2" fmla="*/ 1896041 h 3051396"/>
              <a:gd name="connsiteX3" fmla="*/ 447452 w 5140637"/>
              <a:gd name="connsiteY3" fmla="*/ 1557375 h 3051396"/>
              <a:gd name="connsiteX4" fmla="*/ 1243319 w 5140637"/>
              <a:gd name="connsiteY4" fmla="*/ 1489641 h 3051396"/>
              <a:gd name="connsiteX5" fmla="*/ 2327053 w 5140637"/>
              <a:gd name="connsiteY5" fmla="*/ 473641 h 3051396"/>
              <a:gd name="connsiteX6" fmla="*/ 3105986 w 5140637"/>
              <a:gd name="connsiteY6" fmla="*/ 727641 h 3051396"/>
              <a:gd name="connsiteX7" fmla="*/ 3952653 w 5140637"/>
              <a:gd name="connsiteY7" fmla="*/ 67241 h 3051396"/>
              <a:gd name="connsiteX8" fmla="*/ 4680786 w 5140637"/>
              <a:gd name="connsiteY8" fmla="*/ 338174 h 3051396"/>
              <a:gd name="connsiteX9" fmla="*/ 4816253 w 5140637"/>
              <a:gd name="connsiteY9" fmla="*/ 2861241 h 3051396"/>
              <a:gd name="connsiteX10" fmla="*/ 261186 w 5140637"/>
              <a:gd name="connsiteY10" fmla="*/ 2793508 h 3051396"/>
              <a:gd name="connsiteX0" fmla="*/ 306811 w 5186262"/>
              <a:gd name="connsiteY0" fmla="*/ 2793508 h 3048159"/>
              <a:gd name="connsiteX1" fmla="*/ 357611 w 5186262"/>
              <a:gd name="connsiteY1" fmla="*/ 2251641 h 3048159"/>
              <a:gd name="connsiteX2" fmla="*/ 188277 w 5186262"/>
              <a:gd name="connsiteY2" fmla="*/ 1896041 h 3048159"/>
              <a:gd name="connsiteX3" fmla="*/ 493077 w 5186262"/>
              <a:gd name="connsiteY3" fmla="*/ 1557375 h 3048159"/>
              <a:gd name="connsiteX4" fmla="*/ 1288944 w 5186262"/>
              <a:gd name="connsiteY4" fmla="*/ 1489641 h 3048159"/>
              <a:gd name="connsiteX5" fmla="*/ 2372678 w 5186262"/>
              <a:gd name="connsiteY5" fmla="*/ 473641 h 3048159"/>
              <a:gd name="connsiteX6" fmla="*/ 3151611 w 5186262"/>
              <a:gd name="connsiteY6" fmla="*/ 727641 h 3048159"/>
              <a:gd name="connsiteX7" fmla="*/ 3998278 w 5186262"/>
              <a:gd name="connsiteY7" fmla="*/ 67241 h 3048159"/>
              <a:gd name="connsiteX8" fmla="*/ 4726411 w 5186262"/>
              <a:gd name="connsiteY8" fmla="*/ 338174 h 3048159"/>
              <a:gd name="connsiteX9" fmla="*/ 4861878 w 5186262"/>
              <a:gd name="connsiteY9" fmla="*/ 2861241 h 3048159"/>
              <a:gd name="connsiteX10" fmla="*/ 306811 w 5186262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2793508 h 3048159"/>
              <a:gd name="connsiteX1" fmla="*/ 365985 w 5194636"/>
              <a:gd name="connsiteY1" fmla="*/ 2251641 h 3048159"/>
              <a:gd name="connsiteX2" fmla="*/ 145851 w 5194636"/>
              <a:gd name="connsiteY2" fmla="*/ 1912975 h 3048159"/>
              <a:gd name="connsiteX3" fmla="*/ 501451 w 5194636"/>
              <a:gd name="connsiteY3" fmla="*/ 1557375 h 3048159"/>
              <a:gd name="connsiteX4" fmla="*/ 1297318 w 5194636"/>
              <a:gd name="connsiteY4" fmla="*/ 1489641 h 3048159"/>
              <a:gd name="connsiteX5" fmla="*/ 2381052 w 5194636"/>
              <a:gd name="connsiteY5" fmla="*/ 473641 h 3048159"/>
              <a:gd name="connsiteX6" fmla="*/ 3159985 w 5194636"/>
              <a:gd name="connsiteY6" fmla="*/ 727641 h 3048159"/>
              <a:gd name="connsiteX7" fmla="*/ 4006652 w 5194636"/>
              <a:gd name="connsiteY7" fmla="*/ 67241 h 3048159"/>
              <a:gd name="connsiteX8" fmla="*/ 4734785 w 5194636"/>
              <a:gd name="connsiteY8" fmla="*/ 338174 h 3048159"/>
              <a:gd name="connsiteX9" fmla="*/ 4870252 w 5194636"/>
              <a:gd name="connsiteY9" fmla="*/ 2861241 h 3048159"/>
              <a:gd name="connsiteX10" fmla="*/ 315185 w 5194636"/>
              <a:gd name="connsiteY10" fmla="*/ 2793508 h 3048159"/>
              <a:gd name="connsiteX0" fmla="*/ 315185 w 5194636"/>
              <a:gd name="connsiteY0" fmla="*/ 3044116 h 3298767"/>
              <a:gd name="connsiteX1" fmla="*/ 365985 w 5194636"/>
              <a:gd name="connsiteY1" fmla="*/ 2502249 h 3298767"/>
              <a:gd name="connsiteX2" fmla="*/ 145851 w 5194636"/>
              <a:gd name="connsiteY2" fmla="*/ 2163583 h 3298767"/>
              <a:gd name="connsiteX3" fmla="*/ 501451 w 5194636"/>
              <a:gd name="connsiteY3" fmla="*/ 1807983 h 3298767"/>
              <a:gd name="connsiteX4" fmla="*/ 1297318 w 5194636"/>
              <a:gd name="connsiteY4" fmla="*/ 1740249 h 3298767"/>
              <a:gd name="connsiteX5" fmla="*/ 2381052 w 5194636"/>
              <a:gd name="connsiteY5" fmla="*/ 724249 h 3298767"/>
              <a:gd name="connsiteX6" fmla="*/ 3159985 w 5194636"/>
              <a:gd name="connsiteY6" fmla="*/ 978249 h 3298767"/>
              <a:gd name="connsiteX7" fmla="*/ 4294519 w 5194636"/>
              <a:gd name="connsiteY7" fmla="*/ 13049 h 3298767"/>
              <a:gd name="connsiteX8" fmla="*/ 4734785 w 5194636"/>
              <a:gd name="connsiteY8" fmla="*/ 588782 h 3298767"/>
              <a:gd name="connsiteX9" fmla="*/ 4870252 w 5194636"/>
              <a:gd name="connsiteY9" fmla="*/ 3111849 h 3298767"/>
              <a:gd name="connsiteX10" fmla="*/ 315185 w 5194636"/>
              <a:gd name="connsiteY10" fmla="*/ 3044116 h 3298767"/>
              <a:gd name="connsiteX0" fmla="*/ 315185 w 5194636"/>
              <a:gd name="connsiteY0" fmla="*/ 3031400 h 3286051"/>
              <a:gd name="connsiteX1" fmla="*/ 365985 w 5194636"/>
              <a:gd name="connsiteY1" fmla="*/ 2489533 h 3286051"/>
              <a:gd name="connsiteX2" fmla="*/ 145851 w 5194636"/>
              <a:gd name="connsiteY2" fmla="*/ 2150867 h 3286051"/>
              <a:gd name="connsiteX3" fmla="*/ 501451 w 5194636"/>
              <a:gd name="connsiteY3" fmla="*/ 1795267 h 3286051"/>
              <a:gd name="connsiteX4" fmla="*/ 1297318 w 5194636"/>
              <a:gd name="connsiteY4" fmla="*/ 1727533 h 3286051"/>
              <a:gd name="connsiteX5" fmla="*/ 2381052 w 5194636"/>
              <a:gd name="connsiteY5" fmla="*/ 711533 h 3286051"/>
              <a:gd name="connsiteX6" fmla="*/ 3159985 w 5194636"/>
              <a:gd name="connsiteY6" fmla="*/ 965533 h 3286051"/>
              <a:gd name="connsiteX7" fmla="*/ 4294519 w 5194636"/>
              <a:gd name="connsiteY7" fmla="*/ 333 h 3286051"/>
              <a:gd name="connsiteX8" fmla="*/ 4734785 w 5194636"/>
              <a:gd name="connsiteY8" fmla="*/ 576066 h 3286051"/>
              <a:gd name="connsiteX9" fmla="*/ 4870252 w 5194636"/>
              <a:gd name="connsiteY9" fmla="*/ 3099133 h 3286051"/>
              <a:gd name="connsiteX10" fmla="*/ 315185 w 5194636"/>
              <a:gd name="connsiteY10" fmla="*/ 3031400 h 3286051"/>
              <a:gd name="connsiteX0" fmla="*/ 315185 w 5248445"/>
              <a:gd name="connsiteY0" fmla="*/ 3044116 h 3298767"/>
              <a:gd name="connsiteX1" fmla="*/ 365985 w 5248445"/>
              <a:gd name="connsiteY1" fmla="*/ 2502249 h 3298767"/>
              <a:gd name="connsiteX2" fmla="*/ 145851 w 5248445"/>
              <a:gd name="connsiteY2" fmla="*/ 2163583 h 3298767"/>
              <a:gd name="connsiteX3" fmla="*/ 501451 w 5248445"/>
              <a:gd name="connsiteY3" fmla="*/ 1807983 h 3298767"/>
              <a:gd name="connsiteX4" fmla="*/ 1297318 w 5248445"/>
              <a:gd name="connsiteY4" fmla="*/ 1740249 h 3298767"/>
              <a:gd name="connsiteX5" fmla="*/ 2381052 w 5248445"/>
              <a:gd name="connsiteY5" fmla="*/ 724249 h 3298767"/>
              <a:gd name="connsiteX6" fmla="*/ 3159985 w 5248445"/>
              <a:gd name="connsiteY6" fmla="*/ 978249 h 3298767"/>
              <a:gd name="connsiteX7" fmla="*/ 4294519 w 5248445"/>
              <a:gd name="connsiteY7" fmla="*/ 13049 h 3298767"/>
              <a:gd name="connsiteX8" fmla="*/ 4887185 w 5248445"/>
              <a:gd name="connsiteY8" fmla="*/ 588782 h 3298767"/>
              <a:gd name="connsiteX9" fmla="*/ 4870252 w 5248445"/>
              <a:gd name="connsiteY9" fmla="*/ 3111849 h 3298767"/>
              <a:gd name="connsiteX10" fmla="*/ 315185 w 5248445"/>
              <a:gd name="connsiteY10" fmla="*/ 3044116 h 3298767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33997 h 3288648"/>
              <a:gd name="connsiteX1" fmla="*/ 365985 w 5248445"/>
              <a:gd name="connsiteY1" fmla="*/ 2492130 h 3288648"/>
              <a:gd name="connsiteX2" fmla="*/ 145851 w 5248445"/>
              <a:gd name="connsiteY2" fmla="*/ 2153464 h 3288648"/>
              <a:gd name="connsiteX3" fmla="*/ 501451 w 5248445"/>
              <a:gd name="connsiteY3" fmla="*/ 1797864 h 3288648"/>
              <a:gd name="connsiteX4" fmla="*/ 1297318 w 5248445"/>
              <a:gd name="connsiteY4" fmla="*/ 1730130 h 3288648"/>
              <a:gd name="connsiteX5" fmla="*/ 2381052 w 5248445"/>
              <a:gd name="connsiteY5" fmla="*/ 714130 h 3288648"/>
              <a:gd name="connsiteX6" fmla="*/ 3363185 w 5248445"/>
              <a:gd name="connsiteY6" fmla="*/ 731063 h 3288648"/>
              <a:gd name="connsiteX7" fmla="*/ 4294519 w 5248445"/>
              <a:gd name="connsiteY7" fmla="*/ 2930 h 3288648"/>
              <a:gd name="connsiteX8" fmla="*/ 4887185 w 5248445"/>
              <a:gd name="connsiteY8" fmla="*/ 578663 h 3288648"/>
              <a:gd name="connsiteX9" fmla="*/ 4870252 w 5248445"/>
              <a:gd name="connsiteY9" fmla="*/ 3101730 h 3288648"/>
              <a:gd name="connsiteX10" fmla="*/ 315185 w 5248445"/>
              <a:gd name="connsiteY10" fmla="*/ 3033997 h 3288648"/>
              <a:gd name="connsiteX0" fmla="*/ 315185 w 5248445"/>
              <a:gd name="connsiteY0" fmla="*/ 3049264 h 3303915"/>
              <a:gd name="connsiteX1" fmla="*/ 365985 w 5248445"/>
              <a:gd name="connsiteY1" fmla="*/ 2507397 h 3303915"/>
              <a:gd name="connsiteX2" fmla="*/ 145851 w 5248445"/>
              <a:gd name="connsiteY2" fmla="*/ 2168731 h 3303915"/>
              <a:gd name="connsiteX3" fmla="*/ 501451 w 5248445"/>
              <a:gd name="connsiteY3" fmla="*/ 1813131 h 3303915"/>
              <a:gd name="connsiteX4" fmla="*/ 1297318 w 5248445"/>
              <a:gd name="connsiteY4" fmla="*/ 1745397 h 3303915"/>
              <a:gd name="connsiteX5" fmla="*/ 2381052 w 5248445"/>
              <a:gd name="connsiteY5" fmla="*/ 729397 h 3303915"/>
              <a:gd name="connsiteX6" fmla="*/ 3363185 w 5248445"/>
              <a:gd name="connsiteY6" fmla="*/ 746330 h 3303915"/>
              <a:gd name="connsiteX7" fmla="*/ 4294519 w 5248445"/>
              <a:gd name="connsiteY7" fmla="*/ 18197 h 3303915"/>
              <a:gd name="connsiteX8" fmla="*/ 4887185 w 5248445"/>
              <a:gd name="connsiteY8" fmla="*/ 593930 h 3303915"/>
              <a:gd name="connsiteX9" fmla="*/ 4870252 w 5248445"/>
              <a:gd name="connsiteY9" fmla="*/ 3116997 h 3303915"/>
              <a:gd name="connsiteX10" fmla="*/ 315185 w 5248445"/>
              <a:gd name="connsiteY10" fmla="*/ 3049264 h 3303915"/>
              <a:gd name="connsiteX0" fmla="*/ 315185 w 5248445"/>
              <a:gd name="connsiteY0" fmla="*/ 3182605 h 3437256"/>
              <a:gd name="connsiteX1" fmla="*/ 365985 w 5248445"/>
              <a:gd name="connsiteY1" fmla="*/ 2640738 h 3437256"/>
              <a:gd name="connsiteX2" fmla="*/ 145851 w 5248445"/>
              <a:gd name="connsiteY2" fmla="*/ 2302072 h 3437256"/>
              <a:gd name="connsiteX3" fmla="*/ 501451 w 5248445"/>
              <a:gd name="connsiteY3" fmla="*/ 1946472 h 3437256"/>
              <a:gd name="connsiteX4" fmla="*/ 1297318 w 5248445"/>
              <a:gd name="connsiteY4" fmla="*/ 1878738 h 3437256"/>
              <a:gd name="connsiteX5" fmla="*/ 2381052 w 5248445"/>
              <a:gd name="connsiteY5" fmla="*/ 862738 h 3437256"/>
              <a:gd name="connsiteX6" fmla="*/ 3363185 w 5248445"/>
              <a:gd name="connsiteY6" fmla="*/ 879671 h 3437256"/>
              <a:gd name="connsiteX7" fmla="*/ 4362253 w 5248445"/>
              <a:gd name="connsiteY7" fmla="*/ 16071 h 3437256"/>
              <a:gd name="connsiteX8" fmla="*/ 4887185 w 5248445"/>
              <a:gd name="connsiteY8" fmla="*/ 727271 h 3437256"/>
              <a:gd name="connsiteX9" fmla="*/ 4870252 w 5248445"/>
              <a:gd name="connsiteY9" fmla="*/ 3250338 h 3437256"/>
              <a:gd name="connsiteX10" fmla="*/ 315185 w 5248445"/>
              <a:gd name="connsiteY10" fmla="*/ 3182605 h 3437256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315185 w 5248445"/>
              <a:gd name="connsiteY0" fmla="*/ 3168226 h 3422877"/>
              <a:gd name="connsiteX1" fmla="*/ 365985 w 5248445"/>
              <a:gd name="connsiteY1" fmla="*/ 2626359 h 3422877"/>
              <a:gd name="connsiteX2" fmla="*/ 145851 w 5248445"/>
              <a:gd name="connsiteY2" fmla="*/ 2287693 h 3422877"/>
              <a:gd name="connsiteX3" fmla="*/ 501451 w 5248445"/>
              <a:gd name="connsiteY3" fmla="*/ 1932093 h 3422877"/>
              <a:gd name="connsiteX4" fmla="*/ 1297318 w 5248445"/>
              <a:gd name="connsiteY4" fmla="*/ 1864359 h 3422877"/>
              <a:gd name="connsiteX5" fmla="*/ 2381052 w 5248445"/>
              <a:gd name="connsiteY5" fmla="*/ 848359 h 3422877"/>
              <a:gd name="connsiteX6" fmla="*/ 3363185 w 5248445"/>
              <a:gd name="connsiteY6" fmla="*/ 865292 h 3422877"/>
              <a:gd name="connsiteX7" fmla="*/ 4362253 w 5248445"/>
              <a:gd name="connsiteY7" fmla="*/ 1692 h 3422877"/>
              <a:gd name="connsiteX8" fmla="*/ 4887185 w 5248445"/>
              <a:gd name="connsiteY8" fmla="*/ 712892 h 3422877"/>
              <a:gd name="connsiteX9" fmla="*/ 4870252 w 5248445"/>
              <a:gd name="connsiteY9" fmla="*/ 3235959 h 3422877"/>
              <a:gd name="connsiteX10" fmla="*/ 315185 w 5248445"/>
              <a:gd name="connsiteY10" fmla="*/ 3168226 h 3422877"/>
              <a:gd name="connsiteX0" fmla="*/ 525133 w 5458393"/>
              <a:gd name="connsiteY0" fmla="*/ 3168226 h 3422877"/>
              <a:gd name="connsiteX1" fmla="*/ 575933 w 5458393"/>
              <a:gd name="connsiteY1" fmla="*/ 2626359 h 3422877"/>
              <a:gd name="connsiteX2" fmla="*/ 199 w 5458393"/>
              <a:gd name="connsiteY2" fmla="*/ 2338493 h 3422877"/>
              <a:gd name="connsiteX3" fmla="*/ 711399 w 5458393"/>
              <a:gd name="connsiteY3" fmla="*/ 1932093 h 3422877"/>
              <a:gd name="connsiteX4" fmla="*/ 1507266 w 5458393"/>
              <a:gd name="connsiteY4" fmla="*/ 1864359 h 3422877"/>
              <a:gd name="connsiteX5" fmla="*/ 2591000 w 5458393"/>
              <a:gd name="connsiteY5" fmla="*/ 848359 h 3422877"/>
              <a:gd name="connsiteX6" fmla="*/ 3573133 w 5458393"/>
              <a:gd name="connsiteY6" fmla="*/ 865292 h 3422877"/>
              <a:gd name="connsiteX7" fmla="*/ 4572201 w 5458393"/>
              <a:gd name="connsiteY7" fmla="*/ 1692 h 3422877"/>
              <a:gd name="connsiteX8" fmla="*/ 5097133 w 5458393"/>
              <a:gd name="connsiteY8" fmla="*/ 712892 h 3422877"/>
              <a:gd name="connsiteX9" fmla="*/ 5080200 w 5458393"/>
              <a:gd name="connsiteY9" fmla="*/ 3235959 h 3422877"/>
              <a:gd name="connsiteX10" fmla="*/ 525133 w 5458393"/>
              <a:gd name="connsiteY10" fmla="*/ 3168226 h 3422877"/>
              <a:gd name="connsiteX0" fmla="*/ 525464 w 5458724"/>
              <a:gd name="connsiteY0" fmla="*/ 3168226 h 3422877"/>
              <a:gd name="connsiteX1" fmla="*/ 576264 w 5458724"/>
              <a:gd name="connsiteY1" fmla="*/ 2626359 h 3422877"/>
              <a:gd name="connsiteX2" fmla="*/ 530 w 5458724"/>
              <a:gd name="connsiteY2" fmla="*/ 2338493 h 3422877"/>
              <a:gd name="connsiteX3" fmla="*/ 711730 w 5458724"/>
              <a:gd name="connsiteY3" fmla="*/ 1932093 h 3422877"/>
              <a:gd name="connsiteX4" fmla="*/ 1507597 w 5458724"/>
              <a:gd name="connsiteY4" fmla="*/ 1864359 h 3422877"/>
              <a:gd name="connsiteX5" fmla="*/ 2591331 w 5458724"/>
              <a:gd name="connsiteY5" fmla="*/ 848359 h 3422877"/>
              <a:gd name="connsiteX6" fmla="*/ 3573464 w 5458724"/>
              <a:gd name="connsiteY6" fmla="*/ 865292 h 3422877"/>
              <a:gd name="connsiteX7" fmla="*/ 4572532 w 5458724"/>
              <a:gd name="connsiteY7" fmla="*/ 1692 h 3422877"/>
              <a:gd name="connsiteX8" fmla="*/ 5097464 w 5458724"/>
              <a:gd name="connsiteY8" fmla="*/ 712892 h 3422877"/>
              <a:gd name="connsiteX9" fmla="*/ 5080531 w 5458724"/>
              <a:gd name="connsiteY9" fmla="*/ 3235959 h 3422877"/>
              <a:gd name="connsiteX10" fmla="*/ 525464 w 5458724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02596 w 5249590"/>
              <a:gd name="connsiteY3" fmla="*/ 19320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226 h 3422877"/>
              <a:gd name="connsiteX1" fmla="*/ 367130 w 5249590"/>
              <a:gd name="connsiteY1" fmla="*/ 2626359 h 3422877"/>
              <a:gd name="connsiteX2" fmla="*/ 180863 w 5249590"/>
              <a:gd name="connsiteY2" fmla="*/ 2135293 h 3422877"/>
              <a:gd name="connsiteX3" fmla="*/ 587263 w 5249590"/>
              <a:gd name="connsiteY3" fmla="*/ 1728893 h 3422877"/>
              <a:gd name="connsiteX4" fmla="*/ 1298463 w 5249590"/>
              <a:gd name="connsiteY4" fmla="*/ 1864359 h 3422877"/>
              <a:gd name="connsiteX5" fmla="*/ 2382197 w 5249590"/>
              <a:gd name="connsiteY5" fmla="*/ 848359 h 3422877"/>
              <a:gd name="connsiteX6" fmla="*/ 3364330 w 5249590"/>
              <a:gd name="connsiteY6" fmla="*/ 865292 h 3422877"/>
              <a:gd name="connsiteX7" fmla="*/ 4363398 w 5249590"/>
              <a:gd name="connsiteY7" fmla="*/ 1692 h 3422877"/>
              <a:gd name="connsiteX8" fmla="*/ 4888330 w 5249590"/>
              <a:gd name="connsiteY8" fmla="*/ 712892 h 3422877"/>
              <a:gd name="connsiteX9" fmla="*/ 4871397 w 5249590"/>
              <a:gd name="connsiteY9" fmla="*/ 3235959 h 3422877"/>
              <a:gd name="connsiteX10" fmla="*/ 316330 w 5249590"/>
              <a:gd name="connsiteY10" fmla="*/ 3168226 h 3422877"/>
              <a:gd name="connsiteX0" fmla="*/ 316330 w 5249590"/>
              <a:gd name="connsiteY0" fmla="*/ 3168197 h 3422848"/>
              <a:gd name="connsiteX1" fmla="*/ 367130 w 5249590"/>
              <a:gd name="connsiteY1" fmla="*/ 2626330 h 3422848"/>
              <a:gd name="connsiteX2" fmla="*/ 180863 w 5249590"/>
              <a:gd name="connsiteY2" fmla="*/ 2135264 h 3422848"/>
              <a:gd name="connsiteX3" fmla="*/ 587263 w 5249590"/>
              <a:gd name="connsiteY3" fmla="*/ 1728864 h 3422848"/>
              <a:gd name="connsiteX4" fmla="*/ 1298463 w 5249590"/>
              <a:gd name="connsiteY4" fmla="*/ 1864330 h 3422848"/>
              <a:gd name="connsiteX5" fmla="*/ 2399130 w 5249590"/>
              <a:gd name="connsiteY5" fmla="*/ 763663 h 3422848"/>
              <a:gd name="connsiteX6" fmla="*/ 3364330 w 5249590"/>
              <a:gd name="connsiteY6" fmla="*/ 865263 h 3422848"/>
              <a:gd name="connsiteX7" fmla="*/ 4363398 w 5249590"/>
              <a:gd name="connsiteY7" fmla="*/ 1663 h 3422848"/>
              <a:gd name="connsiteX8" fmla="*/ 4888330 w 5249590"/>
              <a:gd name="connsiteY8" fmla="*/ 712863 h 3422848"/>
              <a:gd name="connsiteX9" fmla="*/ 4871397 w 5249590"/>
              <a:gd name="connsiteY9" fmla="*/ 3235930 h 3422848"/>
              <a:gd name="connsiteX10" fmla="*/ 316330 w 5249590"/>
              <a:gd name="connsiteY10" fmla="*/ 3168197 h 3422848"/>
              <a:gd name="connsiteX0" fmla="*/ 206646 w 5139906"/>
              <a:gd name="connsiteY0" fmla="*/ 3168197 h 3423489"/>
              <a:gd name="connsiteX1" fmla="*/ 707834 w 5139906"/>
              <a:gd name="connsiteY1" fmla="*/ 2609396 h 3423489"/>
              <a:gd name="connsiteX2" fmla="*/ 71179 w 5139906"/>
              <a:gd name="connsiteY2" fmla="*/ 2135264 h 3423489"/>
              <a:gd name="connsiteX3" fmla="*/ 477579 w 5139906"/>
              <a:gd name="connsiteY3" fmla="*/ 1728864 h 3423489"/>
              <a:gd name="connsiteX4" fmla="*/ 1188779 w 5139906"/>
              <a:gd name="connsiteY4" fmla="*/ 1864330 h 3423489"/>
              <a:gd name="connsiteX5" fmla="*/ 2289446 w 5139906"/>
              <a:gd name="connsiteY5" fmla="*/ 763663 h 3423489"/>
              <a:gd name="connsiteX6" fmla="*/ 3254646 w 5139906"/>
              <a:gd name="connsiteY6" fmla="*/ 865263 h 3423489"/>
              <a:gd name="connsiteX7" fmla="*/ 4253714 w 5139906"/>
              <a:gd name="connsiteY7" fmla="*/ 1663 h 3423489"/>
              <a:gd name="connsiteX8" fmla="*/ 4778646 w 5139906"/>
              <a:gd name="connsiteY8" fmla="*/ 712863 h 3423489"/>
              <a:gd name="connsiteX9" fmla="*/ 4761713 w 5139906"/>
              <a:gd name="connsiteY9" fmla="*/ 3235930 h 3423489"/>
              <a:gd name="connsiteX10" fmla="*/ 206646 w 5139906"/>
              <a:gd name="connsiteY10" fmla="*/ 3168197 h 3423489"/>
              <a:gd name="connsiteX0" fmla="*/ 208719 w 5141979"/>
              <a:gd name="connsiteY0" fmla="*/ 3168197 h 3423489"/>
              <a:gd name="connsiteX1" fmla="*/ 709907 w 5141979"/>
              <a:gd name="connsiteY1" fmla="*/ 2609396 h 3423489"/>
              <a:gd name="connsiteX2" fmla="*/ 181966 w 5141979"/>
              <a:gd name="connsiteY2" fmla="*/ 2118331 h 3423489"/>
              <a:gd name="connsiteX3" fmla="*/ 479652 w 5141979"/>
              <a:gd name="connsiteY3" fmla="*/ 1728864 h 3423489"/>
              <a:gd name="connsiteX4" fmla="*/ 1190852 w 5141979"/>
              <a:gd name="connsiteY4" fmla="*/ 1864330 h 3423489"/>
              <a:gd name="connsiteX5" fmla="*/ 2291519 w 5141979"/>
              <a:gd name="connsiteY5" fmla="*/ 763663 h 3423489"/>
              <a:gd name="connsiteX6" fmla="*/ 3256719 w 5141979"/>
              <a:gd name="connsiteY6" fmla="*/ 865263 h 3423489"/>
              <a:gd name="connsiteX7" fmla="*/ 4255787 w 5141979"/>
              <a:gd name="connsiteY7" fmla="*/ 1663 h 3423489"/>
              <a:gd name="connsiteX8" fmla="*/ 4780719 w 5141979"/>
              <a:gd name="connsiteY8" fmla="*/ 712863 h 3423489"/>
              <a:gd name="connsiteX9" fmla="*/ 4763786 w 5141979"/>
              <a:gd name="connsiteY9" fmla="*/ 3235930 h 3423489"/>
              <a:gd name="connsiteX10" fmla="*/ 208719 w 5141979"/>
              <a:gd name="connsiteY10" fmla="*/ 3168197 h 342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41979" h="3423489">
                <a:moveTo>
                  <a:pt x="208719" y="3168197"/>
                </a:moveTo>
                <a:cubicBezTo>
                  <a:pt x="-466927" y="3063775"/>
                  <a:pt x="714366" y="2784374"/>
                  <a:pt x="709907" y="2609396"/>
                </a:cubicBezTo>
                <a:cubicBezTo>
                  <a:pt x="705448" y="2434418"/>
                  <a:pt x="220342" y="2265086"/>
                  <a:pt x="181966" y="2118331"/>
                </a:cubicBezTo>
                <a:cubicBezTo>
                  <a:pt x="143590" y="1971576"/>
                  <a:pt x="311504" y="1771198"/>
                  <a:pt x="479652" y="1728864"/>
                </a:cubicBezTo>
                <a:cubicBezTo>
                  <a:pt x="647800" y="1686531"/>
                  <a:pt x="888874" y="2025197"/>
                  <a:pt x="1190852" y="1864330"/>
                </a:cubicBezTo>
                <a:cubicBezTo>
                  <a:pt x="1492830" y="1703463"/>
                  <a:pt x="1659341" y="964041"/>
                  <a:pt x="2291519" y="763663"/>
                </a:cubicBezTo>
                <a:cubicBezTo>
                  <a:pt x="2923697" y="563285"/>
                  <a:pt x="2929341" y="992263"/>
                  <a:pt x="3256719" y="865263"/>
                </a:cubicBezTo>
                <a:cubicBezTo>
                  <a:pt x="3584097" y="738263"/>
                  <a:pt x="3713921" y="-40670"/>
                  <a:pt x="4255787" y="1663"/>
                </a:cubicBezTo>
                <a:cubicBezTo>
                  <a:pt x="4797653" y="43996"/>
                  <a:pt x="4636786" y="247196"/>
                  <a:pt x="4780719" y="712863"/>
                </a:cubicBezTo>
                <a:cubicBezTo>
                  <a:pt x="4924652" y="1178530"/>
                  <a:pt x="5525786" y="2826708"/>
                  <a:pt x="4763786" y="3235930"/>
                </a:cubicBezTo>
                <a:cubicBezTo>
                  <a:pt x="4001786" y="3645152"/>
                  <a:pt x="884365" y="3272619"/>
                  <a:pt x="208719" y="3168197"/>
                </a:cubicBezTo>
                <a:close/>
              </a:path>
            </a:pathLst>
          </a:custGeom>
          <a:noFill/>
          <a:ln w="2540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23678B-79F2-4CD0-8435-5431E51962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409" y="-354801"/>
            <a:ext cx="1121083" cy="39591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4771A0-AE46-4F50-840E-FA3ADACEB8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72504" y="209626"/>
            <a:ext cx="796596" cy="28131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500C637-13F8-43E8-A640-48AC856B033D}"/>
              </a:ext>
            </a:extLst>
          </p:cNvPr>
          <p:cNvSpPr txBox="1"/>
          <p:nvPr/>
        </p:nvSpPr>
        <p:spPr>
          <a:xfrm rot="733865">
            <a:off x="1200893" y="49103"/>
            <a:ext cx="636262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700" b="1" dirty="0" err="1">
                <a:solidFill>
                  <a:prstClr val="white">
                    <a:alpha val="38000"/>
                  </a:prstClr>
                </a:solidFill>
                <a:latin typeface="#9Slide06 Atorak Typeface" pitchFamily="2" charset="0"/>
              </a:rPr>
              <a:t>Nhiệt</a:t>
            </a:r>
            <a:r>
              <a:rPr kumimoji="0" lang="id-ID" sz="28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38000"/>
                  </a:prstClr>
                </a:solidFill>
                <a:effectLst/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8666AC-FD72-4167-93E7-876BA99E104B}"/>
              </a:ext>
            </a:extLst>
          </p:cNvPr>
          <p:cNvSpPr txBox="1"/>
          <p:nvPr/>
        </p:nvSpPr>
        <p:spPr>
          <a:xfrm rot="578978">
            <a:off x="1835287" y="515863"/>
            <a:ext cx="480576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noProof="0" dirty="0" err="1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Nhiệt</a:t>
            </a:r>
            <a:r>
              <a:rPr kumimoji="0" lang="id-ID" sz="23900" b="0" i="0" u="none" strike="noStrike" kern="1200" cap="none" spc="0" normalizeH="0" baseline="0" noProof="0" dirty="0">
                <a:ln w="9525">
                  <a:noFill/>
                </a:ln>
                <a:solidFill>
                  <a:srgbClr val="FF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425564-B24B-4BCC-B376-FC00E44A2E4D}"/>
              </a:ext>
            </a:extLst>
          </p:cNvPr>
          <p:cNvSpPr/>
          <p:nvPr/>
        </p:nvSpPr>
        <p:spPr>
          <a:xfrm>
            <a:off x="516408" y="6314969"/>
            <a:ext cx="11630432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485219-7BBF-4A11-9A17-F997CEC56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360104" y="4696481"/>
            <a:ext cx="1176207" cy="1958573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9CC1AF2-39C7-4608-B93D-05B18ABC4969}"/>
              </a:ext>
            </a:extLst>
          </p:cNvPr>
          <p:cNvSpPr/>
          <p:nvPr/>
        </p:nvSpPr>
        <p:spPr>
          <a:xfrm>
            <a:off x="3127690" y="52431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30287E-D4F1-48EA-9AF8-1E7C7DA56BC3}"/>
              </a:ext>
            </a:extLst>
          </p:cNvPr>
          <p:cNvSpPr/>
          <p:nvPr/>
        </p:nvSpPr>
        <p:spPr>
          <a:xfrm>
            <a:off x="7207145" y="5775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B9BD3FC-431F-4316-B9F9-CC39AEC1BF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 flipV="1">
            <a:off x="9329154" y="-1525234"/>
            <a:ext cx="1121083" cy="39787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ABB5F11-D9F9-429E-937A-872A60D1F7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11084703" y="-46374"/>
            <a:ext cx="1120438" cy="39568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A5346B-F6C4-4E48-A9E5-ED150F32D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64" y="3563433"/>
            <a:ext cx="3068273" cy="38370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28168C-2060-4520-A865-FEA99454A4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9849764" y="5578557"/>
            <a:ext cx="720814" cy="120027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D581010-AA2F-4977-8083-B667628DB920}"/>
              </a:ext>
            </a:extLst>
          </p:cNvPr>
          <p:cNvSpPr/>
          <p:nvPr/>
        </p:nvSpPr>
        <p:spPr>
          <a:xfrm>
            <a:off x="8223031" y="635384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3112BB4-9662-4936-B59C-1BB04188493D}"/>
              </a:ext>
            </a:extLst>
          </p:cNvPr>
          <p:cNvSpPr/>
          <p:nvPr/>
        </p:nvSpPr>
        <p:spPr>
          <a:xfrm>
            <a:off x="869357" y="3735002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159B0-2978-4486-998F-798DD3FA549C}"/>
              </a:ext>
            </a:extLst>
          </p:cNvPr>
          <p:cNvSpPr txBox="1"/>
          <p:nvPr/>
        </p:nvSpPr>
        <p:spPr>
          <a:xfrm>
            <a:off x="3092723" y="4007382"/>
            <a:ext cx="9088602" cy="1200329"/>
          </a:xfrm>
          <a:custGeom>
            <a:avLst/>
            <a:gdLst>
              <a:gd name="connsiteX0" fmla="*/ 0 w 3943514"/>
              <a:gd name="connsiteY0" fmla="*/ 0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0 w 3943514"/>
              <a:gd name="connsiteY4" fmla="*/ 0 h 2308324"/>
              <a:gd name="connsiteX0" fmla="*/ 788276 w 3943514"/>
              <a:gd name="connsiteY0" fmla="*/ 388883 h 2308324"/>
              <a:gd name="connsiteX1" fmla="*/ 3943514 w 3943514"/>
              <a:gd name="connsiteY1" fmla="*/ 0 h 2308324"/>
              <a:gd name="connsiteX2" fmla="*/ 3943514 w 3943514"/>
              <a:gd name="connsiteY2" fmla="*/ 2308324 h 2308324"/>
              <a:gd name="connsiteX3" fmla="*/ 0 w 3943514"/>
              <a:gd name="connsiteY3" fmla="*/ 2308324 h 2308324"/>
              <a:gd name="connsiteX4" fmla="*/ 788276 w 3943514"/>
              <a:gd name="connsiteY4" fmla="*/ 388883 h 2308324"/>
              <a:gd name="connsiteX0" fmla="*/ 788276 w 3943514"/>
              <a:gd name="connsiteY0" fmla="*/ 0 h 1919441"/>
              <a:gd name="connsiteX1" fmla="*/ 3417997 w 3943514"/>
              <a:gd name="connsiteY1" fmla="*/ 147144 h 1919441"/>
              <a:gd name="connsiteX2" fmla="*/ 3943514 w 3943514"/>
              <a:gd name="connsiteY2" fmla="*/ 1919441 h 1919441"/>
              <a:gd name="connsiteX3" fmla="*/ 0 w 3943514"/>
              <a:gd name="connsiteY3" fmla="*/ 1919441 h 1919441"/>
              <a:gd name="connsiteX4" fmla="*/ 788276 w 3943514"/>
              <a:gd name="connsiteY4" fmla="*/ 0 h 1919441"/>
              <a:gd name="connsiteX0" fmla="*/ 788276 w 3417997"/>
              <a:gd name="connsiteY0" fmla="*/ 0 h 1919441"/>
              <a:gd name="connsiteX1" fmla="*/ 3417997 w 3417997"/>
              <a:gd name="connsiteY1" fmla="*/ 147144 h 1919441"/>
              <a:gd name="connsiteX2" fmla="*/ 3060645 w 3417997"/>
              <a:gd name="connsiteY2" fmla="*/ 1635661 h 1919441"/>
              <a:gd name="connsiteX3" fmla="*/ 0 w 3417997"/>
              <a:gd name="connsiteY3" fmla="*/ 1919441 h 1919441"/>
              <a:gd name="connsiteX4" fmla="*/ 788276 w 3417997"/>
              <a:gd name="connsiteY4" fmla="*/ 0 h 191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7997" h="1919441">
                <a:moveTo>
                  <a:pt x="788276" y="0"/>
                </a:moveTo>
                <a:lnTo>
                  <a:pt x="3417997" y="147144"/>
                </a:lnTo>
                <a:lnTo>
                  <a:pt x="3060645" y="1635661"/>
                </a:lnTo>
                <a:lnTo>
                  <a:pt x="0" y="1919441"/>
                </a:lnTo>
                <a:lnTo>
                  <a:pt x="78827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7 IcielCadena" panose="02000503000000020004" pitchFamily="2" charset="0"/>
              </a:rPr>
              <a:t>CẦN CHO SỰ SỐNG</a:t>
            </a:r>
            <a:r>
              <a:rPr kumimoji="0" lang="id-ID" sz="72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C16AD-ADC9-4A18-81AD-E6BFB8D351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98" y="2359316"/>
            <a:ext cx="1975476" cy="1975476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6D6B1D92-45C7-4AE9-BB04-0D4CD3A5D41E}"/>
              </a:ext>
            </a:extLst>
          </p:cNvPr>
          <p:cNvSpPr/>
          <p:nvPr/>
        </p:nvSpPr>
        <p:spPr>
          <a:xfrm>
            <a:off x="11144092" y="1448333"/>
            <a:ext cx="462700" cy="4363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7FA3DD-60DC-497A-8147-612E2BB49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57" y="2197807"/>
            <a:ext cx="2016246" cy="4117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60FFDB-8794-4FDA-92D1-62ACA785E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214276" y="4874718"/>
            <a:ext cx="998826" cy="166320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055B45-547C-49C7-B38F-C5FB4998BB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" y="5099511"/>
            <a:ext cx="874370" cy="14881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ADB0C9A-781D-4CD3-9482-E28641DD343B}"/>
              </a:ext>
            </a:extLst>
          </p:cNvPr>
          <p:cNvSpPr txBox="1"/>
          <p:nvPr/>
        </p:nvSpPr>
        <p:spPr>
          <a:xfrm>
            <a:off x="7499511" y="1262039"/>
            <a:ext cx="3485491" cy="707886"/>
          </a:xfrm>
          <a:custGeom>
            <a:avLst/>
            <a:gdLst>
              <a:gd name="connsiteX0" fmla="*/ 0 w 3132565"/>
              <a:gd name="connsiteY0" fmla="*/ 0 h 707886"/>
              <a:gd name="connsiteX1" fmla="*/ 3132565 w 3132565"/>
              <a:gd name="connsiteY1" fmla="*/ 0 h 707886"/>
              <a:gd name="connsiteX2" fmla="*/ 3132565 w 3132565"/>
              <a:gd name="connsiteY2" fmla="*/ 707886 h 707886"/>
              <a:gd name="connsiteX3" fmla="*/ 0 w 3132565"/>
              <a:gd name="connsiteY3" fmla="*/ 707886 h 707886"/>
              <a:gd name="connsiteX4" fmla="*/ 0 w 3132565"/>
              <a:gd name="connsiteY4" fmla="*/ 0 h 707886"/>
              <a:gd name="connsiteX0" fmla="*/ 561474 w 3132565"/>
              <a:gd name="connsiteY0" fmla="*/ 0 h 820181"/>
              <a:gd name="connsiteX1" fmla="*/ 3132565 w 3132565"/>
              <a:gd name="connsiteY1" fmla="*/ 112295 h 820181"/>
              <a:gd name="connsiteX2" fmla="*/ 3132565 w 3132565"/>
              <a:gd name="connsiteY2" fmla="*/ 820181 h 820181"/>
              <a:gd name="connsiteX3" fmla="*/ 0 w 3132565"/>
              <a:gd name="connsiteY3" fmla="*/ 820181 h 820181"/>
              <a:gd name="connsiteX4" fmla="*/ 561474 w 3132565"/>
              <a:gd name="connsiteY4" fmla="*/ 0 h 820181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3132565 w 3485491"/>
              <a:gd name="connsiteY2" fmla="*/ 8843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  <a:gd name="connsiteX0" fmla="*/ 561474 w 3485491"/>
              <a:gd name="connsiteY0" fmla="*/ 64168 h 884349"/>
              <a:gd name="connsiteX1" fmla="*/ 3485491 w 3485491"/>
              <a:gd name="connsiteY1" fmla="*/ 0 h 884349"/>
              <a:gd name="connsiteX2" fmla="*/ 2779639 w 3485491"/>
              <a:gd name="connsiteY2" fmla="*/ 579549 h 884349"/>
              <a:gd name="connsiteX3" fmla="*/ 0 w 3485491"/>
              <a:gd name="connsiteY3" fmla="*/ 884349 h 884349"/>
              <a:gd name="connsiteX4" fmla="*/ 561474 w 3485491"/>
              <a:gd name="connsiteY4" fmla="*/ 64168 h 8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5491" h="884349">
                <a:moveTo>
                  <a:pt x="561474" y="64168"/>
                </a:moveTo>
                <a:lnTo>
                  <a:pt x="3485491" y="0"/>
                </a:lnTo>
                <a:lnTo>
                  <a:pt x="2779639" y="579549"/>
                </a:lnTo>
                <a:lnTo>
                  <a:pt x="0" y="884349"/>
                </a:lnTo>
                <a:lnTo>
                  <a:pt x="561474" y="64168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#9Slide07 IcielCadena" panose="02000503000000020004" pitchFamily="2" charset="0"/>
              </a:rPr>
              <a:t>KHOA HỌC 4</a:t>
            </a:r>
          </a:p>
        </p:txBody>
      </p:sp>
    </p:spTree>
    <p:extLst>
      <p:ext uri="{BB962C8B-B14F-4D97-AF65-F5344CB8AC3E}">
        <p14:creationId xmlns:p14="http://schemas.microsoft.com/office/powerpoint/2010/main" val="20061430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6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0" dur="2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8" dur="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24" grpId="0" animBg="1"/>
      <p:bldP spid="25" grpId="0" animBg="1"/>
      <p:bldP spid="52" grpId="0"/>
      <p:bldP spid="51" grpId="0"/>
      <p:bldP spid="51" grpId="1"/>
      <p:bldP spid="22" grpId="0" animBg="1"/>
      <p:bldP spid="2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77587A-9BE0-4D1E-99AD-9A360F78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372889" y="2010540"/>
            <a:ext cx="1996788" cy="3324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47A461-C2FA-4261-A5B6-B029FBC1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3246607" y="2481783"/>
            <a:ext cx="1695657" cy="2823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97DD4E-0E99-434E-BC56-2EC0B5331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5270402" y="3172811"/>
            <a:ext cx="1223690" cy="20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69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F7660-75A6-4CE6-8E7D-D8963F331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4079" l="9978" r="89912">
                        <a14:foregroundMark x1="43640" y1="90789" x2="52522" y2="94079"/>
                        <a14:foregroundMark x1="52522" y1="94079" x2="52522" y2="94079"/>
                        <a14:foregroundMark x1="37610" y1="85197" x2="37390" y2="91447"/>
                        <a14:foregroundMark x1="36623" y1="84868" x2="36623" y2="88706"/>
                        <a14:foregroundMark x1="58004" y1="85417" x2="58882" y2="8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09" y="139889"/>
            <a:ext cx="6133278" cy="61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24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77BE31-E1E8-42ED-9958-AA0EE1A5C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00" l="10000" r="90000">
                        <a14:foregroundMark x1="46429" y1="97800" x2="46714" y2="89600"/>
                        <a14:foregroundMark x1="50143" y1="98600" x2="50143" y2="91800"/>
                        <a14:foregroundMark x1="58143" y1="93400" x2="75680" y2="94583"/>
                        <a14:foregroundMark x1="53286" y1="90800" x2="68286" y2="90800"/>
                        <a14:foregroundMark x1="58143" y1="83000" x2="67857" y2="87600"/>
                        <a14:foregroundMark x1="42571" y1="83200" x2="44571" y2="86800"/>
                        <a14:foregroundMark x1="57714" y1="76400" x2="57429" y2="84200"/>
                        <a14:backgroundMark x1="7429" y1="76000" x2="28286" y2="79200"/>
                        <a14:backgroundMark x1="28286" y1="79200" x2="29857" y2="78000"/>
                        <a14:backgroundMark x1="79286" y1="72800" x2="79857" y2="86800"/>
                        <a14:backgroundMark x1="75429" y1="74600" x2="73857" y2="83800"/>
                        <a14:backgroundMark x1="27013" y1="96227" x2="27911" y2="96137"/>
                        <a14:backgroundMark x1="58286" y1="98617" x2="58286" y2="99800"/>
                        <a14:backgroundMark x1="31571" y1="59400" x2="31571" y2="59400"/>
                        <a14:backgroundMark x1="12000" y1="94000" x2="15000" y2="91400"/>
                        <a14:backgroundMark x1="22429" y1="88800" x2="26714" y2="91400"/>
                        <a14:backgroundMark x1="28000" y1="86800" x2="31714" y2="92000"/>
                        <a14:backgroundMark x1="13857" y1="97800" x2="23857" y2="98000"/>
                        <a14:backgroundMark x1="12000" y1="72000" x2="19571" y2="82200"/>
                        <a14:backgroundMark x1="82143" y1="97800" x2="77143" y2="97800"/>
                        <a14:backgroundMark x1="74286" y1="99800" x2="67429" y2="99200"/>
                        <a14:backgroundMark x1="63429" y1="99200" x2="54571" y2="98600"/>
                        <a14:backgroundMark x1="33429" y1="99000" x2="37286" y2="99000"/>
                        <a14:backgroundMark x1="14714" y1="95800" x2="20571" y2="95400"/>
                        <a14:backgroundMark x1="14714" y1="93400" x2="15714" y2="94000"/>
                        <a14:backgroundMark x1="27857" y1="94400" x2="32429" y2="98400"/>
                        <a14:backgroundMark x1="26000" y1="92600" x2="29857" y2="98400"/>
                        <a14:backgroundMark x1="13714" y1="92800" x2="15000" y2="93800"/>
                        <a14:backgroundMark x1="81143" y1="94400" x2="82286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4" y="78246"/>
            <a:ext cx="7733564" cy="55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44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AB822-0CA7-4C1A-9630-9F144EC89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9" y="1223710"/>
            <a:ext cx="6741613" cy="44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9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B0A4E-DA6F-4961-96EE-5E8817B68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3" b="90000" l="10000" r="90000">
                        <a14:foregroundMark x1="26667" y1="9643" x2="26667" y2="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33" y="432581"/>
            <a:ext cx="6350925" cy="59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835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D4FE4F-DAF1-47DC-ADF9-F8056DE6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1" y="1112730"/>
            <a:ext cx="6911445" cy="518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488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922112" y="923692"/>
            <a:ext cx="923475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1166107" y="1096864"/>
            <a:ext cx="919357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7F09D-31AE-466F-92D6-1DC70202233F}"/>
              </a:ext>
            </a:extLst>
          </p:cNvPr>
          <p:cNvSpPr txBox="1"/>
          <p:nvPr/>
        </p:nvSpPr>
        <p:spPr>
          <a:xfrm>
            <a:off x="1703370" y="1825015"/>
            <a:ext cx="821055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Ngoài</a:t>
            </a:r>
            <a:r>
              <a:rPr lang="en-US" sz="44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những</a:t>
            </a:r>
            <a:r>
              <a:rPr lang="en-US" sz="44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động</a:t>
            </a:r>
            <a:r>
              <a:rPr lang="en-US" sz="44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44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kể</a:t>
            </a:r>
            <a:r>
              <a:rPr lang="en-US" sz="44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trên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,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em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còn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biết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các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loài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động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hay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thực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ở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xứ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nóng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hay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xứ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lạnh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nào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khác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44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không</a:t>
            </a:r>
            <a:r>
              <a:rPr lang="en-US" sz="44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?</a:t>
            </a: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5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8" presetClass="entr" presetSubtype="0" accel="50000" fill="hold" grpId="0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45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2211161" y="2451309"/>
            <a:ext cx="7527542" cy="110799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HĐ2 :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Vai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trò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của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nhiệt</a:t>
            </a:r>
            <a:endParaRPr lang="en-US" sz="66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33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602689" y="317442"/>
            <a:ext cx="9650615" cy="5437757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632230" y="370212"/>
            <a:ext cx="9650615" cy="5437757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326ECD-80B0-4006-B807-E84709EFB4D4}"/>
              </a:ext>
            </a:extLst>
          </p:cNvPr>
          <p:cNvSpPr txBox="1"/>
          <p:nvPr/>
        </p:nvSpPr>
        <p:spPr>
          <a:xfrm>
            <a:off x="857339" y="880581"/>
            <a:ext cx="8393538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loài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vật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,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thực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có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đặc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điểm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gì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để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thích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nghi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với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môi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trường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sống</a:t>
            </a:r>
            <a:r>
              <a:rPr 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2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6EDF1F-C760-4B92-9767-FE1BE385AEF8}"/>
              </a:ext>
            </a:extLst>
          </p:cNvPr>
          <p:cNvGrpSpPr/>
          <p:nvPr/>
        </p:nvGrpSpPr>
        <p:grpSpPr>
          <a:xfrm rot="21126188">
            <a:off x="-5672012" y="287829"/>
            <a:ext cx="3405638" cy="4027717"/>
            <a:chOff x="905906" y="2762299"/>
            <a:chExt cx="4285561" cy="484882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E0D4F5-7CDD-4892-8A75-4A8265FC322F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751D30-79EB-400C-AFA6-6D54AD13AC26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2CD18B0-9908-4AA3-BF42-A6C536E2D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300FA9B-589C-46F5-8856-383EEC333E0D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79CEADD-C6B5-43D4-AD46-85F1ED4A5E3F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B526C00-8904-4D4C-B7B4-D48C871AD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C09A70B-4B6A-4C22-8403-F54C89EBD156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DE7DE3-7001-47DE-A6BD-B49D791BABA2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C3553C32-B826-414C-A52C-222C0AB62D0E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B6ABAB-FD15-44A3-924F-48E6DC5FE723}"/>
              </a:ext>
            </a:extLst>
          </p:cNvPr>
          <p:cNvGrpSpPr/>
          <p:nvPr/>
        </p:nvGrpSpPr>
        <p:grpSpPr>
          <a:xfrm rot="21126188">
            <a:off x="10307903" y="6107779"/>
            <a:ext cx="3405638" cy="4027717"/>
            <a:chOff x="905906" y="2762299"/>
            <a:chExt cx="4285561" cy="484882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F581E3-BC76-4D9A-80C2-1AF32E402730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4D4E79-373C-4459-8598-4D981E5AFC4F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8D28D781-64DB-4FE2-80F9-B0A5C7F4B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F6BC758-00C0-431F-A0E1-52F391FE1857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A9092E2-51DD-4BE4-869C-E0EC2C12721D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F086541-CCCC-4556-98C1-65969267D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19110C0-5CEE-4A70-BCD2-A791763A831B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5E96C8-FF17-48D4-817B-0674E83A8151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6EBF07EB-AFAB-49F7-8FBD-66447D0DD709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80549A-FD04-4391-8550-9CCDEE4771D5}"/>
              </a:ext>
            </a:extLst>
          </p:cNvPr>
          <p:cNvGrpSpPr/>
          <p:nvPr/>
        </p:nvGrpSpPr>
        <p:grpSpPr>
          <a:xfrm rot="20472412">
            <a:off x="13896486" y="-1531976"/>
            <a:ext cx="3405638" cy="4027717"/>
            <a:chOff x="905906" y="2762299"/>
            <a:chExt cx="4285561" cy="484882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790FAD3-9513-4996-9CFB-F9B0C27B1448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AD9F60-4AEF-4EAC-A421-5D03911AFC1A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2E491FA-E13A-4512-A95B-1A0429D527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A74F6C86-D3C3-46FA-B16C-FC6270C005E8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C786CF3-94EF-442D-9043-CF65B42F0225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69BC4B88-D4A4-4056-9DF1-BA09B3267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0FDDCF6-6BB8-4F33-A7B7-6471FF8E19D5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7932948-2574-48DC-85D9-B8C480D075EA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7FEED729-2CC2-48CA-A9B5-4C23ED9D701D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3DB4C80-832A-42C3-8982-7DDD31B4DB5E}"/>
              </a:ext>
            </a:extLst>
          </p:cNvPr>
          <p:cNvGrpSpPr/>
          <p:nvPr/>
        </p:nvGrpSpPr>
        <p:grpSpPr>
          <a:xfrm rot="369701">
            <a:off x="14114178" y="4176681"/>
            <a:ext cx="3405638" cy="4027717"/>
            <a:chOff x="905906" y="2762299"/>
            <a:chExt cx="4285561" cy="484882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306DD91-B320-492E-A628-6455B4989B8D}"/>
                </a:ext>
              </a:extLst>
            </p:cNvPr>
            <p:cNvGrpSpPr/>
            <p:nvPr/>
          </p:nvGrpSpPr>
          <p:grpSpPr>
            <a:xfrm>
              <a:off x="994549" y="2762299"/>
              <a:ext cx="4100963" cy="592385"/>
              <a:chOff x="969801" y="869295"/>
              <a:chExt cx="4100963" cy="59238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FFD1AB-9529-49E9-BC13-3F8CA6749E8B}"/>
                  </a:ext>
                </a:extLst>
              </p:cNvPr>
              <p:cNvGrpSpPr/>
              <p:nvPr/>
            </p:nvGrpSpPr>
            <p:grpSpPr>
              <a:xfrm>
                <a:off x="4788939" y="921015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193E1DE-19DA-4C2D-968C-B75BFB4FAE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6853EE4-5F1E-42DC-A92B-06569351D65C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B12DB04-7398-42ED-A693-C916947C5DDD}"/>
                  </a:ext>
                </a:extLst>
              </p:cNvPr>
              <p:cNvGrpSpPr/>
              <p:nvPr/>
            </p:nvGrpSpPr>
            <p:grpSpPr>
              <a:xfrm>
                <a:off x="1194955" y="934382"/>
                <a:ext cx="103907" cy="527298"/>
                <a:chOff x="1194955" y="934382"/>
                <a:chExt cx="103907" cy="527298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67B4D6-0131-4F20-BC53-3F4360534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46909" y="934382"/>
                  <a:ext cx="0" cy="499563"/>
                </a:xfrm>
                <a:prstGeom prst="line">
                  <a:avLst/>
                </a:prstGeom>
                <a:ln w="28575">
                  <a:solidFill>
                    <a:srgbClr val="F0DFC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4636B61-A4C7-43AA-8FF1-A2AFF1698767}"/>
                    </a:ext>
                  </a:extLst>
                </p:cNvPr>
                <p:cNvSpPr/>
                <p:nvPr/>
              </p:nvSpPr>
              <p:spPr>
                <a:xfrm>
                  <a:off x="1194955" y="1361484"/>
                  <a:ext cx="103907" cy="100196"/>
                </a:xfrm>
                <a:prstGeom prst="ellipse">
                  <a:avLst/>
                </a:prstGeom>
                <a:solidFill>
                  <a:srgbClr val="BD8869"/>
                </a:solidFill>
                <a:ln>
                  <a:solidFill>
                    <a:srgbClr val="F0DFC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410B170-CA51-4141-8251-3238811CD2A1}"/>
                  </a:ext>
                </a:extLst>
              </p:cNvPr>
              <p:cNvSpPr/>
              <p:nvPr/>
            </p:nvSpPr>
            <p:spPr>
              <a:xfrm>
                <a:off x="969801" y="869295"/>
                <a:ext cx="4100963" cy="130175"/>
              </a:xfrm>
              <a:prstGeom prst="rect">
                <a:avLst/>
              </a:prstGeom>
              <a:solidFill>
                <a:srgbClr val="F0DFC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D7646DF0-B123-44EE-A88E-DBB01629A7EB}"/>
                </a:ext>
              </a:extLst>
            </p:cNvPr>
            <p:cNvSpPr/>
            <p:nvPr/>
          </p:nvSpPr>
          <p:spPr>
            <a:xfrm>
              <a:off x="905906" y="3108100"/>
              <a:ext cx="4285561" cy="4503023"/>
            </a:xfrm>
            <a:custGeom>
              <a:avLst/>
              <a:gdLst>
                <a:gd name="connsiteX0" fmla="*/ 0 w 4267217"/>
                <a:gd name="connsiteY0" fmla="*/ 0 h 4471632"/>
                <a:gd name="connsiteX1" fmla="*/ 4267217 w 4267217"/>
                <a:gd name="connsiteY1" fmla="*/ 0 h 4471632"/>
                <a:gd name="connsiteX2" fmla="*/ 4267217 w 4267217"/>
                <a:gd name="connsiteY2" fmla="*/ 4471632 h 4471632"/>
                <a:gd name="connsiteX3" fmla="*/ 0 w 4267217"/>
                <a:gd name="connsiteY3" fmla="*/ 4471632 h 4471632"/>
                <a:gd name="connsiteX4" fmla="*/ 0 w 4267217"/>
                <a:gd name="connsiteY4" fmla="*/ 0 h 4471632"/>
                <a:gd name="connsiteX0" fmla="*/ 0 w 4267217"/>
                <a:gd name="connsiteY0" fmla="*/ 108 h 4471740"/>
                <a:gd name="connsiteX1" fmla="*/ 1627926 w 4267217"/>
                <a:gd name="connsiteY1" fmla="*/ 311835 h 4471740"/>
                <a:gd name="connsiteX2" fmla="*/ 4267217 w 4267217"/>
                <a:gd name="connsiteY2" fmla="*/ 108 h 4471740"/>
                <a:gd name="connsiteX3" fmla="*/ 4267217 w 4267217"/>
                <a:gd name="connsiteY3" fmla="*/ 4471740 h 4471740"/>
                <a:gd name="connsiteX4" fmla="*/ 0 w 4267217"/>
                <a:gd name="connsiteY4" fmla="*/ 4471740 h 4471740"/>
                <a:gd name="connsiteX5" fmla="*/ 0 w 4267217"/>
                <a:gd name="connsiteY5" fmla="*/ 108 h 4471740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20913 h 4492545"/>
                <a:gd name="connsiteX1" fmla="*/ 1627926 w 4267217"/>
                <a:gd name="connsiteY1" fmla="*/ 332640 h 4492545"/>
                <a:gd name="connsiteX2" fmla="*/ 4267217 w 4267217"/>
                <a:gd name="connsiteY2" fmla="*/ 20913 h 4492545"/>
                <a:gd name="connsiteX3" fmla="*/ 4267217 w 4267217"/>
                <a:gd name="connsiteY3" fmla="*/ 4492545 h 4492545"/>
                <a:gd name="connsiteX4" fmla="*/ 0 w 4267217"/>
                <a:gd name="connsiteY4" fmla="*/ 4492545 h 4492545"/>
                <a:gd name="connsiteX5" fmla="*/ 0 w 4267217"/>
                <a:gd name="connsiteY5" fmla="*/ 20913 h 4492545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0 w 4267217"/>
                <a:gd name="connsiteY4" fmla="*/ 4502078 h 4502078"/>
                <a:gd name="connsiteX5" fmla="*/ 0 w 4267217"/>
                <a:gd name="connsiteY5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2078"/>
                <a:gd name="connsiteX1" fmla="*/ 1607144 w 4267217"/>
                <a:gd name="connsiteY1" fmla="*/ 217482 h 4502078"/>
                <a:gd name="connsiteX2" fmla="*/ 4267217 w 4267217"/>
                <a:gd name="connsiteY2" fmla="*/ 30446 h 4502078"/>
                <a:gd name="connsiteX3" fmla="*/ 4267217 w 4267217"/>
                <a:gd name="connsiteY3" fmla="*/ 4502078 h 4502078"/>
                <a:gd name="connsiteX4" fmla="*/ 3248908 w 4267217"/>
                <a:gd name="connsiteY4" fmla="*/ 4269938 h 4502078"/>
                <a:gd name="connsiteX5" fmla="*/ 0 w 4267217"/>
                <a:gd name="connsiteY5" fmla="*/ 4502078 h 4502078"/>
                <a:gd name="connsiteX6" fmla="*/ 0 w 4267217"/>
                <a:gd name="connsiteY6" fmla="*/ 30446 h 4502078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0 w 4267217"/>
                <a:gd name="connsiteY6" fmla="*/ 30446 h 4503023"/>
                <a:gd name="connsiteX0" fmla="*/ 0 w 4267217"/>
                <a:gd name="connsiteY0" fmla="*/ 30446 h 4503023"/>
                <a:gd name="connsiteX1" fmla="*/ 1607144 w 4267217"/>
                <a:gd name="connsiteY1" fmla="*/ 217482 h 4503023"/>
                <a:gd name="connsiteX2" fmla="*/ 4267217 w 4267217"/>
                <a:gd name="connsiteY2" fmla="*/ 30446 h 4503023"/>
                <a:gd name="connsiteX3" fmla="*/ 4267217 w 4267217"/>
                <a:gd name="connsiteY3" fmla="*/ 4502078 h 4503023"/>
                <a:gd name="connsiteX4" fmla="*/ 3248908 w 4267217"/>
                <a:gd name="connsiteY4" fmla="*/ 4269938 h 4503023"/>
                <a:gd name="connsiteX5" fmla="*/ 0 w 4267217"/>
                <a:gd name="connsiteY5" fmla="*/ 4502078 h 4503023"/>
                <a:gd name="connsiteX6" fmla="*/ 90072 w 4267217"/>
                <a:gd name="connsiteY6" fmla="*/ 1443610 h 4503023"/>
                <a:gd name="connsiteX7" fmla="*/ 0 w 4267217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17358 w 4284575"/>
                <a:gd name="connsiteY0" fmla="*/ 30446 h 4503023"/>
                <a:gd name="connsiteX1" fmla="*/ 1624502 w 4284575"/>
                <a:gd name="connsiteY1" fmla="*/ 217482 h 4503023"/>
                <a:gd name="connsiteX2" fmla="*/ 4284575 w 4284575"/>
                <a:gd name="connsiteY2" fmla="*/ 30446 h 4503023"/>
                <a:gd name="connsiteX3" fmla="*/ 4284575 w 4284575"/>
                <a:gd name="connsiteY3" fmla="*/ 4502078 h 4503023"/>
                <a:gd name="connsiteX4" fmla="*/ 3266266 w 4284575"/>
                <a:gd name="connsiteY4" fmla="*/ 4269938 h 4503023"/>
                <a:gd name="connsiteX5" fmla="*/ 17358 w 4284575"/>
                <a:gd name="connsiteY5" fmla="*/ 4502078 h 4503023"/>
                <a:gd name="connsiteX6" fmla="*/ 107430 w 4284575"/>
                <a:gd name="connsiteY6" fmla="*/ 1443610 h 4503023"/>
                <a:gd name="connsiteX7" fmla="*/ 17358 w 4284575"/>
                <a:gd name="connsiteY7" fmla="*/ 30446 h 4503023"/>
                <a:gd name="connsiteX0" fmla="*/ 54519 w 4321736"/>
                <a:gd name="connsiteY0" fmla="*/ 30446 h 4503023"/>
                <a:gd name="connsiteX1" fmla="*/ 1661663 w 4321736"/>
                <a:gd name="connsiteY1" fmla="*/ 217482 h 4503023"/>
                <a:gd name="connsiteX2" fmla="*/ 4321736 w 4321736"/>
                <a:gd name="connsiteY2" fmla="*/ 30446 h 4503023"/>
                <a:gd name="connsiteX3" fmla="*/ 4321736 w 4321736"/>
                <a:gd name="connsiteY3" fmla="*/ 4502078 h 4503023"/>
                <a:gd name="connsiteX4" fmla="*/ 3303427 w 4321736"/>
                <a:gd name="connsiteY4" fmla="*/ 4269938 h 4503023"/>
                <a:gd name="connsiteX5" fmla="*/ 54519 w 4321736"/>
                <a:gd name="connsiteY5" fmla="*/ 4502078 h 4503023"/>
                <a:gd name="connsiteX6" fmla="*/ 82245 w 4321736"/>
                <a:gd name="connsiteY6" fmla="*/ 1817682 h 4503023"/>
                <a:gd name="connsiteX7" fmla="*/ 54519 w 4321736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285561 w 4285561"/>
                <a:gd name="connsiteY3" fmla="*/ 4502078 h 4503023"/>
                <a:gd name="connsiteX4" fmla="*/ 3267252 w 4285561"/>
                <a:gd name="connsiteY4" fmla="*/ 4269938 h 4503023"/>
                <a:gd name="connsiteX5" fmla="*/ 18344 w 4285561"/>
                <a:gd name="connsiteY5" fmla="*/ 4502078 h 4503023"/>
                <a:gd name="connsiteX6" fmla="*/ 46070 w 4285561"/>
                <a:gd name="connsiteY6" fmla="*/ 1817682 h 4503023"/>
                <a:gd name="connsiteX7" fmla="*/ 18344 w 4285561"/>
                <a:gd name="connsiteY7" fmla="*/ 30446 h 4503023"/>
                <a:gd name="connsiteX0" fmla="*/ 18344 w 4285561"/>
                <a:gd name="connsiteY0" fmla="*/ 30446 h 4503023"/>
                <a:gd name="connsiteX1" fmla="*/ 1625488 w 4285561"/>
                <a:gd name="connsiteY1" fmla="*/ 217482 h 4503023"/>
                <a:gd name="connsiteX2" fmla="*/ 4285561 w 4285561"/>
                <a:gd name="connsiteY2" fmla="*/ 30446 h 4503023"/>
                <a:gd name="connsiteX3" fmla="*/ 4160870 w 4285561"/>
                <a:gd name="connsiteY3" fmla="*/ 2004719 h 4503023"/>
                <a:gd name="connsiteX4" fmla="*/ 4285561 w 4285561"/>
                <a:gd name="connsiteY4" fmla="*/ 4502078 h 4503023"/>
                <a:gd name="connsiteX5" fmla="*/ 3267252 w 4285561"/>
                <a:gd name="connsiteY5" fmla="*/ 4269938 h 4503023"/>
                <a:gd name="connsiteX6" fmla="*/ 18344 w 4285561"/>
                <a:gd name="connsiteY6" fmla="*/ 4502078 h 4503023"/>
                <a:gd name="connsiteX7" fmla="*/ 46070 w 4285561"/>
                <a:gd name="connsiteY7" fmla="*/ 1817682 h 4503023"/>
                <a:gd name="connsiteX8" fmla="*/ 18344 w 4285561"/>
                <a:gd name="connsiteY8" fmla="*/ 30446 h 45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5561" h="4503023">
                  <a:moveTo>
                    <a:pt x="18344" y="30446"/>
                  </a:moveTo>
                  <a:cubicBezTo>
                    <a:pt x="484786" y="-80390"/>
                    <a:pt x="826537" y="224409"/>
                    <a:pt x="1625488" y="217482"/>
                  </a:cubicBezTo>
                  <a:cubicBezTo>
                    <a:pt x="2505252" y="113573"/>
                    <a:pt x="3260324" y="-73463"/>
                    <a:pt x="4285561" y="30446"/>
                  </a:cubicBezTo>
                  <a:cubicBezTo>
                    <a:pt x="4278634" y="660828"/>
                    <a:pt x="4167797" y="1374337"/>
                    <a:pt x="4160870" y="2004719"/>
                  </a:cubicBezTo>
                  <a:lnTo>
                    <a:pt x="4285561" y="4502078"/>
                  </a:lnTo>
                  <a:cubicBezTo>
                    <a:pt x="3696743" y="4521680"/>
                    <a:pt x="3959978" y="4229554"/>
                    <a:pt x="3267252" y="4269938"/>
                  </a:cubicBezTo>
                  <a:cubicBezTo>
                    <a:pt x="2184283" y="4347318"/>
                    <a:pt x="1662422" y="4507825"/>
                    <a:pt x="18344" y="4502078"/>
                  </a:cubicBezTo>
                  <a:cubicBezTo>
                    <a:pt x="20659" y="3454880"/>
                    <a:pt x="-39372" y="3259735"/>
                    <a:pt x="46070" y="1817682"/>
                  </a:cubicBezTo>
                  <a:cubicBezTo>
                    <a:pt x="182300" y="889426"/>
                    <a:pt x="48368" y="501501"/>
                    <a:pt x="18344" y="30446"/>
                  </a:cubicBezTo>
                  <a:close/>
                </a:path>
              </a:pathLst>
            </a:custGeom>
            <a:solidFill>
              <a:srgbClr val="EEEDE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3088A1-4A5B-4214-9E81-7F9854517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r="13623"/>
          <a:stretch/>
        </p:blipFill>
        <p:spPr>
          <a:xfrm rot="654762">
            <a:off x="266360" y="3549393"/>
            <a:ext cx="3361470" cy="2974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8C612E-491C-450E-9338-9EF8896E0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56" y="3089090"/>
            <a:ext cx="3678255" cy="309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6B1FDD2-8615-40A8-9E6E-6F65FD123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477">
            <a:off x="6831390" y="2733412"/>
            <a:ext cx="3839578" cy="3839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B7C0F4-CDBC-47B2-9763-4A359372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7" y="170273"/>
            <a:ext cx="3362195" cy="448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5865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4C6205-339B-49A0-8781-9A53CD651507}"/>
              </a:ext>
            </a:extLst>
          </p:cNvPr>
          <p:cNvSpPr txBox="1"/>
          <p:nvPr/>
        </p:nvSpPr>
        <p:spPr>
          <a:xfrm>
            <a:off x="5310145" y="731783"/>
            <a:ext cx="5900051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Lạc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đà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C66ECF5-7CE4-47D6-A1EF-FEEFD34FF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1" y="1965451"/>
            <a:ext cx="3678255" cy="309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" name="TextBox 15">
            <a:extLst>
              <a:ext uri="{FF2B5EF4-FFF2-40B4-BE49-F238E27FC236}">
                <a16:creationId xmlns:a16="http://schemas.microsoft.com/office/drawing/2014/main" id="{5764D686-DA4D-418F-863D-194E9D77F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954" y="2114912"/>
            <a:ext cx="62694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Cái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bướu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để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dự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trữ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nước</a:t>
            </a:r>
            <a:r>
              <a:rPr lang="en-US" altLang="en-US" sz="3600" b="1" dirty="0">
                <a:latin typeface="#9Slide07 SVNMomento" panose="00000500000000000000" charset="0"/>
              </a:rPr>
              <a:t>. </a:t>
            </a:r>
            <a:r>
              <a:rPr lang="en-US" altLang="en-US" sz="3600" b="1" dirty="0" err="1">
                <a:latin typeface="#9Slide07 SVNMomento" panose="00000500000000000000" charset="0"/>
              </a:rPr>
              <a:t>Bàn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chân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rất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nhỏ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giúp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cho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việc</a:t>
            </a:r>
            <a:r>
              <a:rPr lang="en-US" altLang="en-US" sz="3600" b="1" dirty="0">
                <a:latin typeface="#9Slide07 SVNMomento" panose="00000500000000000000" charset="0"/>
              </a:rPr>
              <a:t> di </a:t>
            </a:r>
            <a:r>
              <a:rPr lang="en-US" altLang="en-US" sz="3600" b="1" dirty="0" err="1">
                <a:latin typeface="#9Slide07 SVNMomento" panose="00000500000000000000" charset="0"/>
              </a:rPr>
              <a:t>chuyển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nhẹ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nhàng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và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nhanh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hơn</a:t>
            </a:r>
            <a:endParaRPr lang="en-US" altLang="en-US" sz="3600" b="1" dirty="0">
              <a:latin typeface="#9Slide07 SVNMoment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920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Khởi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1934217" y="3215643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Động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24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434A0B-AECD-4A80-BC6C-812631555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r="13623"/>
          <a:stretch/>
        </p:blipFill>
        <p:spPr>
          <a:xfrm>
            <a:off x="1194955" y="1869356"/>
            <a:ext cx="3745062" cy="3314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F96A71-408A-435E-8364-75EEFC68D844}"/>
              </a:ext>
            </a:extLst>
          </p:cNvPr>
          <p:cNvSpPr txBox="1"/>
          <p:nvPr/>
        </p:nvSpPr>
        <p:spPr>
          <a:xfrm>
            <a:off x="5023045" y="684972"/>
            <a:ext cx="6434433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gấu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bắc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cực</a:t>
            </a:r>
            <a:r>
              <a:rPr lang="en-US" sz="600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F37A78C1-A5D2-4394-BE65-94E961535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426" y="1892046"/>
            <a:ext cx="78697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Bộ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lông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dày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để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giữ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nhiệt</a:t>
            </a:r>
            <a:endParaRPr lang="en-US" altLang="en-US" sz="3600" b="1" dirty="0">
              <a:latin typeface="#9Slide07 SVNMomento" panose="00000500000000000000" charset="0"/>
            </a:endParaRP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A24B8EC4-7C4E-4B6D-B07D-706C142F9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749" y="2646979"/>
            <a:ext cx="889089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Bộ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lông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trắng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để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đánh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lừa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kẻ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thù</a:t>
            </a:r>
            <a:endParaRPr lang="en-US" altLang="en-US" sz="3600" b="1" dirty="0">
              <a:latin typeface="#9Slide07 SVNMomento" panose="00000500000000000000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và</a:t>
            </a:r>
            <a:r>
              <a:rPr lang="en-US" altLang="en-US" sz="3600" b="1" dirty="0">
                <a:latin typeface="#9Slide07 SVNMomento" panose="00000500000000000000" charset="0"/>
              </a:rPr>
              <a:t> con </a:t>
            </a:r>
            <a:r>
              <a:rPr lang="en-US" altLang="en-US" sz="3600" b="1" dirty="0" err="1">
                <a:latin typeface="#9Slide07 SVNMomento" panose="00000500000000000000" charset="0"/>
              </a:rPr>
              <a:t>mồi</a:t>
            </a:r>
            <a:r>
              <a:rPr lang="en-US" altLang="en-US" sz="3600" b="1" dirty="0">
                <a:latin typeface="#9Slide07 SVNMomento" panose="00000500000000000000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602710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08BD5B-ED38-406B-A13D-DDBE36655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3" y="1702492"/>
            <a:ext cx="3839578" cy="3839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42623E-FBD7-47AE-9693-71197C9F95AC}"/>
              </a:ext>
            </a:extLst>
          </p:cNvPr>
          <p:cNvSpPr txBox="1"/>
          <p:nvPr/>
        </p:nvSpPr>
        <p:spPr>
          <a:xfrm>
            <a:off x="3529101" y="444450"/>
            <a:ext cx="8981712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cây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xương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rồng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6AFB7B-7360-47C6-A4CE-05A3E3AF9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528" y="2699731"/>
            <a:ext cx="59918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Lá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biến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thành</a:t>
            </a:r>
            <a:r>
              <a:rPr lang="en-US" altLang="en-US" sz="3600" b="1" dirty="0">
                <a:latin typeface="#9Slide07 SVNMomento" panose="00000500000000000000" charset="0"/>
              </a:rPr>
              <a:t> gai </a:t>
            </a:r>
            <a:r>
              <a:rPr lang="en-US" altLang="en-US" sz="3600" b="1" dirty="0" err="1">
                <a:latin typeface="#9Slide07 SVNMomento" panose="00000500000000000000" charset="0"/>
              </a:rPr>
              <a:t>để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giữ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nước</a:t>
            </a:r>
            <a:endParaRPr lang="en-US" altLang="en-US" sz="3600" b="1" dirty="0">
              <a:latin typeface="#9Slide07 SVNMoment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73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68271D-BCB8-4D90-9118-C60AFC569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1" y="1434526"/>
            <a:ext cx="3681985" cy="448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44B2982-5FB7-4FDC-85E3-6F5A87B3B10C}"/>
              </a:ext>
            </a:extLst>
          </p:cNvPr>
          <p:cNvSpPr txBox="1"/>
          <p:nvPr/>
        </p:nvSpPr>
        <p:spPr>
          <a:xfrm>
            <a:off x="3529101" y="444450"/>
            <a:ext cx="8981712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cây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bạch</a:t>
            </a:r>
            <a:r>
              <a:rPr lang="en-US" sz="60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dương</a:t>
            </a:r>
            <a:r>
              <a:rPr kumimoji="0" lang="id-ID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A87748-D6DA-4F7D-AC41-46D6170A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662" y="2193579"/>
            <a:ext cx="64841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#9Slide07 SVNMomento" panose="00000500000000000000" charset="0"/>
              </a:rPr>
              <a:t>Cây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đã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rụng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hết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lá</a:t>
            </a:r>
            <a:r>
              <a:rPr lang="en-US" altLang="en-US" sz="3600" b="1" dirty="0">
                <a:latin typeface="#9Slide07 SVNMomento" panose="00000500000000000000" charset="0"/>
              </a:rPr>
              <a:t>. </a:t>
            </a:r>
            <a:r>
              <a:rPr lang="en-US" altLang="en-US" sz="3600" b="1" dirty="0" err="1">
                <a:latin typeface="#9Slide07 SVNMomento" panose="00000500000000000000" charset="0"/>
              </a:rPr>
              <a:t>Điều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này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giúp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cho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cây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tránh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được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sự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mất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nước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vào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mùa</a:t>
            </a:r>
            <a:r>
              <a:rPr lang="en-US" altLang="en-US" sz="3600" b="1" dirty="0">
                <a:latin typeface="#9Slide07 SVNMomento" panose="00000500000000000000" charset="0"/>
              </a:rPr>
              <a:t> </a:t>
            </a:r>
            <a:r>
              <a:rPr lang="en-US" altLang="en-US" sz="3600" b="1" dirty="0" err="1">
                <a:latin typeface="#9Slide07 SVNMomento" panose="00000500000000000000" charset="0"/>
              </a:rPr>
              <a:t>đông</a:t>
            </a:r>
            <a:r>
              <a:rPr lang="en-US" altLang="en-US" sz="3600" b="1" dirty="0">
                <a:latin typeface="#9Slide07 SVNMomento" panose="0000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282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956362" y="1326621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4B2982-5FB7-4FDC-85E3-6F5A87B3B10C}"/>
              </a:ext>
            </a:extLst>
          </p:cNvPr>
          <p:cNvSpPr txBox="1"/>
          <p:nvPr/>
        </p:nvSpPr>
        <p:spPr>
          <a:xfrm>
            <a:off x="4792615" y="1035926"/>
            <a:ext cx="6898266" cy="2195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     “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sẽ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ra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sao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nếu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trái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đất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không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được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mặt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trời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sưởi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3200" noProof="0" dirty="0" err="1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ấm</a:t>
            </a:r>
            <a:r>
              <a:rPr lang="en-US" sz="3200" noProof="0" dirty="0"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?</a:t>
            </a: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A56A49"/>
                    </a:gs>
                    <a:gs pos="100000">
                      <a:srgbClr val="BD8869"/>
                    </a:gs>
                    <a:gs pos="83000">
                      <a:srgbClr val="663300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</a:rPr>
              <a:t>”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A56A49"/>
                  </a:gs>
                  <a:gs pos="100000">
                    <a:srgbClr val="BD8869"/>
                  </a:gs>
                  <a:gs pos="83000">
                    <a:srgbClr val="663300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47" name="Rectangle: Rounded Corners 11">
            <a:extLst>
              <a:ext uri="{FF2B5EF4-FFF2-40B4-BE49-F238E27FC236}">
                <a16:creationId xmlns:a16="http://schemas.microsoft.com/office/drawing/2014/main" id="{8F3E2445-448F-4F3C-936A-E4CD059C2BCB}"/>
              </a:ext>
            </a:extLst>
          </p:cNvPr>
          <p:cNvSpPr/>
          <p:nvPr/>
        </p:nvSpPr>
        <p:spPr>
          <a:xfrm>
            <a:off x="5225234" y="2645831"/>
            <a:ext cx="6520609" cy="397270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6A698E3-E15D-4282-A3C6-41E075161A7E}"/>
              </a:ext>
            </a:extLst>
          </p:cNvPr>
          <p:cNvSpPr txBox="1"/>
          <p:nvPr/>
        </p:nvSpPr>
        <p:spPr>
          <a:xfrm>
            <a:off x="5764531" y="2917461"/>
            <a:ext cx="5748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latin typeface="#9Slide07 SVNMomento" panose="00000500000000000000" charset="0"/>
              </a:rPr>
              <a:t>Nếu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Trái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Đất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không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được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Mặt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Trời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sưởi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ấm</a:t>
            </a:r>
            <a:r>
              <a:rPr lang="en-US" altLang="en-US" sz="3200" b="1" dirty="0">
                <a:latin typeface="#9Slide07 SVNMomento" panose="00000500000000000000" charset="0"/>
              </a:rPr>
              <a:t>, </a:t>
            </a:r>
            <a:r>
              <a:rPr lang="en-US" altLang="en-US" sz="3200" b="1" dirty="0" err="1">
                <a:latin typeface="#9Slide07 SVNMomento" panose="00000500000000000000" charset="0"/>
              </a:rPr>
              <a:t>gió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sẽ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ngừng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thổi.Trái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Đất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sẽ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trở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nên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lạnh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giá</a:t>
            </a:r>
            <a:r>
              <a:rPr lang="en-US" altLang="en-US" sz="3200" b="1" dirty="0">
                <a:latin typeface="#9Slide07 SVNMomento" panose="00000500000000000000" charset="0"/>
              </a:rPr>
              <a:t>. Khi </a:t>
            </a:r>
            <a:r>
              <a:rPr lang="en-US" altLang="en-US" sz="3200" b="1" dirty="0" err="1">
                <a:latin typeface="#9Slide07 SVNMomento" panose="00000500000000000000" charset="0"/>
              </a:rPr>
              <a:t>đó</a:t>
            </a:r>
            <a:r>
              <a:rPr lang="en-US" altLang="en-US" sz="3200" b="1" dirty="0">
                <a:latin typeface="#9Slide07 SVNMomento" panose="00000500000000000000" charset="0"/>
              </a:rPr>
              <a:t>, </a:t>
            </a:r>
            <a:r>
              <a:rPr lang="en-US" altLang="en-US" sz="3200" b="1" dirty="0" err="1">
                <a:latin typeface="#9Slide07 SVNMomento" panose="00000500000000000000" charset="0"/>
              </a:rPr>
              <a:t>nước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trên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Trái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Đất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sẽ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ngừng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chảy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và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đóng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băng</a:t>
            </a:r>
            <a:r>
              <a:rPr lang="en-US" altLang="en-US" sz="3200" b="1" dirty="0">
                <a:latin typeface="#9Slide07 SVNMomento" panose="00000500000000000000" charset="0"/>
              </a:rPr>
              <a:t>, </a:t>
            </a:r>
            <a:r>
              <a:rPr lang="en-US" altLang="en-US" sz="3200" b="1" dirty="0" err="1">
                <a:latin typeface="#9Slide07 SVNMomento" panose="00000500000000000000" charset="0"/>
              </a:rPr>
              <a:t>sẽ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không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có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mưa.Trái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Đất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sẽ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trở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thành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một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hành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tinh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chết</a:t>
            </a:r>
            <a:r>
              <a:rPr lang="en-US" altLang="en-US" sz="3200" b="1" dirty="0">
                <a:latin typeface="#9Slide07 SVNMomento" panose="00000500000000000000" charset="0"/>
              </a:rPr>
              <a:t>, </a:t>
            </a:r>
            <a:r>
              <a:rPr lang="en-US" altLang="en-US" sz="3200" b="1" dirty="0" err="1">
                <a:latin typeface="#9Slide07 SVNMomento" panose="00000500000000000000" charset="0"/>
              </a:rPr>
              <a:t>không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có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sự</a:t>
            </a:r>
            <a:r>
              <a:rPr lang="en-US" altLang="en-US" sz="3200" b="1" dirty="0">
                <a:latin typeface="#9Slide07 SVNMomento" panose="00000500000000000000" charset="0"/>
              </a:rPr>
              <a:t> </a:t>
            </a:r>
            <a:r>
              <a:rPr lang="en-US" altLang="en-US" sz="3200" b="1" dirty="0" err="1">
                <a:latin typeface="#9Slide07 SVNMomento" panose="00000500000000000000" charset="0"/>
              </a:rPr>
              <a:t>sống</a:t>
            </a:r>
            <a:r>
              <a:rPr lang="en-US" altLang="en-US" sz="3200" b="1" dirty="0">
                <a:latin typeface="#9Slide07 SVNMomento" panose="00000500000000000000" charset="0"/>
              </a:rPr>
              <a:t>.</a:t>
            </a:r>
            <a:endParaRPr lang="en-US" sz="3200" b="1" dirty="0">
              <a:latin typeface="#9Slide07 SVNMomento" panose="0000050000000000000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991E8-B342-4DAD-865F-05C18A21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7" y="1819277"/>
            <a:ext cx="4223459" cy="3827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8717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28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47" grpId="0" animBg="1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45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439537" y="1690484"/>
            <a:ext cx="9704086" cy="175432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rgbClr val="E06262"/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HĐ3 :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Cách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chống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chống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rét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cho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người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động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,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thực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endParaRPr lang="en-US" sz="5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938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2542996" y="481929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rét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F5CAA-2981-4144-A8E2-80F34A5B2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9" y="1599235"/>
            <a:ext cx="381000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DF2918-075F-4461-8115-9E76D0D0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534">
            <a:off x="2075560" y="3966209"/>
            <a:ext cx="4003078" cy="2666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B5E412-5E0A-449A-A529-CD0CFD78B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119">
            <a:off x="5895665" y="2034201"/>
            <a:ext cx="4286250" cy="3219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81490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297241" y="1274139"/>
            <a:ext cx="9925932" cy="5758312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770145" y="1192015"/>
            <a:ext cx="9181623" cy="5840436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B1A561-8432-4F0D-A673-7B7FA3FA42DF}"/>
              </a:ext>
            </a:extLst>
          </p:cNvPr>
          <p:cNvSpPr txBox="1"/>
          <p:nvPr/>
        </p:nvSpPr>
        <p:spPr>
          <a:xfrm>
            <a:off x="2133014" y="477051"/>
            <a:ext cx="8090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cách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chống</a:t>
            </a:r>
            <a:r>
              <a:rPr lang="en-US" sz="5400" dirty="0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E06262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UTM Showcard" panose="02040603050506020204" pitchFamily="18" charset="0"/>
              </a:rPr>
              <a:t>nóng</a:t>
            </a:r>
            <a:endParaRPr kumimoji="0" lang="id-ID" sz="5400" b="0" i="0" u="none" strike="noStrike" kern="1200" cap="none" spc="0" normalizeH="0" baseline="0" noProof="0" dirty="0">
              <a:ln>
                <a:noFill/>
              </a:ln>
              <a:solidFill>
                <a:srgbClr val="E06262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2F3CB-6916-4A03-BB4B-A0EDE589B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" y="1607633"/>
            <a:ext cx="5553854" cy="3471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B8704-ECA2-4866-AF3F-DB033DBED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85" y="3823462"/>
            <a:ext cx="4143290" cy="2925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9245F0-B981-4862-B290-8B0E9CA5F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19" y="1628101"/>
            <a:ext cx="3347499" cy="2230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4038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Dặn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2464971" y="3474910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noProof="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Dò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5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969801" y="5397338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969801" y="352357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2119127" y="379607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3117953" y="4286863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2933588" y="1621153"/>
            <a:ext cx="77976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Học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thuộc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ghi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nhớ</a:t>
            </a:r>
            <a:endParaRPr lang="en-US" sz="4800" noProof="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Chuẩn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bị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bài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tiếp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theo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: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Ôn</a:t>
            </a:r>
            <a:r>
              <a:rPr lang="en-US" sz="4800" noProof="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tập</a:t>
            </a:r>
            <a:endParaRPr kumimoji="0" lang="id-ID" sz="4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01" y="3533294"/>
            <a:ext cx="2328148" cy="232814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144C69E-4873-4742-A433-7137B35A9F59}"/>
              </a:ext>
            </a:extLst>
          </p:cNvPr>
          <p:cNvGrpSpPr/>
          <p:nvPr/>
        </p:nvGrpSpPr>
        <p:grpSpPr>
          <a:xfrm>
            <a:off x="3938178" y="82685"/>
            <a:ext cx="3358141" cy="1645929"/>
            <a:chOff x="1306059" y="903327"/>
            <a:chExt cx="3358141" cy="1645929"/>
          </a:xfrm>
        </p:grpSpPr>
        <p:sp>
          <p:nvSpPr>
            <p:cNvPr id="24" name="Rectangle: Rounded Corners 11">
              <a:extLst>
                <a:ext uri="{FF2B5EF4-FFF2-40B4-BE49-F238E27FC236}">
                  <a16:creationId xmlns:a16="http://schemas.microsoft.com/office/drawing/2014/main" id="{E8B4E5C6-EBCD-4DDA-A7A1-9A1DD20821EB}"/>
                </a:ext>
              </a:extLst>
            </p:cNvPr>
            <p:cNvSpPr/>
            <p:nvPr/>
          </p:nvSpPr>
          <p:spPr>
            <a:xfrm>
              <a:off x="1306059" y="1039615"/>
              <a:ext cx="3358141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solidFill>
              <a:srgbClr val="F5E3D9">
                <a:alpha val="88000"/>
              </a:srgbClr>
            </a:soli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11">
              <a:extLst>
                <a:ext uri="{FF2B5EF4-FFF2-40B4-BE49-F238E27FC236}">
                  <a16:creationId xmlns:a16="http://schemas.microsoft.com/office/drawing/2014/main" id="{F021FFD2-970F-4FC9-85DC-996A410E4B25}"/>
                </a:ext>
              </a:extLst>
            </p:cNvPr>
            <p:cNvSpPr/>
            <p:nvPr/>
          </p:nvSpPr>
          <p:spPr>
            <a:xfrm>
              <a:off x="1477815" y="903327"/>
              <a:ext cx="3016548" cy="1509641"/>
            </a:xfrm>
            <a:custGeom>
              <a:avLst/>
              <a:gdLst>
                <a:gd name="connsiteX0" fmla="*/ 0 w 8355841"/>
                <a:gd name="connsiteY0" fmla="*/ 851811 h 5110764"/>
                <a:gd name="connsiteX1" fmla="*/ 851811 w 8355841"/>
                <a:gd name="connsiteY1" fmla="*/ 0 h 5110764"/>
                <a:gd name="connsiteX2" fmla="*/ 7504030 w 8355841"/>
                <a:gd name="connsiteY2" fmla="*/ 0 h 5110764"/>
                <a:gd name="connsiteX3" fmla="*/ 8355841 w 8355841"/>
                <a:gd name="connsiteY3" fmla="*/ 851811 h 5110764"/>
                <a:gd name="connsiteX4" fmla="*/ 8355841 w 8355841"/>
                <a:gd name="connsiteY4" fmla="*/ 4258953 h 5110764"/>
                <a:gd name="connsiteX5" fmla="*/ 7504030 w 8355841"/>
                <a:gd name="connsiteY5" fmla="*/ 5110764 h 5110764"/>
                <a:gd name="connsiteX6" fmla="*/ 851811 w 8355841"/>
                <a:gd name="connsiteY6" fmla="*/ 5110764 h 5110764"/>
                <a:gd name="connsiteX7" fmla="*/ 0 w 8355841"/>
                <a:gd name="connsiteY7" fmla="*/ 4258953 h 5110764"/>
                <a:gd name="connsiteX8" fmla="*/ 0 w 8355841"/>
                <a:gd name="connsiteY8" fmla="*/ 851811 h 5110764"/>
                <a:gd name="connsiteX0" fmla="*/ 0 w 8355841"/>
                <a:gd name="connsiteY0" fmla="*/ 851952 h 5110905"/>
                <a:gd name="connsiteX1" fmla="*/ 851811 w 8355841"/>
                <a:gd name="connsiteY1" fmla="*/ 141 h 5110905"/>
                <a:gd name="connsiteX2" fmla="*/ 3678382 w 8355841"/>
                <a:gd name="connsiteY2" fmla="*/ 288987 h 5110905"/>
                <a:gd name="connsiteX3" fmla="*/ 7504030 w 8355841"/>
                <a:gd name="connsiteY3" fmla="*/ 141 h 5110905"/>
                <a:gd name="connsiteX4" fmla="*/ 8355841 w 8355841"/>
                <a:gd name="connsiteY4" fmla="*/ 851952 h 5110905"/>
                <a:gd name="connsiteX5" fmla="*/ 8355841 w 8355841"/>
                <a:gd name="connsiteY5" fmla="*/ 4259094 h 5110905"/>
                <a:gd name="connsiteX6" fmla="*/ 7504030 w 8355841"/>
                <a:gd name="connsiteY6" fmla="*/ 5110905 h 5110905"/>
                <a:gd name="connsiteX7" fmla="*/ 851811 w 8355841"/>
                <a:gd name="connsiteY7" fmla="*/ 5110905 h 5110905"/>
                <a:gd name="connsiteX8" fmla="*/ 0 w 8355841"/>
                <a:gd name="connsiteY8" fmla="*/ 4259094 h 5110905"/>
                <a:gd name="connsiteX9" fmla="*/ 0 w 8355841"/>
                <a:gd name="connsiteY9" fmla="*/ 851952 h 5110905"/>
                <a:gd name="connsiteX0" fmla="*/ 175 w 8356016"/>
                <a:gd name="connsiteY0" fmla="*/ 851952 h 5110905"/>
                <a:gd name="connsiteX1" fmla="*/ 851986 w 8356016"/>
                <a:gd name="connsiteY1" fmla="*/ 141 h 5110905"/>
                <a:gd name="connsiteX2" fmla="*/ 3678557 w 8356016"/>
                <a:gd name="connsiteY2" fmla="*/ 288987 h 5110905"/>
                <a:gd name="connsiteX3" fmla="*/ 7504205 w 8356016"/>
                <a:gd name="connsiteY3" fmla="*/ 141 h 5110905"/>
                <a:gd name="connsiteX4" fmla="*/ 8356016 w 8356016"/>
                <a:gd name="connsiteY4" fmla="*/ 851952 h 5110905"/>
                <a:gd name="connsiteX5" fmla="*/ 8356016 w 8356016"/>
                <a:gd name="connsiteY5" fmla="*/ 4259094 h 5110905"/>
                <a:gd name="connsiteX6" fmla="*/ 7504205 w 8356016"/>
                <a:gd name="connsiteY6" fmla="*/ 5110905 h 5110905"/>
                <a:gd name="connsiteX7" fmla="*/ 851986 w 8356016"/>
                <a:gd name="connsiteY7" fmla="*/ 5110905 h 5110905"/>
                <a:gd name="connsiteX8" fmla="*/ 175 w 8356016"/>
                <a:gd name="connsiteY8" fmla="*/ 4259094 h 5110905"/>
                <a:gd name="connsiteX9" fmla="*/ 187211 w 8356016"/>
                <a:gd name="connsiteY9" fmla="*/ 2408734 h 5110905"/>
                <a:gd name="connsiteX10" fmla="*/ 175 w 8356016"/>
                <a:gd name="connsiteY10" fmla="*/ 851952 h 5110905"/>
                <a:gd name="connsiteX0" fmla="*/ 175 w 8356016"/>
                <a:gd name="connsiteY0" fmla="*/ 851952 h 5111032"/>
                <a:gd name="connsiteX1" fmla="*/ 851986 w 8356016"/>
                <a:gd name="connsiteY1" fmla="*/ 141 h 5111032"/>
                <a:gd name="connsiteX2" fmla="*/ 3678557 w 8356016"/>
                <a:gd name="connsiteY2" fmla="*/ 288987 h 5111032"/>
                <a:gd name="connsiteX3" fmla="*/ 7504205 w 8356016"/>
                <a:gd name="connsiteY3" fmla="*/ 141 h 5111032"/>
                <a:gd name="connsiteX4" fmla="*/ 8356016 w 8356016"/>
                <a:gd name="connsiteY4" fmla="*/ 851952 h 5111032"/>
                <a:gd name="connsiteX5" fmla="*/ 8356016 w 8356016"/>
                <a:gd name="connsiteY5" fmla="*/ 4259094 h 5111032"/>
                <a:gd name="connsiteX6" fmla="*/ 7504205 w 8356016"/>
                <a:gd name="connsiteY6" fmla="*/ 5110905 h 5111032"/>
                <a:gd name="connsiteX7" fmla="*/ 5195629 w 8356016"/>
                <a:gd name="connsiteY7" fmla="*/ 4860988 h 5111032"/>
                <a:gd name="connsiteX8" fmla="*/ 851986 w 8356016"/>
                <a:gd name="connsiteY8" fmla="*/ 5110905 h 5111032"/>
                <a:gd name="connsiteX9" fmla="*/ 175 w 8356016"/>
                <a:gd name="connsiteY9" fmla="*/ 4259094 h 5111032"/>
                <a:gd name="connsiteX10" fmla="*/ 187211 w 8356016"/>
                <a:gd name="connsiteY10" fmla="*/ 2408734 h 5111032"/>
                <a:gd name="connsiteX11" fmla="*/ 175 w 8356016"/>
                <a:gd name="connsiteY11" fmla="*/ 851952 h 5111032"/>
                <a:gd name="connsiteX0" fmla="*/ 175 w 8356152"/>
                <a:gd name="connsiteY0" fmla="*/ 851952 h 5111032"/>
                <a:gd name="connsiteX1" fmla="*/ 851986 w 8356152"/>
                <a:gd name="connsiteY1" fmla="*/ 141 h 5111032"/>
                <a:gd name="connsiteX2" fmla="*/ 3678557 w 8356152"/>
                <a:gd name="connsiteY2" fmla="*/ 288987 h 5111032"/>
                <a:gd name="connsiteX3" fmla="*/ 7504205 w 8356152"/>
                <a:gd name="connsiteY3" fmla="*/ 141 h 5111032"/>
                <a:gd name="connsiteX4" fmla="*/ 8356016 w 8356152"/>
                <a:gd name="connsiteY4" fmla="*/ 851952 h 5111032"/>
                <a:gd name="connsiteX5" fmla="*/ 8146648 w 8356152"/>
                <a:gd name="connsiteY5" fmla="*/ 2637333 h 5111032"/>
                <a:gd name="connsiteX6" fmla="*/ 8356016 w 8356152"/>
                <a:gd name="connsiteY6" fmla="*/ 4259094 h 5111032"/>
                <a:gd name="connsiteX7" fmla="*/ 7504205 w 8356152"/>
                <a:gd name="connsiteY7" fmla="*/ 5110905 h 5111032"/>
                <a:gd name="connsiteX8" fmla="*/ 5195629 w 8356152"/>
                <a:gd name="connsiteY8" fmla="*/ 4860988 h 5111032"/>
                <a:gd name="connsiteX9" fmla="*/ 851986 w 8356152"/>
                <a:gd name="connsiteY9" fmla="*/ 5110905 h 5111032"/>
                <a:gd name="connsiteX10" fmla="*/ 175 w 8356152"/>
                <a:gd name="connsiteY10" fmla="*/ 4259094 h 5111032"/>
                <a:gd name="connsiteX11" fmla="*/ 187211 w 8356152"/>
                <a:gd name="connsiteY11" fmla="*/ 2408734 h 5111032"/>
                <a:gd name="connsiteX12" fmla="*/ 175 w 8356152"/>
                <a:gd name="connsiteY12" fmla="*/ 851952 h 5111032"/>
                <a:gd name="connsiteX0" fmla="*/ 0 w 8480668"/>
                <a:gd name="connsiteY0" fmla="*/ 997425 h 5111032"/>
                <a:gd name="connsiteX1" fmla="*/ 976502 w 8480668"/>
                <a:gd name="connsiteY1" fmla="*/ 141 h 5111032"/>
                <a:gd name="connsiteX2" fmla="*/ 3803073 w 8480668"/>
                <a:gd name="connsiteY2" fmla="*/ 288987 h 5111032"/>
                <a:gd name="connsiteX3" fmla="*/ 7628721 w 8480668"/>
                <a:gd name="connsiteY3" fmla="*/ 141 h 5111032"/>
                <a:gd name="connsiteX4" fmla="*/ 8480532 w 8480668"/>
                <a:gd name="connsiteY4" fmla="*/ 851952 h 5111032"/>
                <a:gd name="connsiteX5" fmla="*/ 8271164 w 8480668"/>
                <a:gd name="connsiteY5" fmla="*/ 2637333 h 5111032"/>
                <a:gd name="connsiteX6" fmla="*/ 8480532 w 8480668"/>
                <a:gd name="connsiteY6" fmla="*/ 4259094 h 5111032"/>
                <a:gd name="connsiteX7" fmla="*/ 7628721 w 8480668"/>
                <a:gd name="connsiteY7" fmla="*/ 5110905 h 5111032"/>
                <a:gd name="connsiteX8" fmla="*/ 5320145 w 8480668"/>
                <a:gd name="connsiteY8" fmla="*/ 4860988 h 5111032"/>
                <a:gd name="connsiteX9" fmla="*/ 976502 w 8480668"/>
                <a:gd name="connsiteY9" fmla="*/ 5110905 h 5111032"/>
                <a:gd name="connsiteX10" fmla="*/ 124691 w 8480668"/>
                <a:gd name="connsiteY10" fmla="*/ 4259094 h 5111032"/>
                <a:gd name="connsiteX11" fmla="*/ 311727 w 8480668"/>
                <a:gd name="connsiteY11" fmla="*/ 2408734 h 5111032"/>
                <a:gd name="connsiteX12" fmla="*/ 0 w 8480668"/>
                <a:gd name="connsiteY12" fmla="*/ 997425 h 5111032"/>
                <a:gd name="connsiteX0" fmla="*/ 20728 w 8501396"/>
                <a:gd name="connsiteY0" fmla="*/ 997425 h 5111032"/>
                <a:gd name="connsiteX1" fmla="*/ 997230 w 8501396"/>
                <a:gd name="connsiteY1" fmla="*/ 141 h 5111032"/>
                <a:gd name="connsiteX2" fmla="*/ 3823801 w 8501396"/>
                <a:gd name="connsiteY2" fmla="*/ 288987 h 5111032"/>
                <a:gd name="connsiteX3" fmla="*/ 7649449 w 8501396"/>
                <a:gd name="connsiteY3" fmla="*/ 141 h 5111032"/>
                <a:gd name="connsiteX4" fmla="*/ 8501260 w 8501396"/>
                <a:gd name="connsiteY4" fmla="*/ 851952 h 5111032"/>
                <a:gd name="connsiteX5" fmla="*/ 8291892 w 8501396"/>
                <a:gd name="connsiteY5" fmla="*/ 2637333 h 5111032"/>
                <a:gd name="connsiteX6" fmla="*/ 8501260 w 8501396"/>
                <a:gd name="connsiteY6" fmla="*/ 4259094 h 5111032"/>
                <a:gd name="connsiteX7" fmla="*/ 7649449 w 8501396"/>
                <a:gd name="connsiteY7" fmla="*/ 5110905 h 5111032"/>
                <a:gd name="connsiteX8" fmla="*/ 5340873 w 8501396"/>
                <a:gd name="connsiteY8" fmla="*/ 4860988 h 5111032"/>
                <a:gd name="connsiteX9" fmla="*/ 997230 w 8501396"/>
                <a:gd name="connsiteY9" fmla="*/ 5110905 h 5111032"/>
                <a:gd name="connsiteX10" fmla="*/ 145419 w 8501396"/>
                <a:gd name="connsiteY10" fmla="*/ 4259094 h 5111032"/>
                <a:gd name="connsiteX11" fmla="*/ 332455 w 8501396"/>
                <a:gd name="connsiteY11" fmla="*/ 2408734 h 5111032"/>
                <a:gd name="connsiteX12" fmla="*/ 20728 w 8501396"/>
                <a:gd name="connsiteY12" fmla="*/ 997425 h 5111032"/>
                <a:gd name="connsiteX0" fmla="*/ 4714 w 8485382"/>
                <a:gd name="connsiteY0" fmla="*/ 997425 h 5111032"/>
                <a:gd name="connsiteX1" fmla="*/ 981216 w 8485382"/>
                <a:gd name="connsiteY1" fmla="*/ 141 h 5111032"/>
                <a:gd name="connsiteX2" fmla="*/ 3807787 w 8485382"/>
                <a:gd name="connsiteY2" fmla="*/ 288987 h 5111032"/>
                <a:gd name="connsiteX3" fmla="*/ 7633435 w 8485382"/>
                <a:gd name="connsiteY3" fmla="*/ 141 h 5111032"/>
                <a:gd name="connsiteX4" fmla="*/ 8485246 w 8485382"/>
                <a:gd name="connsiteY4" fmla="*/ 851952 h 5111032"/>
                <a:gd name="connsiteX5" fmla="*/ 8275878 w 8485382"/>
                <a:gd name="connsiteY5" fmla="*/ 2637333 h 5111032"/>
                <a:gd name="connsiteX6" fmla="*/ 8485246 w 8485382"/>
                <a:gd name="connsiteY6" fmla="*/ 4259094 h 5111032"/>
                <a:gd name="connsiteX7" fmla="*/ 7633435 w 8485382"/>
                <a:gd name="connsiteY7" fmla="*/ 5110905 h 5111032"/>
                <a:gd name="connsiteX8" fmla="*/ 5324859 w 8485382"/>
                <a:gd name="connsiteY8" fmla="*/ 4860988 h 5111032"/>
                <a:gd name="connsiteX9" fmla="*/ 981216 w 8485382"/>
                <a:gd name="connsiteY9" fmla="*/ 5110905 h 5111032"/>
                <a:gd name="connsiteX10" fmla="*/ 129405 w 8485382"/>
                <a:gd name="connsiteY10" fmla="*/ 4259094 h 5111032"/>
                <a:gd name="connsiteX11" fmla="*/ 316441 w 8485382"/>
                <a:gd name="connsiteY11" fmla="*/ 2408734 h 5111032"/>
                <a:gd name="connsiteX12" fmla="*/ 4714 w 8485382"/>
                <a:gd name="connsiteY12" fmla="*/ 997425 h 5111032"/>
                <a:gd name="connsiteX0" fmla="*/ 5048 w 8444153"/>
                <a:gd name="connsiteY0" fmla="*/ 1246807 h 5111032"/>
                <a:gd name="connsiteX1" fmla="*/ 939987 w 8444153"/>
                <a:gd name="connsiteY1" fmla="*/ 141 h 5111032"/>
                <a:gd name="connsiteX2" fmla="*/ 3766558 w 8444153"/>
                <a:gd name="connsiteY2" fmla="*/ 288987 h 5111032"/>
                <a:gd name="connsiteX3" fmla="*/ 7592206 w 8444153"/>
                <a:gd name="connsiteY3" fmla="*/ 141 h 5111032"/>
                <a:gd name="connsiteX4" fmla="*/ 8444017 w 8444153"/>
                <a:gd name="connsiteY4" fmla="*/ 851952 h 5111032"/>
                <a:gd name="connsiteX5" fmla="*/ 8234649 w 8444153"/>
                <a:gd name="connsiteY5" fmla="*/ 2637333 h 5111032"/>
                <a:gd name="connsiteX6" fmla="*/ 8444017 w 8444153"/>
                <a:gd name="connsiteY6" fmla="*/ 4259094 h 5111032"/>
                <a:gd name="connsiteX7" fmla="*/ 7592206 w 8444153"/>
                <a:gd name="connsiteY7" fmla="*/ 5110905 h 5111032"/>
                <a:gd name="connsiteX8" fmla="*/ 5283630 w 8444153"/>
                <a:gd name="connsiteY8" fmla="*/ 4860988 h 5111032"/>
                <a:gd name="connsiteX9" fmla="*/ 939987 w 8444153"/>
                <a:gd name="connsiteY9" fmla="*/ 5110905 h 5111032"/>
                <a:gd name="connsiteX10" fmla="*/ 88176 w 8444153"/>
                <a:gd name="connsiteY10" fmla="*/ 4259094 h 5111032"/>
                <a:gd name="connsiteX11" fmla="*/ 275212 w 8444153"/>
                <a:gd name="connsiteY11" fmla="*/ 2408734 h 5111032"/>
                <a:gd name="connsiteX12" fmla="*/ 5048 w 8444153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11032"/>
                <a:gd name="connsiteX1" fmla="*/ 956824 w 8460990"/>
                <a:gd name="connsiteY1" fmla="*/ 141 h 5111032"/>
                <a:gd name="connsiteX2" fmla="*/ 3783395 w 8460990"/>
                <a:gd name="connsiteY2" fmla="*/ 288987 h 5111032"/>
                <a:gd name="connsiteX3" fmla="*/ 7609043 w 8460990"/>
                <a:gd name="connsiteY3" fmla="*/ 141 h 5111032"/>
                <a:gd name="connsiteX4" fmla="*/ 8460854 w 8460990"/>
                <a:gd name="connsiteY4" fmla="*/ 851952 h 5111032"/>
                <a:gd name="connsiteX5" fmla="*/ 8251486 w 8460990"/>
                <a:gd name="connsiteY5" fmla="*/ 2637333 h 5111032"/>
                <a:gd name="connsiteX6" fmla="*/ 8460854 w 8460990"/>
                <a:gd name="connsiteY6" fmla="*/ 4259094 h 5111032"/>
                <a:gd name="connsiteX7" fmla="*/ 7609043 w 8460990"/>
                <a:gd name="connsiteY7" fmla="*/ 5110905 h 5111032"/>
                <a:gd name="connsiteX8" fmla="*/ 5300467 w 8460990"/>
                <a:gd name="connsiteY8" fmla="*/ 4860988 h 5111032"/>
                <a:gd name="connsiteX9" fmla="*/ 956824 w 8460990"/>
                <a:gd name="connsiteY9" fmla="*/ 5110905 h 5111032"/>
                <a:gd name="connsiteX10" fmla="*/ 105013 w 8460990"/>
                <a:gd name="connsiteY10" fmla="*/ 4259094 h 5111032"/>
                <a:gd name="connsiteX11" fmla="*/ 292049 w 8460990"/>
                <a:gd name="connsiteY11" fmla="*/ 2408734 h 5111032"/>
                <a:gd name="connsiteX12" fmla="*/ 21885 w 8460990"/>
                <a:gd name="connsiteY12" fmla="*/ 1246807 h 5111032"/>
                <a:gd name="connsiteX0" fmla="*/ 21885 w 8460990"/>
                <a:gd name="connsiteY0" fmla="*/ 1246807 h 5150948"/>
                <a:gd name="connsiteX1" fmla="*/ 956824 w 8460990"/>
                <a:gd name="connsiteY1" fmla="*/ 141 h 5150948"/>
                <a:gd name="connsiteX2" fmla="*/ 3783395 w 8460990"/>
                <a:gd name="connsiteY2" fmla="*/ 288987 h 5150948"/>
                <a:gd name="connsiteX3" fmla="*/ 7609043 w 8460990"/>
                <a:gd name="connsiteY3" fmla="*/ 141 h 5150948"/>
                <a:gd name="connsiteX4" fmla="*/ 8460854 w 8460990"/>
                <a:gd name="connsiteY4" fmla="*/ 851952 h 5150948"/>
                <a:gd name="connsiteX5" fmla="*/ 8251486 w 8460990"/>
                <a:gd name="connsiteY5" fmla="*/ 2637333 h 5150948"/>
                <a:gd name="connsiteX6" fmla="*/ 8460854 w 8460990"/>
                <a:gd name="connsiteY6" fmla="*/ 4259094 h 5150948"/>
                <a:gd name="connsiteX7" fmla="*/ 7609043 w 8460990"/>
                <a:gd name="connsiteY7" fmla="*/ 5110905 h 5150948"/>
                <a:gd name="connsiteX8" fmla="*/ 5300467 w 8460990"/>
                <a:gd name="connsiteY8" fmla="*/ 4860988 h 5150948"/>
                <a:gd name="connsiteX9" fmla="*/ 956824 w 8460990"/>
                <a:gd name="connsiteY9" fmla="*/ 5110905 h 5150948"/>
                <a:gd name="connsiteX10" fmla="*/ 105013 w 8460990"/>
                <a:gd name="connsiteY10" fmla="*/ 4259094 h 5150948"/>
                <a:gd name="connsiteX11" fmla="*/ 292049 w 8460990"/>
                <a:gd name="connsiteY11" fmla="*/ 2408734 h 5150948"/>
                <a:gd name="connsiteX12" fmla="*/ 21885 w 8460990"/>
                <a:gd name="connsiteY12" fmla="*/ 1246807 h 5150948"/>
                <a:gd name="connsiteX0" fmla="*/ 21885 w 8460990"/>
                <a:gd name="connsiteY0" fmla="*/ 1246807 h 5230787"/>
                <a:gd name="connsiteX1" fmla="*/ 956824 w 8460990"/>
                <a:gd name="connsiteY1" fmla="*/ 141 h 5230787"/>
                <a:gd name="connsiteX2" fmla="*/ 3783395 w 8460990"/>
                <a:gd name="connsiteY2" fmla="*/ 288987 h 5230787"/>
                <a:gd name="connsiteX3" fmla="*/ 7609043 w 8460990"/>
                <a:gd name="connsiteY3" fmla="*/ 141 h 5230787"/>
                <a:gd name="connsiteX4" fmla="*/ 8460854 w 8460990"/>
                <a:gd name="connsiteY4" fmla="*/ 851952 h 5230787"/>
                <a:gd name="connsiteX5" fmla="*/ 8251486 w 8460990"/>
                <a:gd name="connsiteY5" fmla="*/ 2637333 h 5230787"/>
                <a:gd name="connsiteX6" fmla="*/ 8460854 w 8460990"/>
                <a:gd name="connsiteY6" fmla="*/ 4259094 h 5230787"/>
                <a:gd name="connsiteX7" fmla="*/ 7609043 w 8460990"/>
                <a:gd name="connsiteY7" fmla="*/ 5110905 h 5230787"/>
                <a:gd name="connsiteX8" fmla="*/ 5196558 w 8460990"/>
                <a:gd name="connsiteY8" fmla="*/ 5006461 h 5230787"/>
                <a:gd name="connsiteX9" fmla="*/ 956824 w 8460990"/>
                <a:gd name="connsiteY9" fmla="*/ 5110905 h 5230787"/>
                <a:gd name="connsiteX10" fmla="*/ 105013 w 8460990"/>
                <a:gd name="connsiteY10" fmla="*/ 4259094 h 5230787"/>
                <a:gd name="connsiteX11" fmla="*/ 292049 w 8460990"/>
                <a:gd name="connsiteY11" fmla="*/ 2408734 h 5230787"/>
                <a:gd name="connsiteX12" fmla="*/ 21885 w 8460990"/>
                <a:gd name="connsiteY12" fmla="*/ 1246807 h 5230787"/>
                <a:gd name="connsiteX0" fmla="*/ 21885 w 8460990"/>
                <a:gd name="connsiteY0" fmla="*/ 1246807 h 5128558"/>
                <a:gd name="connsiteX1" fmla="*/ 956824 w 8460990"/>
                <a:gd name="connsiteY1" fmla="*/ 141 h 5128558"/>
                <a:gd name="connsiteX2" fmla="*/ 3783395 w 8460990"/>
                <a:gd name="connsiteY2" fmla="*/ 288987 h 5128558"/>
                <a:gd name="connsiteX3" fmla="*/ 7609043 w 8460990"/>
                <a:gd name="connsiteY3" fmla="*/ 141 h 5128558"/>
                <a:gd name="connsiteX4" fmla="*/ 8460854 w 8460990"/>
                <a:gd name="connsiteY4" fmla="*/ 851952 h 5128558"/>
                <a:gd name="connsiteX5" fmla="*/ 8251486 w 8460990"/>
                <a:gd name="connsiteY5" fmla="*/ 2637333 h 5128558"/>
                <a:gd name="connsiteX6" fmla="*/ 8460854 w 8460990"/>
                <a:gd name="connsiteY6" fmla="*/ 4259094 h 5128558"/>
                <a:gd name="connsiteX7" fmla="*/ 7609043 w 8460990"/>
                <a:gd name="connsiteY7" fmla="*/ 5110905 h 5128558"/>
                <a:gd name="connsiteX8" fmla="*/ 5217340 w 8460990"/>
                <a:gd name="connsiteY8" fmla="*/ 4798643 h 5128558"/>
                <a:gd name="connsiteX9" fmla="*/ 956824 w 8460990"/>
                <a:gd name="connsiteY9" fmla="*/ 5110905 h 5128558"/>
                <a:gd name="connsiteX10" fmla="*/ 105013 w 8460990"/>
                <a:gd name="connsiteY10" fmla="*/ 4259094 h 5128558"/>
                <a:gd name="connsiteX11" fmla="*/ 292049 w 8460990"/>
                <a:gd name="connsiteY11" fmla="*/ 2408734 h 5128558"/>
                <a:gd name="connsiteX12" fmla="*/ 21885 w 8460990"/>
                <a:gd name="connsiteY12" fmla="*/ 1246807 h 5128558"/>
                <a:gd name="connsiteX0" fmla="*/ 21885 w 8460990"/>
                <a:gd name="connsiteY0" fmla="*/ 1246807 h 5112036"/>
                <a:gd name="connsiteX1" fmla="*/ 956824 w 8460990"/>
                <a:gd name="connsiteY1" fmla="*/ 141 h 5112036"/>
                <a:gd name="connsiteX2" fmla="*/ 3783395 w 8460990"/>
                <a:gd name="connsiteY2" fmla="*/ 288987 h 5112036"/>
                <a:gd name="connsiteX3" fmla="*/ 7609043 w 8460990"/>
                <a:gd name="connsiteY3" fmla="*/ 141 h 5112036"/>
                <a:gd name="connsiteX4" fmla="*/ 8460854 w 8460990"/>
                <a:gd name="connsiteY4" fmla="*/ 851952 h 5112036"/>
                <a:gd name="connsiteX5" fmla="*/ 8251486 w 8460990"/>
                <a:gd name="connsiteY5" fmla="*/ 2637333 h 5112036"/>
                <a:gd name="connsiteX6" fmla="*/ 8460854 w 8460990"/>
                <a:gd name="connsiteY6" fmla="*/ 4259094 h 5112036"/>
                <a:gd name="connsiteX7" fmla="*/ 7609043 w 8460990"/>
                <a:gd name="connsiteY7" fmla="*/ 5110905 h 5112036"/>
                <a:gd name="connsiteX8" fmla="*/ 5217340 w 8460990"/>
                <a:gd name="connsiteY8" fmla="*/ 4798643 h 5112036"/>
                <a:gd name="connsiteX9" fmla="*/ 956824 w 8460990"/>
                <a:gd name="connsiteY9" fmla="*/ 5110905 h 5112036"/>
                <a:gd name="connsiteX10" fmla="*/ 105013 w 8460990"/>
                <a:gd name="connsiteY10" fmla="*/ 4259094 h 5112036"/>
                <a:gd name="connsiteX11" fmla="*/ 292049 w 8460990"/>
                <a:gd name="connsiteY11" fmla="*/ 2408734 h 5112036"/>
                <a:gd name="connsiteX12" fmla="*/ 21885 w 8460990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460854 w 8460969"/>
                <a:gd name="connsiteY6" fmla="*/ 4259094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969"/>
                <a:gd name="connsiteY0" fmla="*/ 1246807 h 5112036"/>
                <a:gd name="connsiteX1" fmla="*/ 956824 w 8460969"/>
                <a:gd name="connsiteY1" fmla="*/ 141 h 5112036"/>
                <a:gd name="connsiteX2" fmla="*/ 3783395 w 8460969"/>
                <a:gd name="connsiteY2" fmla="*/ 288987 h 5112036"/>
                <a:gd name="connsiteX3" fmla="*/ 7609043 w 8460969"/>
                <a:gd name="connsiteY3" fmla="*/ 141 h 5112036"/>
                <a:gd name="connsiteX4" fmla="*/ 8460854 w 8460969"/>
                <a:gd name="connsiteY4" fmla="*/ 851952 h 5112036"/>
                <a:gd name="connsiteX5" fmla="*/ 8209922 w 8460969"/>
                <a:gd name="connsiteY5" fmla="*/ 3530951 h 5112036"/>
                <a:gd name="connsiteX6" fmla="*/ 8398508 w 8460969"/>
                <a:gd name="connsiteY6" fmla="*/ 4363003 h 5112036"/>
                <a:gd name="connsiteX7" fmla="*/ 7609043 w 8460969"/>
                <a:gd name="connsiteY7" fmla="*/ 5110905 h 5112036"/>
                <a:gd name="connsiteX8" fmla="*/ 5217340 w 8460969"/>
                <a:gd name="connsiteY8" fmla="*/ 4798643 h 5112036"/>
                <a:gd name="connsiteX9" fmla="*/ 956824 w 8460969"/>
                <a:gd name="connsiteY9" fmla="*/ 5110905 h 5112036"/>
                <a:gd name="connsiteX10" fmla="*/ 105013 w 8460969"/>
                <a:gd name="connsiteY10" fmla="*/ 4259094 h 5112036"/>
                <a:gd name="connsiteX11" fmla="*/ 292049 w 8460969"/>
                <a:gd name="connsiteY11" fmla="*/ 2408734 h 5112036"/>
                <a:gd name="connsiteX12" fmla="*/ 21885 w 8460969"/>
                <a:gd name="connsiteY12" fmla="*/ 1246807 h 5112036"/>
                <a:gd name="connsiteX0" fmla="*/ 21885 w 8460854"/>
                <a:gd name="connsiteY0" fmla="*/ 1246807 h 5112036"/>
                <a:gd name="connsiteX1" fmla="*/ 956824 w 8460854"/>
                <a:gd name="connsiteY1" fmla="*/ 141 h 5112036"/>
                <a:gd name="connsiteX2" fmla="*/ 3783395 w 8460854"/>
                <a:gd name="connsiteY2" fmla="*/ 288987 h 5112036"/>
                <a:gd name="connsiteX3" fmla="*/ 7609043 w 8460854"/>
                <a:gd name="connsiteY3" fmla="*/ 141 h 5112036"/>
                <a:gd name="connsiteX4" fmla="*/ 8460854 w 8460854"/>
                <a:gd name="connsiteY4" fmla="*/ 851952 h 5112036"/>
                <a:gd name="connsiteX5" fmla="*/ 8209922 w 8460854"/>
                <a:gd name="connsiteY5" fmla="*/ 3530951 h 5112036"/>
                <a:gd name="connsiteX6" fmla="*/ 8398508 w 8460854"/>
                <a:gd name="connsiteY6" fmla="*/ 4363003 h 5112036"/>
                <a:gd name="connsiteX7" fmla="*/ 7609043 w 8460854"/>
                <a:gd name="connsiteY7" fmla="*/ 5110905 h 5112036"/>
                <a:gd name="connsiteX8" fmla="*/ 5217340 w 8460854"/>
                <a:gd name="connsiteY8" fmla="*/ 4798643 h 5112036"/>
                <a:gd name="connsiteX9" fmla="*/ 956824 w 8460854"/>
                <a:gd name="connsiteY9" fmla="*/ 5110905 h 5112036"/>
                <a:gd name="connsiteX10" fmla="*/ 105013 w 8460854"/>
                <a:gd name="connsiteY10" fmla="*/ 4259094 h 5112036"/>
                <a:gd name="connsiteX11" fmla="*/ 292049 w 8460854"/>
                <a:gd name="connsiteY11" fmla="*/ 2408734 h 5112036"/>
                <a:gd name="connsiteX12" fmla="*/ 21885 w 8460854"/>
                <a:gd name="connsiteY12" fmla="*/ 1246807 h 5112036"/>
                <a:gd name="connsiteX0" fmla="*/ 21885 w 8510422"/>
                <a:gd name="connsiteY0" fmla="*/ 1246807 h 5112036"/>
                <a:gd name="connsiteX1" fmla="*/ 956824 w 8510422"/>
                <a:gd name="connsiteY1" fmla="*/ 141 h 5112036"/>
                <a:gd name="connsiteX2" fmla="*/ 3783395 w 8510422"/>
                <a:gd name="connsiteY2" fmla="*/ 288987 h 5112036"/>
                <a:gd name="connsiteX3" fmla="*/ 7609043 w 8510422"/>
                <a:gd name="connsiteY3" fmla="*/ 141 h 5112036"/>
                <a:gd name="connsiteX4" fmla="*/ 8460854 w 8510422"/>
                <a:gd name="connsiteY4" fmla="*/ 851952 h 5112036"/>
                <a:gd name="connsiteX5" fmla="*/ 8209922 w 8510422"/>
                <a:gd name="connsiteY5" fmla="*/ 3530951 h 5112036"/>
                <a:gd name="connsiteX6" fmla="*/ 8398508 w 8510422"/>
                <a:gd name="connsiteY6" fmla="*/ 4363003 h 5112036"/>
                <a:gd name="connsiteX7" fmla="*/ 7609043 w 8510422"/>
                <a:gd name="connsiteY7" fmla="*/ 5110905 h 5112036"/>
                <a:gd name="connsiteX8" fmla="*/ 5217340 w 8510422"/>
                <a:gd name="connsiteY8" fmla="*/ 4798643 h 5112036"/>
                <a:gd name="connsiteX9" fmla="*/ 956824 w 8510422"/>
                <a:gd name="connsiteY9" fmla="*/ 5110905 h 5112036"/>
                <a:gd name="connsiteX10" fmla="*/ 105013 w 8510422"/>
                <a:gd name="connsiteY10" fmla="*/ 4259094 h 5112036"/>
                <a:gd name="connsiteX11" fmla="*/ 292049 w 8510422"/>
                <a:gd name="connsiteY11" fmla="*/ 2408734 h 5112036"/>
                <a:gd name="connsiteX12" fmla="*/ 21885 w 8510422"/>
                <a:gd name="connsiteY12" fmla="*/ 1246807 h 5112036"/>
                <a:gd name="connsiteX0" fmla="*/ 21885 w 8491281"/>
                <a:gd name="connsiteY0" fmla="*/ 1246807 h 5112036"/>
                <a:gd name="connsiteX1" fmla="*/ 956824 w 8491281"/>
                <a:gd name="connsiteY1" fmla="*/ 141 h 5112036"/>
                <a:gd name="connsiteX2" fmla="*/ 3783395 w 8491281"/>
                <a:gd name="connsiteY2" fmla="*/ 288987 h 5112036"/>
                <a:gd name="connsiteX3" fmla="*/ 7609043 w 8491281"/>
                <a:gd name="connsiteY3" fmla="*/ 141 h 5112036"/>
                <a:gd name="connsiteX4" fmla="*/ 8460854 w 8491281"/>
                <a:gd name="connsiteY4" fmla="*/ 851952 h 5112036"/>
                <a:gd name="connsiteX5" fmla="*/ 8209922 w 8491281"/>
                <a:gd name="connsiteY5" fmla="*/ 3530951 h 5112036"/>
                <a:gd name="connsiteX6" fmla="*/ 8398508 w 8491281"/>
                <a:gd name="connsiteY6" fmla="*/ 4363003 h 5112036"/>
                <a:gd name="connsiteX7" fmla="*/ 7609043 w 8491281"/>
                <a:gd name="connsiteY7" fmla="*/ 5110905 h 5112036"/>
                <a:gd name="connsiteX8" fmla="*/ 5217340 w 8491281"/>
                <a:gd name="connsiteY8" fmla="*/ 4798643 h 5112036"/>
                <a:gd name="connsiteX9" fmla="*/ 956824 w 8491281"/>
                <a:gd name="connsiteY9" fmla="*/ 5110905 h 5112036"/>
                <a:gd name="connsiteX10" fmla="*/ 105013 w 8491281"/>
                <a:gd name="connsiteY10" fmla="*/ 4259094 h 5112036"/>
                <a:gd name="connsiteX11" fmla="*/ 292049 w 8491281"/>
                <a:gd name="connsiteY11" fmla="*/ 2408734 h 5112036"/>
                <a:gd name="connsiteX12" fmla="*/ 21885 w 849128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31151"/>
                <a:gd name="connsiteY0" fmla="*/ 1246807 h 5112036"/>
                <a:gd name="connsiteX1" fmla="*/ 956824 w 8531151"/>
                <a:gd name="connsiteY1" fmla="*/ 141 h 5112036"/>
                <a:gd name="connsiteX2" fmla="*/ 3783395 w 8531151"/>
                <a:gd name="connsiteY2" fmla="*/ 288987 h 5112036"/>
                <a:gd name="connsiteX3" fmla="*/ 7609043 w 8531151"/>
                <a:gd name="connsiteY3" fmla="*/ 141 h 5112036"/>
                <a:gd name="connsiteX4" fmla="*/ 8502417 w 8531151"/>
                <a:gd name="connsiteY4" fmla="*/ 1184461 h 5112036"/>
                <a:gd name="connsiteX5" fmla="*/ 8209922 w 8531151"/>
                <a:gd name="connsiteY5" fmla="*/ 3530951 h 5112036"/>
                <a:gd name="connsiteX6" fmla="*/ 8398508 w 8531151"/>
                <a:gd name="connsiteY6" fmla="*/ 4363003 h 5112036"/>
                <a:gd name="connsiteX7" fmla="*/ 7609043 w 8531151"/>
                <a:gd name="connsiteY7" fmla="*/ 5110905 h 5112036"/>
                <a:gd name="connsiteX8" fmla="*/ 5217340 w 8531151"/>
                <a:gd name="connsiteY8" fmla="*/ 4798643 h 5112036"/>
                <a:gd name="connsiteX9" fmla="*/ 956824 w 8531151"/>
                <a:gd name="connsiteY9" fmla="*/ 5110905 h 5112036"/>
                <a:gd name="connsiteX10" fmla="*/ 105013 w 8531151"/>
                <a:gd name="connsiteY10" fmla="*/ 4259094 h 5112036"/>
                <a:gd name="connsiteX11" fmla="*/ 292049 w 8531151"/>
                <a:gd name="connsiteY11" fmla="*/ 2408734 h 5112036"/>
                <a:gd name="connsiteX12" fmla="*/ 21885 w 8531151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209922 w 8549598"/>
                <a:gd name="connsiteY5" fmla="*/ 3530951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8398508 w 8549598"/>
                <a:gd name="connsiteY6" fmla="*/ 4363003 h 5112036"/>
                <a:gd name="connsiteX7" fmla="*/ 7609043 w 8549598"/>
                <a:gd name="connsiteY7" fmla="*/ 5110905 h 5112036"/>
                <a:gd name="connsiteX8" fmla="*/ 5217340 w 8549598"/>
                <a:gd name="connsiteY8" fmla="*/ 4798643 h 5112036"/>
                <a:gd name="connsiteX9" fmla="*/ 956824 w 8549598"/>
                <a:gd name="connsiteY9" fmla="*/ 5110905 h 5112036"/>
                <a:gd name="connsiteX10" fmla="*/ 105013 w 8549598"/>
                <a:gd name="connsiteY10" fmla="*/ 4259094 h 5112036"/>
                <a:gd name="connsiteX11" fmla="*/ 292049 w 8549598"/>
                <a:gd name="connsiteY11" fmla="*/ 2408734 h 5112036"/>
                <a:gd name="connsiteX12" fmla="*/ 21885 w 8549598"/>
                <a:gd name="connsiteY12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12036"/>
                <a:gd name="connsiteX1" fmla="*/ 956824 w 8549598"/>
                <a:gd name="connsiteY1" fmla="*/ 141 h 5112036"/>
                <a:gd name="connsiteX2" fmla="*/ 3783395 w 8549598"/>
                <a:gd name="connsiteY2" fmla="*/ 288987 h 5112036"/>
                <a:gd name="connsiteX3" fmla="*/ 7609043 w 8549598"/>
                <a:gd name="connsiteY3" fmla="*/ 141 h 5112036"/>
                <a:gd name="connsiteX4" fmla="*/ 8502417 w 8549598"/>
                <a:gd name="connsiteY4" fmla="*/ 1184461 h 5112036"/>
                <a:gd name="connsiteX5" fmla="*/ 8085231 w 8549598"/>
                <a:gd name="connsiteY5" fmla="*/ 3011405 h 5112036"/>
                <a:gd name="connsiteX6" fmla="*/ 7609043 w 8549598"/>
                <a:gd name="connsiteY6" fmla="*/ 5110905 h 5112036"/>
                <a:gd name="connsiteX7" fmla="*/ 5217340 w 8549598"/>
                <a:gd name="connsiteY7" fmla="*/ 4798643 h 5112036"/>
                <a:gd name="connsiteX8" fmla="*/ 956824 w 8549598"/>
                <a:gd name="connsiteY8" fmla="*/ 5110905 h 5112036"/>
                <a:gd name="connsiteX9" fmla="*/ 105013 w 8549598"/>
                <a:gd name="connsiteY9" fmla="*/ 4259094 h 5112036"/>
                <a:gd name="connsiteX10" fmla="*/ 292049 w 8549598"/>
                <a:gd name="connsiteY10" fmla="*/ 2408734 h 5112036"/>
                <a:gd name="connsiteX11" fmla="*/ 21885 w 8549598"/>
                <a:gd name="connsiteY11" fmla="*/ 1246807 h 5112036"/>
                <a:gd name="connsiteX0" fmla="*/ 21885 w 8549598"/>
                <a:gd name="connsiteY0" fmla="*/ 1246807 h 5151689"/>
                <a:gd name="connsiteX1" fmla="*/ 956824 w 8549598"/>
                <a:gd name="connsiteY1" fmla="*/ 141 h 5151689"/>
                <a:gd name="connsiteX2" fmla="*/ 3783395 w 8549598"/>
                <a:gd name="connsiteY2" fmla="*/ 288987 h 5151689"/>
                <a:gd name="connsiteX3" fmla="*/ 7609043 w 8549598"/>
                <a:gd name="connsiteY3" fmla="*/ 141 h 5151689"/>
                <a:gd name="connsiteX4" fmla="*/ 8502417 w 8549598"/>
                <a:gd name="connsiteY4" fmla="*/ 1184461 h 5151689"/>
                <a:gd name="connsiteX5" fmla="*/ 8085231 w 8549598"/>
                <a:gd name="connsiteY5" fmla="*/ 3011405 h 5151689"/>
                <a:gd name="connsiteX6" fmla="*/ 7609043 w 8549598"/>
                <a:gd name="connsiteY6" fmla="*/ 5110905 h 5151689"/>
                <a:gd name="connsiteX7" fmla="*/ 5217340 w 8549598"/>
                <a:gd name="connsiteY7" fmla="*/ 4798643 h 5151689"/>
                <a:gd name="connsiteX8" fmla="*/ 956824 w 8549598"/>
                <a:gd name="connsiteY8" fmla="*/ 5110905 h 5151689"/>
                <a:gd name="connsiteX9" fmla="*/ 105013 w 8549598"/>
                <a:gd name="connsiteY9" fmla="*/ 4259094 h 5151689"/>
                <a:gd name="connsiteX10" fmla="*/ 292049 w 8549598"/>
                <a:gd name="connsiteY10" fmla="*/ 2408734 h 5151689"/>
                <a:gd name="connsiteX11" fmla="*/ 21885 w 8549598"/>
                <a:gd name="connsiteY11" fmla="*/ 1246807 h 5151689"/>
                <a:gd name="connsiteX0" fmla="*/ 21885 w 8833110"/>
                <a:gd name="connsiteY0" fmla="*/ 1246807 h 5169476"/>
                <a:gd name="connsiteX1" fmla="*/ 956824 w 8833110"/>
                <a:gd name="connsiteY1" fmla="*/ 141 h 5169476"/>
                <a:gd name="connsiteX2" fmla="*/ 3783395 w 8833110"/>
                <a:gd name="connsiteY2" fmla="*/ 288987 h 5169476"/>
                <a:gd name="connsiteX3" fmla="*/ 7609043 w 8833110"/>
                <a:gd name="connsiteY3" fmla="*/ 141 h 5169476"/>
                <a:gd name="connsiteX4" fmla="*/ 8502417 w 8833110"/>
                <a:gd name="connsiteY4" fmla="*/ 1184461 h 5169476"/>
                <a:gd name="connsiteX5" fmla="*/ 8085231 w 8833110"/>
                <a:gd name="connsiteY5" fmla="*/ 3011405 h 5169476"/>
                <a:gd name="connsiteX6" fmla="*/ 8066243 w 8833110"/>
                <a:gd name="connsiteY6" fmla="*/ 5131687 h 5169476"/>
                <a:gd name="connsiteX7" fmla="*/ 5217340 w 8833110"/>
                <a:gd name="connsiteY7" fmla="*/ 4798643 h 5169476"/>
                <a:gd name="connsiteX8" fmla="*/ 956824 w 8833110"/>
                <a:gd name="connsiteY8" fmla="*/ 5110905 h 5169476"/>
                <a:gd name="connsiteX9" fmla="*/ 105013 w 8833110"/>
                <a:gd name="connsiteY9" fmla="*/ 4259094 h 5169476"/>
                <a:gd name="connsiteX10" fmla="*/ 292049 w 8833110"/>
                <a:gd name="connsiteY10" fmla="*/ 2408734 h 5169476"/>
                <a:gd name="connsiteX11" fmla="*/ 21885 w 8833110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85231 w 8549598"/>
                <a:gd name="connsiteY5" fmla="*/ 3011405 h 5169476"/>
                <a:gd name="connsiteX6" fmla="*/ 8066243 w 8549598"/>
                <a:gd name="connsiteY6" fmla="*/ 5131687 h 5169476"/>
                <a:gd name="connsiteX7" fmla="*/ 5217340 w 8549598"/>
                <a:gd name="connsiteY7" fmla="*/ 4798643 h 5169476"/>
                <a:gd name="connsiteX8" fmla="*/ 956824 w 8549598"/>
                <a:gd name="connsiteY8" fmla="*/ 5110905 h 5169476"/>
                <a:gd name="connsiteX9" fmla="*/ 105013 w 8549598"/>
                <a:gd name="connsiteY9" fmla="*/ 4259094 h 5169476"/>
                <a:gd name="connsiteX10" fmla="*/ 292049 w 8549598"/>
                <a:gd name="connsiteY10" fmla="*/ 2408734 h 5169476"/>
                <a:gd name="connsiteX11" fmla="*/ 21885 w 8549598"/>
                <a:gd name="connsiteY11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549598"/>
                <a:gd name="connsiteY0" fmla="*/ 1246807 h 5169476"/>
                <a:gd name="connsiteX1" fmla="*/ 956824 w 8549598"/>
                <a:gd name="connsiteY1" fmla="*/ 141 h 5169476"/>
                <a:gd name="connsiteX2" fmla="*/ 3783395 w 8549598"/>
                <a:gd name="connsiteY2" fmla="*/ 288987 h 5169476"/>
                <a:gd name="connsiteX3" fmla="*/ 7609043 w 8549598"/>
                <a:gd name="connsiteY3" fmla="*/ 141 h 5169476"/>
                <a:gd name="connsiteX4" fmla="*/ 8502417 w 8549598"/>
                <a:gd name="connsiteY4" fmla="*/ 1184461 h 5169476"/>
                <a:gd name="connsiteX5" fmla="*/ 8066243 w 8549598"/>
                <a:gd name="connsiteY5" fmla="*/ 5131687 h 5169476"/>
                <a:gd name="connsiteX6" fmla="*/ 5217340 w 8549598"/>
                <a:gd name="connsiteY6" fmla="*/ 4798643 h 5169476"/>
                <a:gd name="connsiteX7" fmla="*/ 956824 w 8549598"/>
                <a:gd name="connsiteY7" fmla="*/ 5110905 h 5169476"/>
                <a:gd name="connsiteX8" fmla="*/ 105013 w 8549598"/>
                <a:gd name="connsiteY8" fmla="*/ 4259094 h 5169476"/>
                <a:gd name="connsiteX9" fmla="*/ 292049 w 8549598"/>
                <a:gd name="connsiteY9" fmla="*/ 2408734 h 5169476"/>
                <a:gd name="connsiteX10" fmla="*/ 21885 w 8549598"/>
                <a:gd name="connsiteY10" fmla="*/ 1246807 h 5169476"/>
                <a:gd name="connsiteX0" fmla="*/ 21885 w 8646214"/>
                <a:gd name="connsiteY0" fmla="*/ 1246807 h 5169476"/>
                <a:gd name="connsiteX1" fmla="*/ 956824 w 8646214"/>
                <a:gd name="connsiteY1" fmla="*/ 141 h 5169476"/>
                <a:gd name="connsiteX2" fmla="*/ 3783395 w 8646214"/>
                <a:gd name="connsiteY2" fmla="*/ 288987 h 5169476"/>
                <a:gd name="connsiteX3" fmla="*/ 7609043 w 8646214"/>
                <a:gd name="connsiteY3" fmla="*/ 141 h 5169476"/>
                <a:gd name="connsiteX4" fmla="*/ 8502417 w 8646214"/>
                <a:gd name="connsiteY4" fmla="*/ 1184461 h 5169476"/>
                <a:gd name="connsiteX5" fmla="*/ 8066243 w 8646214"/>
                <a:gd name="connsiteY5" fmla="*/ 5131687 h 5169476"/>
                <a:gd name="connsiteX6" fmla="*/ 5217340 w 8646214"/>
                <a:gd name="connsiteY6" fmla="*/ 4798643 h 5169476"/>
                <a:gd name="connsiteX7" fmla="*/ 956824 w 8646214"/>
                <a:gd name="connsiteY7" fmla="*/ 5110905 h 5169476"/>
                <a:gd name="connsiteX8" fmla="*/ 105013 w 8646214"/>
                <a:gd name="connsiteY8" fmla="*/ 4259094 h 5169476"/>
                <a:gd name="connsiteX9" fmla="*/ 292049 w 8646214"/>
                <a:gd name="connsiteY9" fmla="*/ 2408734 h 5169476"/>
                <a:gd name="connsiteX10" fmla="*/ 21885 w 8646214"/>
                <a:gd name="connsiteY10" fmla="*/ 1246807 h 5169476"/>
                <a:gd name="connsiteX0" fmla="*/ 21885 w 8725849"/>
                <a:gd name="connsiteY0" fmla="*/ 1246807 h 5169476"/>
                <a:gd name="connsiteX1" fmla="*/ 956824 w 8725849"/>
                <a:gd name="connsiteY1" fmla="*/ 141 h 5169476"/>
                <a:gd name="connsiteX2" fmla="*/ 3783395 w 8725849"/>
                <a:gd name="connsiteY2" fmla="*/ 288987 h 5169476"/>
                <a:gd name="connsiteX3" fmla="*/ 7609043 w 8725849"/>
                <a:gd name="connsiteY3" fmla="*/ 141 h 5169476"/>
                <a:gd name="connsiteX4" fmla="*/ 8502417 w 8725849"/>
                <a:gd name="connsiteY4" fmla="*/ 1184461 h 5169476"/>
                <a:gd name="connsiteX5" fmla="*/ 8708687 w 8725849"/>
                <a:gd name="connsiteY5" fmla="*/ 3530950 h 5169476"/>
                <a:gd name="connsiteX6" fmla="*/ 8066243 w 8725849"/>
                <a:gd name="connsiteY6" fmla="*/ 5131687 h 5169476"/>
                <a:gd name="connsiteX7" fmla="*/ 5217340 w 8725849"/>
                <a:gd name="connsiteY7" fmla="*/ 4798643 h 5169476"/>
                <a:gd name="connsiteX8" fmla="*/ 956824 w 8725849"/>
                <a:gd name="connsiteY8" fmla="*/ 5110905 h 5169476"/>
                <a:gd name="connsiteX9" fmla="*/ 105013 w 8725849"/>
                <a:gd name="connsiteY9" fmla="*/ 4259094 h 5169476"/>
                <a:gd name="connsiteX10" fmla="*/ 292049 w 8725849"/>
                <a:gd name="connsiteY10" fmla="*/ 2408734 h 5169476"/>
                <a:gd name="connsiteX11" fmla="*/ 21885 w 8725849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08687"/>
                <a:gd name="connsiteY0" fmla="*/ 1246807 h 5169476"/>
                <a:gd name="connsiteX1" fmla="*/ 956824 w 8708687"/>
                <a:gd name="connsiteY1" fmla="*/ 141 h 5169476"/>
                <a:gd name="connsiteX2" fmla="*/ 3783395 w 8708687"/>
                <a:gd name="connsiteY2" fmla="*/ 288987 h 5169476"/>
                <a:gd name="connsiteX3" fmla="*/ 7609043 w 8708687"/>
                <a:gd name="connsiteY3" fmla="*/ 141 h 5169476"/>
                <a:gd name="connsiteX4" fmla="*/ 8502417 w 8708687"/>
                <a:gd name="connsiteY4" fmla="*/ 1184461 h 5169476"/>
                <a:gd name="connsiteX5" fmla="*/ 8708687 w 8708687"/>
                <a:gd name="connsiteY5" fmla="*/ 3530950 h 5169476"/>
                <a:gd name="connsiteX6" fmla="*/ 8066243 w 8708687"/>
                <a:gd name="connsiteY6" fmla="*/ 5131687 h 5169476"/>
                <a:gd name="connsiteX7" fmla="*/ 5217340 w 8708687"/>
                <a:gd name="connsiteY7" fmla="*/ 4798643 h 5169476"/>
                <a:gd name="connsiteX8" fmla="*/ 956824 w 8708687"/>
                <a:gd name="connsiteY8" fmla="*/ 5110905 h 5169476"/>
                <a:gd name="connsiteX9" fmla="*/ 105013 w 8708687"/>
                <a:gd name="connsiteY9" fmla="*/ 4259094 h 5169476"/>
                <a:gd name="connsiteX10" fmla="*/ 292049 w 8708687"/>
                <a:gd name="connsiteY10" fmla="*/ 2408734 h 5169476"/>
                <a:gd name="connsiteX11" fmla="*/ 21885 w 8708687"/>
                <a:gd name="connsiteY11" fmla="*/ 1246807 h 5169476"/>
                <a:gd name="connsiteX0" fmla="*/ 21885 w 8750374"/>
                <a:gd name="connsiteY0" fmla="*/ 1246807 h 5169476"/>
                <a:gd name="connsiteX1" fmla="*/ 956824 w 8750374"/>
                <a:gd name="connsiteY1" fmla="*/ 141 h 5169476"/>
                <a:gd name="connsiteX2" fmla="*/ 3783395 w 8750374"/>
                <a:gd name="connsiteY2" fmla="*/ 288987 h 5169476"/>
                <a:gd name="connsiteX3" fmla="*/ 7609043 w 8750374"/>
                <a:gd name="connsiteY3" fmla="*/ 141 h 5169476"/>
                <a:gd name="connsiteX4" fmla="*/ 8502417 w 8750374"/>
                <a:gd name="connsiteY4" fmla="*/ 1184461 h 5169476"/>
                <a:gd name="connsiteX5" fmla="*/ 8708687 w 8750374"/>
                <a:gd name="connsiteY5" fmla="*/ 3530950 h 5169476"/>
                <a:gd name="connsiteX6" fmla="*/ 8066243 w 8750374"/>
                <a:gd name="connsiteY6" fmla="*/ 5131687 h 5169476"/>
                <a:gd name="connsiteX7" fmla="*/ 5217340 w 8750374"/>
                <a:gd name="connsiteY7" fmla="*/ 4798643 h 5169476"/>
                <a:gd name="connsiteX8" fmla="*/ 956824 w 8750374"/>
                <a:gd name="connsiteY8" fmla="*/ 5110905 h 5169476"/>
                <a:gd name="connsiteX9" fmla="*/ 105013 w 8750374"/>
                <a:gd name="connsiteY9" fmla="*/ 4259094 h 5169476"/>
                <a:gd name="connsiteX10" fmla="*/ 292049 w 8750374"/>
                <a:gd name="connsiteY10" fmla="*/ 2408734 h 5169476"/>
                <a:gd name="connsiteX11" fmla="*/ 21885 w 8750374"/>
                <a:gd name="connsiteY11" fmla="*/ 1246807 h 5169476"/>
                <a:gd name="connsiteX0" fmla="*/ 21885 w 8730031"/>
                <a:gd name="connsiteY0" fmla="*/ 1246807 h 5110905"/>
                <a:gd name="connsiteX1" fmla="*/ 956824 w 8730031"/>
                <a:gd name="connsiteY1" fmla="*/ 141 h 5110905"/>
                <a:gd name="connsiteX2" fmla="*/ 3783395 w 8730031"/>
                <a:gd name="connsiteY2" fmla="*/ 288987 h 5110905"/>
                <a:gd name="connsiteX3" fmla="*/ 7609043 w 8730031"/>
                <a:gd name="connsiteY3" fmla="*/ 141 h 5110905"/>
                <a:gd name="connsiteX4" fmla="*/ 8502417 w 8730031"/>
                <a:gd name="connsiteY4" fmla="*/ 1184461 h 5110905"/>
                <a:gd name="connsiteX5" fmla="*/ 8708687 w 8730031"/>
                <a:gd name="connsiteY5" fmla="*/ 3530950 h 5110905"/>
                <a:gd name="connsiteX6" fmla="*/ 7629825 w 8730031"/>
                <a:gd name="connsiteY6" fmla="*/ 4903087 h 5110905"/>
                <a:gd name="connsiteX7" fmla="*/ 5217340 w 8730031"/>
                <a:gd name="connsiteY7" fmla="*/ 4798643 h 5110905"/>
                <a:gd name="connsiteX8" fmla="*/ 956824 w 8730031"/>
                <a:gd name="connsiteY8" fmla="*/ 5110905 h 5110905"/>
                <a:gd name="connsiteX9" fmla="*/ 105013 w 8730031"/>
                <a:gd name="connsiteY9" fmla="*/ 4259094 h 5110905"/>
                <a:gd name="connsiteX10" fmla="*/ 292049 w 8730031"/>
                <a:gd name="connsiteY10" fmla="*/ 2408734 h 5110905"/>
                <a:gd name="connsiteX11" fmla="*/ 21885 w 8730031"/>
                <a:gd name="connsiteY11" fmla="*/ 1246807 h 5110905"/>
                <a:gd name="connsiteX0" fmla="*/ 21885 w 8763790"/>
                <a:gd name="connsiteY0" fmla="*/ 1246807 h 5110905"/>
                <a:gd name="connsiteX1" fmla="*/ 956824 w 8763790"/>
                <a:gd name="connsiteY1" fmla="*/ 141 h 5110905"/>
                <a:gd name="connsiteX2" fmla="*/ 3783395 w 8763790"/>
                <a:gd name="connsiteY2" fmla="*/ 288987 h 5110905"/>
                <a:gd name="connsiteX3" fmla="*/ 7609043 w 8763790"/>
                <a:gd name="connsiteY3" fmla="*/ 141 h 5110905"/>
                <a:gd name="connsiteX4" fmla="*/ 8502417 w 8763790"/>
                <a:gd name="connsiteY4" fmla="*/ 1184461 h 5110905"/>
                <a:gd name="connsiteX5" fmla="*/ 8708687 w 8763790"/>
                <a:gd name="connsiteY5" fmla="*/ 3530950 h 5110905"/>
                <a:gd name="connsiteX6" fmla="*/ 7629825 w 8763790"/>
                <a:gd name="connsiteY6" fmla="*/ 4903087 h 5110905"/>
                <a:gd name="connsiteX7" fmla="*/ 5217340 w 8763790"/>
                <a:gd name="connsiteY7" fmla="*/ 4798643 h 5110905"/>
                <a:gd name="connsiteX8" fmla="*/ 956824 w 8763790"/>
                <a:gd name="connsiteY8" fmla="*/ 5110905 h 5110905"/>
                <a:gd name="connsiteX9" fmla="*/ 105013 w 8763790"/>
                <a:gd name="connsiteY9" fmla="*/ 4259094 h 5110905"/>
                <a:gd name="connsiteX10" fmla="*/ 292049 w 8763790"/>
                <a:gd name="connsiteY10" fmla="*/ 2408734 h 5110905"/>
                <a:gd name="connsiteX11" fmla="*/ 21885 w 8763790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21885 w 8626646"/>
                <a:gd name="connsiteY0" fmla="*/ 1246807 h 5110905"/>
                <a:gd name="connsiteX1" fmla="*/ 956824 w 8626646"/>
                <a:gd name="connsiteY1" fmla="*/ 141 h 5110905"/>
                <a:gd name="connsiteX2" fmla="*/ 3783395 w 8626646"/>
                <a:gd name="connsiteY2" fmla="*/ 288987 h 5110905"/>
                <a:gd name="connsiteX3" fmla="*/ 7609043 w 8626646"/>
                <a:gd name="connsiteY3" fmla="*/ 141 h 5110905"/>
                <a:gd name="connsiteX4" fmla="*/ 8502417 w 8626646"/>
                <a:gd name="connsiteY4" fmla="*/ 1184461 h 5110905"/>
                <a:gd name="connsiteX5" fmla="*/ 8563215 w 8626646"/>
                <a:gd name="connsiteY5" fmla="*/ 3551732 h 5110905"/>
                <a:gd name="connsiteX6" fmla="*/ 7629825 w 8626646"/>
                <a:gd name="connsiteY6" fmla="*/ 4903087 h 5110905"/>
                <a:gd name="connsiteX7" fmla="*/ 5217340 w 8626646"/>
                <a:gd name="connsiteY7" fmla="*/ 4798643 h 5110905"/>
                <a:gd name="connsiteX8" fmla="*/ 956824 w 8626646"/>
                <a:gd name="connsiteY8" fmla="*/ 5110905 h 5110905"/>
                <a:gd name="connsiteX9" fmla="*/ 105013 w 8626646"/>
                <a:gd name="connsiteY9" fmla="*/ 4259094 h 5110905"/>
                <a:gd name="connsiteX10" fmla="*/ 292049 w 8626646"/>
                <a:gd name="connsiteY10" fmla="*/ 2408734 h 5110905"/>
                <a:gd name="connsiteX11" fmla="*/ 21885 w 8626646"/>
                <a:gd name="connsiteY11" fmla="*/ 1246807 h 5110905"/>
                <a:gd name="connsiteX0" fmla="*/ 104000 w 8708761"/>
                <a:gd name="connsiteY0" fmla="*/ 1246807 h 5110905"/>
                <a:gd name="connsiteX1" fmla="*/ 1038939 w 8708761"/>
                <a:gd name="connsiteY1" fmla="*/ 141 h 5110905"/>
                <a:gd name="connsiteX2" fmla="*/ 3865510 w 8708761"/>
                <a:gd name="connsiteY2" fmla="*/ 288987 h 5110905"/>
                <a:gd name="connsiteX3" fmla="*/ 7691158 w 8708761"/>
                <a:gd name="connsiteY3" fmla="*/ 141 h 5110905"/>
                <a:gd name="connsiteX4" fmla="*/ 8584532 w 8708761"/>
                <a:gd name="connsiteY4" fmla="*/ 1184461 h 5110905"/>
                <a:gd name="connsiteX5" fmla="*/ 8645330 w 8708761"/>
                <a:gd name="connsiteY5" fmla="*/ 3551732 h 5110905"/>
                <a:gd name="connsiteX6" fmla="*/ 7711940 w 8708761"/>
                <a:gd name="connsiteY6" fmla="*/ 4903087 h 5110905"/>
                <a:gd name="connsiteX7" fmla="*/ 5299455 w 8708761"/>
                <a:gd name="connsiteY7" fmla="*/ 4798643 h 5110905"/>
                <a:gd name="connsiteX8" fmla="*/ 1038939 w 8708761"/>
                <a:gd name="connsiteY8" fmla="*/ 5110905 h 5110905"/>
                <a:gd name="connsiteX9" fmla="*/ 91 w 8708761"/>
                <a:gd name="connsiteY9" fmla="*/ 4030494 h 5110905"/>
                <a:gd name="connsiteX10" fmla="*/ 374164 w 8708761"/>
                <a:gd name="connsiteY10" fmla="*/ 2408734 h 5110905"/>
                <a:gd name="connsiteX11" fmla="*/ 104000 w 8708761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20693"/>
                <a:gd name="connsiteY0" fmla="*/ 1246807 h 5110905"/>
                <a:gd name="connsiteX1" fmla="*/ 1038939 w 8720693"/>
                <a:gd name="connsiteY1" fmla="*/ 141 h 5110905"/>
                <a:gd name="connsiteX2" fmla="*/ 3865510 w 8720693"/>
                <a:gd name="connsiteY2" fmla="*/ 288987 h 5110905"/>
                <a:gd name="connsiteX3" fmla="*/ 7691158 w 8720693"/>
                <a:gd name="connsiteY3" fmla="*/ 141 h 5110905"/>
                <a:gd name="connsiteX4" fmla="*/ 8584532 w 8720693"/>
                <a:gd name="connsiteY4" fmla="*/ 1184461 h 5110905"/>
                <a:gd name="connsiteX5" fmla="*/ 8645330 w 8720693"/>
                <a:gd name="connsiteY5" fmla="*/ 3551732 h 5110905"/>
                <a:gd name="connsiteX6" fmla="*/ 7711940 w 8720693"/>
                <a:gd name="connsiteY6" fmla="*/ 4903087 h 5110905"/>
                <a:gd name="connsiteX7" fmla="*/ 5299455 w 8720693"/>
                <a:gd name="connsiteY7" fmla="*/ 4798643 h 5110905"/>
                <a:gd name="connsiteX8" fmla="*/ 1038939 w 8720693"/>
                <a:gd name="connsiteY8" fmla="*/ 5110905 h 5110905"/>
                <a:gd name="connsiteX9" fmla="*/ 91 w 8720693"/>
                <a:gd name="connsiteY9" fmla="*/ 4030494 h 5110905"/>
                <a:gd name="connsiteX10" fmla="*/ 374164 w 8720693"/>
                <a:gd name="connsiteY10" fmla="*/ 2408734 h 5110905"/>
                <a:gd name="connsiteX11" fmla="*/ 104000 w 8720693"/>
                <a:gd name="connsiteY11" fmla="*/ 1246807 h 5110905"/>
                <a:gd name="connsiteX0" fmla="*/ 104000 w 8733555"/>
                <a:gd name="connsiteY0" fmla="*/ 1246807 h 5240775"/>
                <a:gd name="connsiteX1" fmla="*/ 1038939 w 8733555"/>
                <a:gd name="connsiteY1" fmla="*/ 141 h 5240775"/>
                <a:gd name="connsiteX2" fmla="*/ 3865510 w 8733555"/>
                <a:gd name="connsiteY2" fmla="*/ 288987 h 5240775"/>
                <a:gd name="connsiteX3" fmla="*/ 7691158 w 8733555"/>
                <a:gd name="connsiteY3" fmla="*/ 141 h 5240775"/>
                <a:gd name="connsiteX4" fmla="*/ 8584532 w 8733555"/>
                <a:gd name="connsiteY4" fmla="*/ 1184461 h 5240775"/>
                <a:gd name="connsiteX5" fmla="*/ 8645330 w 8733555"/>
                <a:gd name="connsiteY5" fmla="*/ 3551732 h 5240775"/>
                <a:gd name="connsiteX6" fmla="*/ 7836631 w 8733555"/>
                <a:gd name="connsiteY6" fmla="*/ 5194033 h 5240775"/>
                <a:gd name="connsiteX7" fmla="*/ 5299455 w 8733555"/>
                <a:gd name="connsiteY7" fmla="*/ 4798643 h 5240775"/>
                <a:gd name="connsiteX8" fmla="*/ 1038939 w 8733555"/>
                <a:gd name="connsiteY8" fmla="*/ 5110905 h 5240775"/>
                <a:gd name="connsiteX9" fmla="*/ 91 w 8733555"/>
                <a:gd name="connsiteY9" fmla="*/ 4030494 h 5240775"/>
                <a:gd name="connsiteX10" fmla="*/ 374164 w 8733555"/>
                <a:gd name="connsiteY10" fmla="*/ 2408734 h 5240775"/>
                <a:gd name="connsiteX11" fmla="*/ 104000 w 8733555"/>
                <a:gd name="connsiteY11" fmla="*/ 1246807 h 5240775"/>
                <a:gd name="connsiteX0" fmla="*/ 104000 w 8733555"/>
                <a:gd name="connsiteY0" fmla="*/ 1246807 h 5194230"/>
                <a:gd name="connsiteX1" fmla="*/ 1038939 w 8733555"/>
                <a:gd name="connsiteY1" fmla="*/ 141 h 5194230"/>
                <a:gd name="connsiteX2" fmla="*/ 3865510 w 8733555"/>
                <a:gd name="connsiteY2" fmla="*/ 288987 h 5194230"/>
                <a:gd name="connsiteX3" fmla="*/ 7691158 w 8733555"/>
                <a:gd name="connsiteY3" fmla="*/ 141 h 5194230"/>
                <a:gd name="connsiteX4" fmla="*/ 8584532 w 8733555"/>
                <a:gd name="connsiteY4" fmla="*/ 1184461 h 5194230"/>
                <a:gd name="connsiteX5" fmla="*/ 8645330 w 8733555"/>
                <a:gd name="connsiteY5" fmla="*/ 3551732 h 5194230"/>
                <a:gd name="connsiteX6" fmla="*/ 7836631 w 8733555"/>
                <a:gd name="connsiteY6" fmla="*/ 5194033 h 5194230"/>
                <a:gd name="connsiteX7" fmla="*/ 5299455 w 8733555"/>
                <a:gd name="connsiteY7" fmla="*/ 4798643 h 5194230"/>
                <a:gd name="connsiteX8" fmla="*/ 1038939 w 8733555"/>
                <a:gd name="connsiteY8" fmla="*/ 5110905 h 5194230"/>
                <a:gd name="connsiteX9" fmla="*/ 91 w 8733555"/>
                <a:gd name="connsiteY9" fmla="*/ 4030494 h 5194230"/>
                <a:gd name="connsiteX10" fmla="*/ 374164 w 8733555"/>
                <a:gd name="connsiteY10" fmla="*/ 2408734 h 5194230"/>
                <a:gd name="connsiteX11" fmla="*/ 104000 w 8733555"/>
                <a:gd name="connsiteY11" fmla="*/ 1246807 h 519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33555" h="5194230">
                  <a:moveTo>
                    <a:pt x="104000" y="1246807"/>
                  </a:moveTo>
                  <a:cubicBezTo>
                    <a:pt x="-41472" y="464639"/>
                    <a:pt x="568497" y="141"/>
                    <a:pt x="1038939" y="141"/>
                  </a:cubicBezTo>
                  <a:cubicBezTo>
                    <a:pt x="2029620" y="-7486"/>
                    <a:pt x="2874829" y="296614"/>
                    <a:pt x="3865510" y="288987"/>
                  </a:cubicBezTo>
                  <a:cubicBezTo>
                    <a:pt x="5092235" y="296614"/>
                    <a:pt x="6464433" y="-7486"/>
                    <a:pt x="7691158" y="141"/>
                  </a:cubicBezTo>
                  <a:cubicBezTo>
                    <a:pt x="8161600" y="141"/>
                    <a:pt x="8854695" y="236036"/>
                    <a:pt x="8584532" y="1184461"/>
                  </a:cubicBezTo>
                  <a:cubicBezTo>
                    <a:pt x="8376415" y="1835274"/>
                    <a:pt x="8219263" y="2789951"/>
                    <a:pt x="8645330" y="3551732"/>
                  </a:cubicBezTo>
                  <a:cubicBezTo>
                    <a:pt x="8925925" y="4084911"/>
                    <a:pt x="8505113" y="5211351"/>
                    <a:pt x="7836631" y="5194033"/>
                  </a:cubicBezTo>
                  <a:cubicBezTo>
                    <a:pt x="6755378" y="5180001"/>
                    <a:pt x="6962599" y="5103621"/>
                    <a:pt x="5299455" y="4798643"/>
                  </a:cubicBezTo>
                  <a:cubicBezTo>
                    <a:pt x="3810010" y="4591004"/>
                    <a:pt x="2486820" y="5027599"/>
                    <a:pt x="1038939" y="5110905"/>
                  </a:cubicBezTo>
                  <a:cubicBezTo>
                    <a:pt x="568497" y="5110905"/>
                    <a:pt x="91" y="4500936"/>
                    <a:pt x="91" y="4030494"/>
                  </a:cubicBezTo>
                  <a:cubicBezTo>
                    <a:pt x="-6836" y="3365216"/>
                    <a:pt x="381091" y="3074012"/>
                    <a:pt x="374164" y="2408734"/>
                  </a:cubicBezTo>
                  <a:lnTo>
                    <a:pt x="104000" y="1246807"/>
                  </a:lnTo>
                  <a:close/>
                </a:path>
              </a:pathLst>
            </a:custGeom>
            <a:noFill/>
            <a:ln>
              <a:solidFill>
                <a:srgbClr val="BD8869"/>
              </a:soli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2CF2D5B-7350-4810-86E2-363924537069}"/>
              </a:ext>
            </a:extLst>
          </p:cNvPr>
          <p:cNvSpPr txBox="1"/>
          <p:nvPr/>
        </p:nvSpPr>
        <p:spPr>
          <a:xfrm rot="243094">
            <a:off x="4600932" y="310664"/>
            <a:ext cx="4273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Dặn</a:t>
            </a:r>
            <a:r>
              <a:rPr lang="en-US" sz="7200" noProof="0" dirty="0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 </a:t>
            </a:r>
            <a:r>
              <a:rPr lang="en-US" sz="7200" noProof="0" dirty="0" err="1">
                <a:solidFill>
                  <a:srgbClr val="A56A49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#9Slide06 Atorak Typeface" pitchFamily="2" charset="0"/>
              </a:rPr>
              <a:t>Dò</a:t>
            </a:r>
            <a:endParaRPr kumimoji="0" lang="id-ID" sz="7200" b="0" i="0" u="none" strike="noStrike" kern="1200" cap="none" spc="0" normalizeH="0" baseline="0" noProof="0" dirty="0">
              <a:ln>
                <a:noFill/>
              </a:ln>
              <a:solidFill>
                <a:srgbClr val="A56A49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#9Slide06 Atorak Typefa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714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1" nodeType="withEffect">
                                  <p:stCondLst>
                                    <p:cond delay="14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9" dur="2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884465" y="893660"/>
            <a:ext cx="9008536" cy="1107996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Hãy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kể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tên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một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số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nguồn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nhiệt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mà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em</a:t>
            </a:r>
            <a:r>
              <a:rPr lang="en-US" sz="4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biết</a:t>
            </a:r>
            <a:endParaRPr lang="en-US" sz="4800" noProof="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CAC6F-3F60-4F89-AD2D-AB993222D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5" y="1972220"/>
            <a:ext cx="2943706" cy="2943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7BB5A-4D5F-4E29-BE4A-9F443B6BF9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3" b="89681" l="2700" r="97200">
                        <a14:foregroundMark x1="2900" y1="79975" x2="14300" y2="76658"/>
                        <a14:foregroundMark x1="34700" y1="77764" x2="37700" y2="73833"/>
                        <a14:foregroundMark x1="21900" y1="56020" x2="37600" y2="58354"/>
                        <a14:foregroundMark x1="29400" y1="79484" x2="34500" y2="79238"/>
                        <a14:foregroundMark x1="65500" y1="12285" x2="66700" y2="4423"/>
                        <a14:foregroundMark x1="92800" y1="47912" x2="97200" y2="5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77" y="2592749"/>
            <a:ext cx="2581048" cy="2100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E552F47-31FA-460B-862F-BDBA8EE631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667" l="4667" r="96167">
                        <a14:foregroundMark x1="70500" y1="16833" x2="70500" y2="16833"/>
                        <a14:foregroundMark x1="82333" y1="34500" x2="82333" y2="34500"/>
                        <a14:foregroundMark x1="48667" y1="12667" x2="48667" y2="12667"/>
                        <a14:foregroundMark x1="48167" y1="15667" x2="48167" y2="15667"/>
                        <a14:foregroundMark x1="25667" y1="20167" x2="25667" y2="20167"/>
                        <a14:foregroundMark x1="8833" y1="43167" x2="8833" y2="43167"/>
                        <a14:foregroundMark x1="13000" y1="47167" x2="13000" y2="47167"/>
                        <a14:foregroundMark x1="14500" y1="41833" x2="14500" y2="41833"/>
                        <a14:foregroundMark x1="12667" y1="40333" x2="12667" y2="40333"/>
                        <a14:foregroundMark x1="12667" y1="40333" x2="12667" y2="40333"/>
                        <a14:foregroundMark x1="4833" y1="41000" x2="18000" y2="44333"/>
                        <a14:foregroundMark x1="22000" y1="17333" x2="28500" y2="26333"/>
                        <a14:foregroundMark x1="78500" y1="35667" x2="88833" y2="34000"/>
                        <a14:foregroundMark x1="88833" y1="34000" x2="88833" y2="34000"/>
                        <a14:foregroundMark x1="84667" y1="53667" x2="96333" y2="50000"/>
                        <a14:foregroundMark x1="96333" y1="50000" x2="96333" y2="50000"/>
                        <a14:foregroundMark x1="80333" y1="72667" x2="89036" y2="82049"/>
                        <a14:foregroundMark x1="67167" y1="80000" x2="68833" y2="85000"/>
                        <a14:foregroundMark x1="48167" y1="82167" x2="49000" y2="93667"/>
                        <a14:foregroundMark x1="33000" y1="76000" x2="28500" y2="84500"/>
                        <a14:foregroundMark x1="28500" y1="84500" x2="28500" y2="84500"/>
                        <a14:foregroundMark x1="19167" y1="59000" x2="11000" y2="63167"/>
                        <a14:foregroundMark x1="66000" y1="64000" x2="70500" y2="53667"/>
                        <a14:foregroundMark x1="70500" y1="53667" x2="70500" y2="53333"/>
                        <a14:foregroundMark x1="72000" y1="57833" x2="72500" y2="44333"/>
                        <a14:foregroundMark x1="72500" y1="44333" x2="72500" y2="44333"/>
                        <a14:foregroundMark x1="66000" y1="51000" x2="68667" y2="46333"/>
                        <a14:foregroundMark x1="51500" y1="71500" x2="58500" y2="69667"/>
                        <a14:backgroundMark x1="84833" y1="87000" x2="93333" y2="82833"/>
                        <a14:backgroundMark x1="93333" y1="82833" x2="93333" y2="82833"/>
                        <a14:backgroundMark x1="88333" y1="83833" x2="90167" y2="82833"/>
                        <a14:backgroundMark x1="48667" y1="94000" x2="53667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38" y="2142311"/>
            <a:ext cx="2412297" cy="24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83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EE8C7AB-C128-4C52-A910-A63754FA0560}"/>
              </a:ext>
            </a:extLst>
          </p:cNvPr>
          <p:cNvGrpSpPr/>
          <p:nvPr/>
        </p:nvGrpSpPr>
        <p:grpSpPr>
          <a:xfrm>
            <a:off x="969801" y="869295"/>
            <a:ext cx="4100963" cy="592385"/>
            <a:chOff x="969801" y="869295"/>
            <a:chExt cx="4100963" cy="5923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97453-50F5-45FC-AAFD-784B61D71A9A}"/>
                </a:ext>
              </a:extLst>
            </p:cNvPr>
            <p:cNvGrpSpPr/>
            <p:nvPr/>
          </p:nvGrpSpPr>
          <p:grpSpPr>
            <a:xfrm>
              <a:off x="4788939" y="921015"/>
              <a:ext cx="103907" cy="527298"/>
              <a:chOff x="1194955" y="934382"/>
              <a:chExt cx="103907" cy="52729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1CA392B-DE1A-40FA-95D3-C35819753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6282FC1-6813-4D56-841D-53553FCBAF81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CA3675-35DB-480C-BF0F-B6D8A62C322F}"/>
                </a:ext>
              </a:extLst>
            </p:cNvPr>
            <p:cNvGrpSpPr/>
            <p:nvPr/>
          </p:nvGrpSpPr>
          <p:grpSpPr>
            <a:xfrm>
              <a:off x="1194955" y="934382"/>
              <a:ext cx="103907" cy="527298"/>
              <a:chOff x="1194955" y="934382"/>
              <a:chExt cx="103907" cy="52729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B78B7B-1E2B-4559-A880-E1B0FB49D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6909" y="934382"/>
                <a:ext cx="0" cy="499563"/>
              </a:xfrm>
              <a:prstGeom prst="line">
                <a:avLst/>
              </a:prstGeom>
              <a:ln w="28575">
                <a:solidFill>
                  <a:srgbClr val="F0DFC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2A4388E-D60A-42CD-83AB-CCD0824BE8C0}"/>
                  </a:ext>
                </a:extLst>
              </p:cNvPr>
              <p:cNvSpPr/>
              <p:nvPr/>
            </p:nvSpPr>
            <p:spPr>
              <a:xfrm>
                <a:off x="1194955" y="1361484"/>
                <a:ext cx="103907" cy="100196"/>
              </a:xfrm>
              <a:prstGeom prst="ellipse">
                <a:avLst/>
              </a:prstGeom>
              <a:solidFill>
                <a:srgbClr val="BD8869"/>
              </a:solidFill>
              <a:ln>
                <a:solidFill>
                  <a:srgbClr val="F0DF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C6248DC-110C-4B01-9957-F8D2FF50D5CD}"/>
                </a:ext>
              </a:extLst>
            </p:cNvPr>
            <p:cNvSpPr/>
            <p:nvPr/>
          </p:nvSpPr>
          <p:spPr>
            <a:xfrm>
              <a:off x="969801" y="869295"/>
              <a:ext cx="4100963" cy="130175"/>
            </a:xfrm>
            <a:prstGeom prst="rect">
              <a:avLst/>
            </a:prstGeom>
            <a:solidFill>
              <a:srgbClr val="F0DFC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E86699-2AD0-4145-AF44-5D4DC8FF062D}"/>
              </a:ext>
            </a:extLst>
          </p:cNvPr>
          <p:cNvSpPr/>
          <p:nvPr/>
        </p:nvSpPr>
        <p:spPr>
          <a:xfrm>
            <a:off x="881158" y="1215096"/>
            <a:ext cx="4285561" cy="4503023"/>
          </a:xfrm>
          <a:custGeom>
            <a:avLst/>
            <a:gdLst>
              <a:gd name="connsiteX0" fmla="*/ 0 w 4267217"/>
              <a:gd name="connsiteY0" fmla="*/ 0 h 4471632"/>
              <a:gd name="connsiteX1" fmla="*/ 4267217 w 4267217"/>
              <a:gd name="connsiteY1" fmla="*/ 0 h 4471632"/>
              <a:gd name="connsiteX2" fmla="*/ 4267217 w 4267217"/>
              <a:gd name="connsiteY2" fmla="*/ 4471632 h 4471632"/>
              <a:gd name="connsiteX3" fmla="*/ 0 w 4267217"/>
              <a:gd name="connsiteY3" fmla="*/ 4471632 h 4471632"/>
              <a:gd name="connsiteX4" fmla="*/ 0 w 4267217"/>
              <a:gd name="connsiteY4" fmla="*/ 0 h 4471632"/>
              <a:gd name="connsiteX0" fmla="*/ 0 w 4267217"/>
              <a:gd name="connsiteY0" fmla="*/ 108 h 4471740"/>
              <a:gd name="connsiteX1" fmla="*/ 1627926 w 4267217"/>
              <a:gd name="connsiteY1" fmla="*/ 311835 h 4471740"/>
              <a:gd name="connsiteX2" fmla="*/ 4267217 w 4267217"/>
              <a:gd name="connsiteY2" fmla="*/ 108 h 4471740"/>
              <a:gd name="connsiteX3" fmla="*/ 4267217 w 4267217"/>
              <a:gd name="connsiteY3" fmla="*/ 4471740 h 4471740"/>
              <a:gd name="connsiteX4" fmla="*/ 0 w 4267217"/>
              <a:gd name="connsiteY4" fmla="*/ 4471740 h 4471740"/>
              <a:gd name="connsiteX5" fmla="*/ 0 w 4267217"/>
              <a:gd name="connsiteY5" fmla="*/ 108 h 4471740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20913 h 4492545"/>
              <a:gd name="connsiteX1" fmla="*/ 1627926 w 4267217"/>
              <a:gd name="connsiteY1" fmla="*/ 332640 h 4492545"/>
              <a:gd name="connsiteX2" fmla="*/ 4267217 w 4267217"/>
              <a:gd name="connsiteY2" fmla="*/ 20913 h 4492545"/>
              <a:gd name="connsiteX3" fmla="*/ 4267217 w 4267217"/>
              <a:gd name="connsiteY3" fmla="*/ 4492545 h 4492545"/>
              <a:gd name="connsiteX4" fmla="*/ 0 w 4267217"/>
              <a:gd name="connsiteY4" fmla="*/ 4492545 h 4492545"/>
              <a:gd name="connsiteX5" fmla="*/ 0 w 4267217"/>
              <a:gd name="connsiteY5" fmla="*/ 20913 h 4492545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0 w 4267217"/>
              <a:gd name="connsiteY4" fmla="*/ 4502078 h 4502078"/>
              <a:gd name="connsiteX5" fmla="*/ 0 w 4267217"/>
              <a:gd name="connsiteY5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2078"/>
              <a:gd name="connsiteX1" fmla="*/ 1607144 w 4267217"/>
              <a:gd name="connsiteY1" fmla="*/ 217482 h 4502078"/>
              <a:gd name="connsiteX2" fmla="*/ 4267217 w 4267217"/>
              <a:gd name="connsiteY2" fmla="*/ 30446 h 4502078"/>
              <a:gd name="connsiteX3" fmla="*/ 4267217 w 4267217"/>
              <a:gd name="connsiteY3" fmla="*/ 4502078 h 4502078"/>
              <a:gd name="connsiteX4" fmla="*/ 3248908 w 4267217"/>
              <a:gd name="connsiteY4" fmla="*/ 4269938 h 4502078"/>
              <a:gd name="connsiteX5" fmla="*/ 0 w 4267217"/>
              <a:gd name="connsiteY5" fmla="*/ 4502078 h 4502078"/>
              <a:gd name="connsiteX6" fmla="*/ 0 w 4267217"/>
              <a:gd name="connsiteY6" fmla="*/ 30446 h 4502078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0 w 4267217"/>
              <a:gd name="connsiteY6" fmla="*/ 30446 h 4503023"/>
              <a:gd name="connsiteX0" fmla="*/ 0 w 4267217"/>
              <a:gd name="connsiteY0" fmla="*/ 30446 h 4503023"/>
              <a:gd name="connsiteX1" fmla="*/ 1607144 w 4267217"/>
              <a:gd name="connsiteY1" fmla="*/ 217482 h 4503023"/>
              <a:gd name="connsiteX2" fmla="*/ 4267217 w 4267217"/>
              <a:gd name="connsiteY2" fmla="*/ 30446 h 4503023"/>
              <a:gd name="connsiteX3" fmla="*/ 4267217 w 4267217"/>
              <a:gd name="connsiteY3" fmla="*/ 4502078 h 4503023"/>
              <a:gd name="connsiteX4" fmla="*/ 3248908 w 4267217"/>
              <a:gd name="connsiteY4" fmla="*/ 4269938 h 4503023"/>
              <a:gd name="connsiteX5" fmla="*/ 0 w 4267217"/>
              <a:gd name="connsiteY5" fmla="*/ 4502078 h 4503023"/>
              <a:gd name="connsiteX6" fmla="*/ 90072 w 4267217"/>
              <a:gd name="connsiteY6" fmla="*/ 1443610 h 4503023"/>
              <a:gd name="connsiteX7" fmla="*/ 0 w 4267217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17358 w 4284575"/>
              <a:gd name="connsiteY0" fmla="*/ 30446 h 4503023"/>
              <a:gd name="connsiteX1" fmla="*/ 1624502 w 4284575"/>
              <a:gd name="connsiteY1" fmla="*/ 217482 h 4503023"/>
              <a:gd name="connsiteX2" fmla="*/ 4284575 w 4284575"/>
              <a:gd name="connsiteY2" fmla="*/ 30446 h 4503023"/>
              <a:gd name="connsiteX3" fmla="*/ 4284575 w 4284575"/>
              <a:gd name="connsiteY3" fmla="*/ 4502078 h 4503023"/>
              <a:gd name="connsiteX4" fmla="*/ 3266266 w 4284575"/>
              <a:gd name="connsiteY4" fmla="*/ 4269938 h 4503023"/>
              <a:gd name="connsiteX5" fmla="*/ 17358 w 4284575"/>
              <a:gd name="connsiteY5" fmla="*/ 4502078 h 4503023"/>
              <a:gd name="connsiteX6" fmla="*/ 107430 w 4284575"/>
              <a:gd name="connsiteY6" fmla="*/ 1443610 h 4503023"/>
              <a:gd name="connsiteX7" fmla="*/ 17358 w 4284575"/>
              <a:gd name="connsiteY7" fmla="*/ 30446 h 4503023"/>
              <a:gd name="connsiteX0" fmla="*/ 54519 w 4321736"/>
              <a:gd name="connsiteY0" fmla="*/ 30446 h 4503023"/>
              <a:gd name="connsiteX1" fmla="*/ 1661663 w 4321736"/>
              <a:gd name="connsiteY1" fmla="*/ 217482 h 4503023"/>
              <a:gd name="connsiteX2" fmla="*/ 4321736 w 4321736"/>
              <a:gd name="connsiteY2" fmla="*/ 30446 h 4503023"/>
              <a:gd name="connsiteX3" fmla="*/ 4321736 w 4321736"/>
              <a:gd name="connsiteY3" fmla="*/ 4502078 h 4503023"/>
              <a:gd name="connsiteX4" fmla="*/ 3303427 w 4321736"/>
              <a:gd name="connsiteY4" fmla="*/ 4269938 h 4503023"/>
              <a:gd name="connsiteX5" fmla="*/ 54519 w 4321736"/>
              <a:gd name="connsiteY5" fmla="*/ 4502078 h 4503023"/>
              <a:gd name="connsiteX6" fmla="*/ 82245 w 4321736"/>
              <a:gd name="connsiteY6" fmla="*/ 1817682 h 4503023"/>
              <a:gd name="connsiteX7" fmla="*/ 54519 w 4321736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285561 w 4285561"/>
              <a:gd name="connsiteY3" fmla="*/ 4502078 h 4503023"/>
              <a:gd name="connsiteX4" fmla="*/ 3267252 w 4285561"/>
              <a:gd name="connsiteY4" fmla="*/ 4269938 h 4503023"/>
              <a:gd name="connsiteX5" fmla="*/ 18344 w 4285561"/>
              <a:gd name="connsiteY5" fmla="*/ 4502078 h 4503023"/>
              <a:gd name="connsiteX6" fmla="*/ 46070 w 4285561"/>
              <a:gd name="connsiteY6" fmla="*/ 1817682 h 4503023"/>
              <a:gd name="connsiteX7" fmla="*/ 18344 w 4285561"/>
              <a:gd name="connsiteY7" fmla="*/ 30446 h 4503023"/>
              <a:gd name="connsiteX0" fmla="*/ 18344 w 4285561"/>
              <a:gd name="connsiteY0" fmla="*/ 30446 h 4503023"/>
              <a:gd name="connsiteX1" fmla="*/ 1625488 w 4285561"/>
              <a:gd name="connsiteY1" fmla="*/ 217482 h 4503023"/>
              <a:gd name="connsiteX2" fmla="*/ 4285561 w 4285561"/>
              <a:gd name="connsiteY2" fmla="*/ 30446 h 4503023"/>
              <a:gd name="connsiteX3" fmla="*/ 4160870 w 4285561"/>
              <a:gd name="connsiteY3" fmla="*/ 2004719 h 4503023"/>
              <a:gd name="connsiteX4" fmla="*/ 4285561 w 4285561"/>
              <a:gd name="connsiteY4" fmla="*/ 4502078 h 4503023"/>
              <a:gd name="connsiteX5" fmla="*/ 3267252 w 4285561"/>
              <a:gd name="connsiteY5" fmla="*/ 4269938 h 4503023"/>
              <a:gd name="connsiteX6" fmla="*/ 18344 w 4285561"/>
              <a:gd name="connsiteY6" fmla="*/ 4502078 h 4503023"/>
              <a:gd name="connsiteX7" fmla="*/ 46070 w 4285561"/>
              <a:gd name="connsiteY7" fmla="*/ 1817682 h 4503023"/>
              <a:gd name="connsiteX8" fmla="*/ 18344 w 4285561"/>
              <a:gd name="connsiteY8" fmla="*/ 30446 h 450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5561" h="4503023">
                <a:moveTo>
                  <a:pt x="18344" y="30446"/>
                </a:moveTo>
                <a:cubicBezTo>
                  <a:pt x="484786" y="-80390"/>
                  <a:pt x="826537" y="224409"/>
                  <a:pt x="1625488" y="217482"/>
                </a:cubicBezTo>
                <a:cubicBezTo>
                  <a:pt x="2505252" y="113573"/>
                  <a:pt x="3260324" y="-73463"/>
                  <a:pt x="4285561" y="30446"/>
                </a:cubicBezTo>
                <a:cubicBezTo>
                  <a:pt x="4278634" y="660828"/>
                  <a:pt x="4167797" y="1374337"/>
                  <a:pt x="4160870" y="2004719"/>
                </a:cubicBezTo>
                <a:lnTo>
                  <a:pt x="4285561" y="4502078"/>
                </a:lnTo>
                <a:cubicBezTo>
                  <a:pt x="3696743" y="4521680"/>
                  <a:pt x="3959978" y="4229554"/>
                  <a:pt x="3267252" y="4269938"/>
                </a:cubicBezTo>
                <a:cubicBezTo>
                  <a:pt x="2184283" y="4347318"/>
                  <a:pt x="1662422" y="4507825"/>
                  <a:pt x="18344" y="4502078"/>
                </a:cubicBezTo>
                <a:cubicBezTo>
                  <a:pt x="20659" y="3454880"/>
                  <a:pt x="-39372" y="3259735"/>
                  <a:pt x="46070" y="1817682"/>
                </a:cubicBezTo>
                <a:cubicBezTo>
                  <a:pt x="182300" y="889426"/>
                  <a:pt x="48368" y="501501"/>
                  <a:pt x="18344" y="30446"/>
                </a:cubicBezTo>
                <a:close/>
              </a:path>
            </a:pathLst>
          </a:custGeom>
          <a:solidFill>
            <a:srgbClr val="EEEDE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2A1906-060A-4088-823D-4E4260193D29}"/>
              </a:ext>
            </a:extLst>
          </p:cNvPr>
          <p:cNvSpPr/>
          <p:nvPr/>
        </p:nvSpPr>
        <p:spPr>
          <a:xfrm>
            <a:off x="4788939" y="1331617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046B41-8E99-4A11-AABB-3300CCDA0528}"/>
              </a:ext>
            </a:extLst>
          </p:cNvPr>
          <p:cNvSpPr/>
          <p:nvPr/>
        </p:nvSpPr>
        <p:spPr>
          <a:xfrm>
            <a:off x="1168655" y="1361484"/>
            <a:ext cx="130207" cy="125557"/>
          </a:xfrm>
          <a:prstGeom prst="ellipse">
            <a:avLst/>
          </a:prstGeom>
          <a:solidFill>
            <a:srgbClr val="F0DFCB"/>
          </a:solidFill>
          <a:ln>
            <a:solidFill>
              <a:srgbClr val="F0DFCB"/>
            </a:solidFill>
          </a:ln>
          <a:effectLst>
            <a:outerShdw blurRad="50800" dist="381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0A48F4-F2D9-42E5-8FD2-FA5239F74963}"/>
              </a:ext>
            </a:extLst>
          </p:cNvPr>
          <p:cNvSpPr/>
          <p:nvPr/>
        </p:nvSpPr>
        <p:spPr>
          <a:xfrm>
            <a:off x="6011917" y="4323649"/>
            <a:ext cx="575311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015645" y="5299087"/>
            <a:ext cx="5753111" cy="1116417"/>
          </a:xfrm>
          <a:prstGeom prst="rect">
            <a:avLst/>
          </a:prstGeom>
          <a:solidFill>
            <a:srgbClr val="F5E3D9"/>
          </a:solidFill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2F0755-A499-4C7D-A11A-E0C08C49FF87}"/>
              </a:ext>
            </a:extLst>
          </p:cNvPr>
          <p:cNvSpPr/>
          <p:nvPr/>
        </p:nvSpPr>
        <p:spPr>
          <a:xfrm>
            <a:off x="7894302" y="4323649"/>
            <a:ext cx="1995121" cy="2102068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6A4B077-114D-4A60-9C72-97AB8EB2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>
          <a:xfrm rot="2164410">
            <a:off x="8173633" y="4499487"/>
            <a:ext cx="1022163" cy="9008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6551165" y="4406970"/>
            <a:ext cx="515407" cy="85823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45" y="1788969"/>
            <a:ext cx="1217572" cy="24862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00A67E4-A2B3-4BA4-A348-6E90D0E0A6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2" y="4665006"/>
            <a:ext cx="1141192" cy="69163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ABBFE13-E8F5-4641-B571-BC7921D5C18F}"/>
              </a:ext>
            </a:extLst>
          </p:cNvPr>
          <p:cNvSpPr txBox="1"/>
          <p:nvPr/>
        </p:nvSpPr>
        <p:spPr>
          <a:xfrm rot="578978">
            <a:off x="1536104" y="1294978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Khám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0ABA5C-C214-4EC2-B182-256A75BFD0DF}"/>
              </a:ext>
            </a:extLst>
          </p:cNvPr>
          <p:cNvSpPr txBox="1"/>
          <p:nvPr/>
        </p:nvSpPr>
        <p:spPr>
          <a:xfrm rot="578978">
            <a:off x="1934217" y="3215643"/>
            <a:ext cx="29683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dirty="0" err="1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6 Atorak Typeface" pitchFamily="2" charset="0"/>
              </a:rPr>
              <a:t>Phá</a:t>
            </a:r>
            <a:r>
              <a:rPr kumimoji="0" lang="id-ID" sz="13800" b="0" i="0" u="none" strike="noStrike" kern="1200" cap="none" spc="0" normalizeH="0" baseline="0" noProof="0" dirty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6 Atorak Typeface" pitchFamily="2" charset="0"/>
              </a:rPr>
              <a:t>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8384350-1637-4192-849D-2C27783C7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10" y="1369700"/>
            <a:ext cx="3478395" cy="34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6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37" grpId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397F6AA-DC59-4132-BCAB-1022FE7ECF13}"/>
              </a:ext>
            </a:extLst>
          </p:cNvPr>
          <p:cNvSpPr/>
          <p:nvPr/>
        </p:nvSpPr>
        <p:spPr>
          <a:xfrm>
            <a:off x="694733" y="5862523"/>
            <a:ext cx="10448890" cy="412983"/>
          </a:xfrm>
          <a:prstGeom prst="rect">
            <a:avLst/>
          </a:prstGeom>
          <a:solidFill>
            <a:srgbClr val="BD8869"/>
          </a:solidFill>
          <a:ln w="1143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32BE71B-513A-47FD-AECC-36BA9B7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472075" y="4296511"/>
            <a:ext cx="1176207" cy="19585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24D4A-7FDF-4601-B840-906F9E73E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3" y="2237930"/>
            <a:ext cx="2016246" cy="4117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49B13-A24B-4309-83DF-7ABE93A0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496052" y="4554608"/>
            <a:ext cx="998826" cy="16632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FE5-EC2A-4563-A44A-5D15992C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2353699" y="5010822"/>
            <a:ext cx="720814" cy="12002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09DA3-2FEA-4FD7-9DEE-9D1769D55345}"/>
              </a:ext>
            </a:extLst>
          </p:cNvPr>
          <p:cNvSpPr txBox="1"/>
          <p:nvPr/>
        </p:nvSpPr>
        <p:spPr>
          <a:xfrm>
            <a:off x="1414910" y="1782143"/>
            <a:ext cx="9008536" cy="1569660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HĐ1 :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Tìm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hiểu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một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số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loài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động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và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thực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vật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ở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và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48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39F8D5-AEA9-4F54-861D-312886E07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56" l="10000" r="90000">
                        <a14:foregroundMark x1="63333" y1="15185" x2="63333" y2="13796"/>
                        <a14:foregroundMark x1="60556" y1="89815" x2="66852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29" y="4139809"/>
            <a:ext cx="2328148" cy="23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358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BD5A6-62FB-4C03-8CFB-FED20A9CD9D2}"/>
              </a:ext>
            </a:extLst>
          </p:cNvPr>
          <p:cNvSpPr/>
          <p:nvPr/>
        </p:nvSpPr>
        <p:spPr>
          <a:xfrm>
            <a:off x="433754" y="432581"/>
            <a:ext cx="10609384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18EC3-8710-4A4E-8C01-64D7D96BCB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0232">
            <a:off x="1286982" y="-1663846"/>
            <a:ext cx="1121083" cy="3959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64848-1041-4A98-9D57-EDDF69E1B4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5289" flipH="1">
            <a:off x="-258934" y="-396785"/>
            <a:ext cx="1120438" cy="395682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422F04-9B57-4A46-AC05-0B76E815B405}"/>
              </a:ext>
            </a:extLst>
          </p:cNvPr>
          <p:cNvSpPr/>
          <p:nvPr/>
        </p:nvSpPr>
        <p:spPr>
          <a:xfrm>
            <a:off x="922112" y="923692"/>
            <a:ext cx="923475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6561C8-137F-4A23-9FBD-770AADC7B13D}"/>
              </a:ext>
            </a:extLst>
          </p:cNvPr>
          <p:cNvGrpSpPr/>
          <p:nvPr/>
        </p:nvGrpSpPr>
        <p:grpSpPr>
          <a:xfrm>
            <a:off x="10156873" y="1026942"/>
            <a:ext cx="1772529" cy="1528042"/>
            <a:chOff x="10156873" y="1026942"/>
            <a:chExt cx="1772529" cy="1528042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1A6F71B-D0B5-432C-ADD0-CEFF5776E972}"/>
                </a:ext>
              </a:extLst>
            </p:cNvPr>
            <p:cNvSpPr/>
            <p:nvPr/>
          </p:nvSpPr>
          <p:spPr>
            <a:xfrm>
              <a:off x="10156873" y="1026942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1CC548-CEA7-4075-9B74-834044269E39}"/>
                </a:ext>
              </a:extLst>
            </p:cNvPr>
            <p:cNvSpPr/>
            <p:nvPr/>
          </p:nvSpPr>
          <p:spPr>
            <a:xfrm flipH="1">
              <a:off x="10943245" y="1078303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73C880-4E26-4901-91BD-A845DFAF32AD}"/>
              </a:ext>
            </a:extLst>
          </p:cNvPr>
          <p:cNvGrpSpPr/>
          <p:nvPr/>
        </p:nvGrpSpPr>
        <p:grpSpPr>
          <a:xfrm>
            <a:off x="10156872" y="2774975"/>
            <a:ext cx="1772529" cy="1528042"/>
            <a:chOff x="10156872" y="2774975"/>
            <a:chExt cx="1772529" cy="152804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52B946-377C-4734-974B-23C5C68622CB}"/>
                </a:ext>
              </a:extLst>
            </p:cNvPr>
            <p:cNvSpPr/>
            <p:nvPr/>
          </p:nvSpPr>
          <p:spPr>
            <a:xfrm>
              <a:off x="10156872" y="2774975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73707C3-EAC6-4325-95C3-F048D48E8D82}"/>
                </a:ext>
              </a:extLst>
            </p:cNvPr>
            <p:cNvSpPr/>
            <p:nvPr/>
          </p:nvSpPr>
          <p:spPr>
            <a:xfrm flipH="1">
              <a:off x="10943245" y="2813075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A40AA1-AE90-48A2-9D59-7A95FB86CB3F}"/>
              </a:ext>
            </a:extLst>
          </p:cNvPr>
          <p:cNvGrpSpPr/>
          <p:nvPr/>
        </p:nvGrpSpPr>
        <p:grpSpPr>
          <a:xfrm>
            <a:off x="10107636" y="4523008"/>
            <a:ext cx="1772529" cy="1528042"/>
            <a:chOff x="10107636" y="4523008"/>
            <a:chExt cx="1772529" cy="152804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AF2CCF95-6D99-4566-A552-9BF6C4063C68}"/>
                </a:ext>
              </a:extLst>
            </p:cNvPr>
            <p:cNvSpPr/>
            <p:nvPr/>
          </p:nvSpPr>
          <p:spPr>
            <a:xfrm>
              <a:off x="10107636" y="4523008"/>
              <a:ext cx="1772529" cy="1528042"/>
            </a:xfrm>
            <a:prstGeom prst="hexagon">
              <a:avLst/>
            </a:prstGeom>
            <a:solidFill>
              <a:srgbClr val="C8CECA"/>
            </a:solidFill>
            <a:ln w="889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DC97D57-817E-4643-A08C-1C42DB9F71E3}"/>
                </a:ext>
              </a:extLst>
            </p:cNvPr>
            <p:cNvSpPr/>
            <p:nvPr/>
          </p:nvSpPr>
          <p:spPr>
            <a:xfrm flipH="1">
              <a:off x="10924933" y="4536330"/>
              <a:ext cx="236406" cy="115497"/>
            </a:xfrm>
            <a:custGeom>
              <a:avLst/>
              <a:gdLst>
                <a:gd name="connsiteX0" fmla="*/ 0 w 1399795"/>
                <a:gd name="connsiteY0" fmla="*/ 0 h 683874"/>
                <a:gd name="connsiteX1" fmla="*/ 1399795 w 1399795"/>
                <a:gd name="connsiteY1" fmla="*/ 0 h 683874"/>
                <a:gd name="connsiteX2" fmla="*/ 1387317 w 1399795"/>
                <a:gd name="connsiteY2" fmla="*/ 123748 h 683874"/>
                <a:gd name="connsiteX3" fmla="*/ 699897 w 1399795"/>
                <a:gd name="connsiteY3" fmla="*/ 683874 h 683874"/>
                <a:gd name="connsiteX4" fmla="*/ 12478 w 1399795"/>
                <a:gd name="connsiteY4" fmla="*/ 123748 h 68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795" h="683874">
                  <a:moveTo>
                    <a:pt x="0" y="0"/>
                  </a:moveTo>
                  <a:lnTo>
                    <a:pt x="1399795" y="0"/>
                  </a:lnTo>
                  <a:lnTo>
                    <a:pt x="1387317" y="123748"/>
                  </a:lnTo>
                  <a:cubicBezTo>
                    <a:pt x="1321888" y="443411"/>
                    <a:pt x="1038981" y="683874"/>
                    <a:pt x="699897" y="683874"/>
                  </a:cubicBezTo>
                  <a:cubicBezTo>
                    <a:pt x="360814" y="683874"/>
                    <a:pt x="77906" y="443411"/>
                    <a:pt x="12478" y="1237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304800">
                <a:srgbClr val="FFFEE1">
                  <a:alpha val="69804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32860B4-44A6-4B75-A310-61B48DDC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3" t="-1752" r="83090" b="52741"/>
          <a:stretch/>
        </p:blipFill>
        <p:spPr>
          <a:xfrm>
            <a:off x="10663679" y="1348985"/>
            <a:ext cx="720814" cy="1200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41462-6158-4BC8-BC38-3D1753C88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t="52494" r="80863" b="-1505"/>
          <a:stretch/>
        </p:blipFill>
        <p:spPr>
          <a:xfrm>
            <a:off x="10663679" y="3091662"/>
            <a:ext cx="720814" cy="12002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F4EA51-E876-4DE2-95BE-A819C521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0" t="-590" r="19127" b="51579"/>
          <a:stretch/>
        </p:blipFill>
        <p:spPr>
          <a:xfrm>
            <a:off x="10701041" y="4879124"/>
            <a:ext cx="720814" cy="1200271"/>
          </a:xfrm>
          <a:prstGeom prst="rect">
            <a:avLst/>
          </a:prstGeom>
        </p:spPr>
      </p:pic>
      <p:sp>
        <p:nvSpPr>
          <p:cNvPr id="24" name="Rectangle: Rounded Corners 11">
            <a:extLst>
              <a:ext uri="{FF2B5EF4-FFF2-40B4-BE49-F238E27FC236}">
                <a16:creationId xmlns:a16="http://schemas.microsoft.com/office/drawing/2014/main" id="{CA542FEC-EF31-4A53-B9D0-2E2B296018BC}"/>
              </a:ext>
            </a:extLst>
          </p:cNvPr>
          <p:cNvSpPr/>
          <p:nvPr/>
        </p:nvSpPr>
        <p:spPr>
          <a:xfrm>
            <a:off x="1166107" y="1096864"/>
            <a:ext cx="9193579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6BD79-060C-4A4D-A475-042F5D5E00B5}"/>
              </a:ext>
            </a:extLst>
          </p:cNvPr>
          <p:cNvSpPr txBox="1"/>
          <p:nvPr/>
        </p:nvSpPr>
        <p:spPr>
          <a:xfrm rot="243094">
            <a:off x="2986960" y="1808787"/>
            <a:ext cx="57373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Ai </a:t>
            </a:r>
            <a:r>
              <a:rPr lang="en-US" sz="6600" b="1" dirty="0" err="1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nhanh</a:t>
            </a:r>
            <a:r>
              <a:rPr lang="en-US" sz="6600" b="1" dirty="0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 Ai </a:t>
            </a:r>
            <a:r>
              <a:rPr lang="en-US" sz="6600" b="1" dirty="0" err="1"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raustila" panose="00000500000000000000" pitchFamily="2" charset="0"/>
              </a:rPr>
              <a:t>đúng</a:t>
            </a:r>
            <a:endParaRPr kumimoji="0" lang="id-ID" sz="6600" b="1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40000"/>
                  </a:prstClr>
                </a:glow>
              </a:effectLst>
              <a:uLnTx/>
              <a:uFillTx/>
              <a:latin typeface="raustila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7F09D-31AE-466F-92D6-1DC70202233F}"/>
              </a:ext>
            </a:extLst>
          </p:cNvPr>
          <p:cNvSpPr txBox="1"/>
          <p:nvPr/>
        </p:nvSpPr>
        <p:spPr>
          <a:xfrm>
            <a:off x="1652898" y="2860487"/>
            <a:ext cx="821055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hãy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xem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hình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ảnh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về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các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loài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thực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và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động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vật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.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Hãy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đoán</a:t>
            </a:r>
            <a:r>
              <a:rPr lang="en-US" sz="3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 </a:t>
            </a:r>
            <a:r>
              <a:rPr lang="en-US" sz="3200" noProof="0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loài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xứ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lạnh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xứ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nóng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Momento" panose="00000500000000000000" charset="0"/>
              </a:rPr>
              <a:t> !</a:t>
            </a: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Momento" panose="0000050000000000000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d-ID" sz="3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85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7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8" presetClass="entr" presetSubtype="0" accel="50000" fill="hold" grpId="0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5DA224-3EE6-40FB-8864-43281570A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1019" l="608" r="96112">
                        <a14:foregroundMark x1="5954" y1="15000" x2="15431" y2="7500"/>
                        <a14:foregroundMark x1="15431" y1="2778" x2="21507" y2="1852"/>
                        <a14:foregroundMark x1="608" y1="14074" x2="1580" y2="15463"/>
                        <a14:foregroundMark x1="94168" y1="52870" x2="96233" y2="59167"/>
                        <a14:foregroundMark x1="40097" y1="91019" x2="4568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18" y="1523435"/>
            <a:ext cx="4231407" cy="46115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nóng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5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961901" y="827755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839594" y="1166101"/>
            <a:ext cx="6475606" cy="4512804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782193" y="2840234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EC130-9CA1-418D-9F60-D9B0A06C5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3" b="95438" l="3711" r="95215">
                        <a14:foregroundMark x1="6348" y1="30086" x2="13477" y2="15166"/>
                        <a14:foregroundMark x1="18164" y1="15166" x2="10449" y2="3453"/>
                        <a14:foregroundMark x1="3711" y1="33909" x2="3711" y2="33909"/>
                        <a14:foregroundMark x1="23242" y1="20345" x2="23242" y2="20345"/>
                        <a14:foregroundMark x1="7813" y1="17756" x2="7813" y2="17756"/>
                        <a14:foregroundMark x1="43848" y1="89766" x2="46875" y2="71640"/>
                        <a14:foregroundMark x1="41309" y1="92972" x2="50488" y2="92972"/>
                        <a14:foregroundMark x1="43848" y1="94945" x2="43848" y2="94945"/>
                        <a14:foregroundMark x1="72656" y1="95561" x2="81836" y2="70284"/>
                        <a14:foregroundMark x1="91113" y1="91739" x2="89551" y2="77435"/>
                        <a14:foregroundMark x1="95215" y1="63748" x2="95215" y2="54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04" y="1520130"/>
            <a:ext cx="4849208" cy="38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3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393978-8607-4ED8-A62C-19ADA9C2DF4A}"/>
              </a:ext>
            </a:extLst>
          </p:cNvPr>
          <p:cNvSpPr/>
          <p:nvPr/>
        </p:nvSpPr>
        <p:spPr>
          <a:xfrm>
            <a:off x="433754" y="432581"/>
            <a:ext cx="11324492" cy="5992836"/>
          </a:xfrm>
          <a:prstGeom prst="rect">
            <a:avLst/>
          </a:prstGeom>
          <a:noFill/>
          <a:ln w="1143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9C1E3E7-4F88-4235-9698-2C3766CA3745}"/>
              </a:ext>
            </a:extLst>
          </p:cNvPr>
          <p:cNvSpPr/>
          <p:nvPr/>
        </p:nvSpPr>
        <p:spPr>
          <a:xfrm>
            <a:off x="246381" y="150667"/>
            <a:ext cx="11817028" cy="4860155"/>
          </a:xfrm>
          <a:custGeom>
            <a:avLst/>
            <a:gdLst>
              <a:gd name="connsiteX0" fmla="*/ 11500141 w 11702941"/>
              <a:gd name="connsiteY0" fmla="*/ 6629961 h 6629961"/>
              <a:gd name="connsiteX1" fmla="*/ 11162516 w 11702941"/>
              <a:gd name="connsiteY1" fmla="*/ 4055573 h 6629961"/>
              <a:gd name="connsiteX2" fmla="*/ 11697089 w 11702941"/>
              <a:gd name="connsiteY2" fmla="*/ 1959487 h 6629961"/>
              <a:gd name="connsiteX3" fmla="*/ 11331329 w 11702941"/>
              <a:gd name="connsiteY3" fmla="*/ 440176 h 6629961"/>
              <a:gd name="connsiteX4" fmla="*/ 9727612 w 11702941"/>
              <a:gd name="connsiteY4" fmla="*/ 426108 h 6629961"/>
              <a:gd name="connsiteX5" fmla="*/ 7476781 w 11702941"/>
              <a:gd name="connsiteY5" fmla="*/ 60348 h 6629961"/>
              <a:gd name="connsiteX6" fmla="*/ 5141544 w 11702941"/>
              <a:gd name="connsiteY6" fmla="*/ 552718 h 6629961"/>
              <a:gd name="connsiteX7" fmla="*/ 3256473 w 11702941"/>
              <a:gd name="connsiteY7" fmla="*/ 538650 h 6629961"/>
              <a:gd name="connsiteX8" fmla="*/ 1104116 w 11702941"/>
              <a:gd name="connsiteY8" fmla="*/ 4078 h 6629961"/>
              <a:gd name="connsiteX9" fmla="*/ 20904 w 11702941"/>
              <a:gd name="connsiteY9" fmla="*/ 862207 h 6629961"/>
              <a:gd name="connsiteX10" fmla="*/ 372596 w 11702941"/>
              <a:gd name="connsiteY10" fmla="*/ 2494059 h 6629961"/>
              <a:gd name="connsiteX11" fmla="*/ 161581 w 11702941"/>
              <a:gd name="connsiteY11" fmla="*/ 3324053 h 6629961"/>
              <a:gd name="connsiteX0" fmla="*/ 11323161 w 11702941"/>
              <a:gd name="connsiteY0" fmla="*/ 5037135 h 5037135"/>
              <a:gd name="connsiteX1" fmla="*/ 11162516 w 11702941"/>
              <a:gd name="connsiteY1" fmla="*/ 4055573 h 5037135"/>
              <a:gd name="connsiteX2" fmla="*/ 11697089 w 11702941"/>
              <a:gd name="connsiteY2" fmla="*/ 1959487 h 5037135"/>
              <a:gd name="connsiteX3" fmla="*/ 11331329 w 11702941"/>
              <a:gd name="connsiteY3" fmla="*/ 440176 h 5037135"/>
              <a:gd name="connsiteX4" fmla="*/ 9727612 w 11702941"/>
              <a:gd name="connsiteY4" fmla="*/ 426108 h 5037135"/>
              <a:gd name="connsiteX5" fmla="*/ 7476781 w 11702941"/>
              <a:gd name="connsiteY5" fmla="*/ 60348 h 5037135"/>
              <a:gd name="connsiteX6" fmla="*/ 5141544 w 11702941"/>
              <a:gd name="connsiteY6" fmla="*/ 552718 h 5037135"/>
              <a:gd name="connsiteX7" fmla="*/ 3256473 w 11702941"/>
              <a:gd name="connsiteY7" fmla="*/ 538650 h 5037135"/>
              <a:gd name="connsiteX8" fmla="*/ 1104116 w 11702941"/>
              <a:gd name="connsiteY8" fmla="*/ 4078 h 5037135"/>
              <a:gd name="connsiteX9" fmla="*/ 20904 w 11702941"/>
              <a:gd name="connsiteY9" fmla="*/ 862207 h 5037135"/>
              <a:gd name="connsiteX10" fmla="*/ 372596 w 11702941"/>
              <a:gd name="connsiteY10" fmla="*/ 2494059 h 5037135"/>
              <a:gd name="connsiteX11" fmla="*/ 161581 w 11702941"/>
              <a:gd name="connsiteY11" fmla="*/ 3324053 h 5037135"/>
              <a:gd name="connsiteX0" fmla="*/ 11323161 w 11697456"/>
              <a:gd name="connsiteY0" fmla="*/ 5037135 h 5037135"/>
              <a:gd name="connsiteX1" fmla="*/ 11398490 w 11697456"/>
              <a:gd name="connsiteY1" fmla="*/ 3052682 h 5037135"/>
              <a:gd name="connsiteX2" fmla="*/ 11697089 w 11697456"/>
              <a:gd name="connsiteY2" fmla="*/ 1959487 h 5037135"/>
              <a:gd name="connsiteX3" fmla="*/ 11331329 w 11697456"/>
              <a:gd name="connsiteY3" fmla="*/ 440176 h 5037135"/>
              <a:gd name="connsiteX4" fmla="*/ 9727612 w 11697456"/>
              <a:gd name="connsiteY4" fmla="*/ 426108 h 5037135"/>
              <a:gd name="connsiteX5" fmla="*/ 7476781 w 11697456"/>
              <a:gd name="connsiteY5" fmla="*/ 60348 h 5037135"/>
              <a:gd name="connsiteX6" fmla="*/ 5141544 w 11697456"/>
              <a:gd name="connsiteY6" fmla="*/ 552718 h 5037135"/>
              <a:gd name="connsiteX7" fmla="*/ 3256473 w 11697456"/>
              <a:gd name="connsiteY7" fmla="*/ 538650 h 5037135"/>
              <a:gd name="connsiteX8" fmla="*/ 1104116 w 11697456"/>
              <a:gd name="connsiteY8" fmla="*/ 4078 h 5037135"/>
              <a:gd name="connsiteX9" fmla="*/ 20904 w 11697456"/>
              <a:gd name="connsiteY9" fmla="*/ 862207 h 5037135"/>
              <a:gd name="connsiteX10" fmla="*/ 372596 w 11697456"/>
              <a:gd name="connsiteY10" fmla="*/ 2494059 h 5037135"/>
              <a:gd name="connsiteX11" fmla="*/ 161581 w 11697456"/>
              <a:gd name="connsiteY11" fmla="*/ 3324053 h 5037135"/>
              <a:gd name="connsiteX0" fmla="*/ 11323161 w 11698986"/>
              <a:gd name="connsiteY0" fmla="*/ 5037135 h 5037135"/>
              <a:gd name="connsiteX1" fmla="*/ 11251006 w 11698986"/>
              <a:gd name="connsiteY1" fmla="*/ 3141172 h 5037135"/>
              <a:gd name="connsiteX2" fmla="*/ 11697089 w 11698986"/>
              <a:gd name="connsiteY2" fmla="*/ 1959487 h 5037135"/>
              <a:gd name="connsiteX3" fmla="*/ 11331329 w 11698986"/>
              <a:gd name="connsiteY3" fmla="*/ 440176 h 5037135"/>
              <a:gd name="connsiteX4" fmla="*/ 9727612 w 11698986"/>
              <a:gd name="connsiteY4" fmla="*/ 426108 h 5037135"/>
              <a:gd name="connsiteX5" fmla="*/ 7476781 w 11698986"/>
              <a:gd name="connsiteY5" fmla="*/ 60348 h 5037135"/>
              <a:gd name="connsiteX6" fmla="*/ 5141544 w 11698986"/>
              <a:gd name="connsiteY6" fmla="*/ 552718 h 5037135"/>
              <a:gd name="connsiteX7" fmla="*/ 3256473 w 11698986"/>
              <a:gd name="connsiteY7" fmla="*/ 538650 h 5037135"/>
              <a:gd name="connsiteX8" fmla="*/ 1104116 w 11698986"/>
              <a:gd name="connsiteY8" fmla="*/ 4078 h 5037135"/>
              <a:gd name="connsiteX9" fmla="*/ 20904 w 11698986"/>
              <a:gd name="connsiteY9" fmla="*/ 862207 h 5037135"/>
              <a:gd name="connsiteX10" fmla="*/ 372596 w 11698986"/>
              <a:gd name="connsiteY10" fmla="*/ 2494059 h 5037135"/>
              <a:gd name="connsiteX11" fmla="*/ 161581 w 11698986"/>
              <a:gd name="connsiteY11" fmla="*/ 3324053 h 5037135"/>
              <a:gd name="connsiteX0" fmla="*/ 11411651 w 11698986"/>
              <a:gd name="connsiteY0" fmla="*/ 4506193 h 4506193"/>
              <a:gd name="connsiteX1" fmla="*/ 11251006 w 11698986"/>
              <a:gd name="connsiteY1" fmla="*/ 3141172 h 4506193"/>
              <a:gd name="connsiteX2" fmla="*/ 11697089 w 11698986"/>
              <a:gd name="connsiteY2" fmla="*/ 1959487 h 4506193"/>
              <a:gd name="connsiteX3" fmla="*/ 11331329 w 11698986"/>
              <a:gd name="connsiteY3" fmla="*/ 440176 h 4506193"/>
              <a:gd name="connsiteX4" fmla="*/ 9727612 w 11698986"/>
              <a:gd name="connsiteY4" fmla="*/ 426108 h 4506193"/>
              <a:gd name="connsiteX5" fmla="*/ 7476781 w 11698986"/>
              <a:gd name="connsiteY5" fmla="*/ 60348 h 4506193"/>
              <a:gd name="connsiteX6" fmla="*/ 5141544 w 11698986"/>
              <a:gd name="connsiteY6" fmla="*/ 552718 h 4506193"/>
              <a:gd name="connsiteX7" fmla="*/ 3256473 w 11698986"/>
              <a:gd name="connsiteY7" fmla="*/ 538650 h 4506193"/>
              <a:gd name="connsiteX8" fmla="*/ 1104116 w 11698986"/>
              <a:gd name="connsiteY8" fmla="*/ 4078 h 4506193"/>
              <a:gd name="connsiteX9" fmla="*/ 20904 w 11698986"/>
              <a:gd name="connsiteY9" fmla="*/ 862207 h 4506193"/>
              <a:gd name="connsiteX10" fmla="*/ 372596 w 11698986"/>
              <a:gd name="connsiteY10" fmla="*/ 2494059 h 4506193"/>
              <a:gd name="connsiteX11" fmla="*/ 161581 w 11698986"/>
              <a:gd name="connsiteY11" fmla="*/ 3324053 h 4506193"/>
              <a:gd name="connsiteX0" fmla="*/ 11411651 w 11718370"/>
              <a:gd name="connsiteY0" fmla="*/ 4506193 h 4506193"/>
              <a:gd name="connsiteX1" fmla="*/ 11251006 w 11718370"/>
              <a:gd name="connsiteY1" fmla="*/ 3141172 h 4506193"/>
              <a:gd name="connsiteX2" fmla="*/ 11697089 w 11718370"/>
              <a:gd name="connsiteY2" fmla="*/ 1959487 h 4506193"/>
              <a:gd name="connsiteX3" fmla="*/ 11331329 w 11718370"/>
              <a:gd name="connsiteY3" fmla="*/ 440176 h 4506193"/>
              <a:gd name="connsiteX4" fmla="*/ 9727612 w 11718370"/>
              <a:gd name="connsiteY4" fmla="*/ 426108 h 4506193"/>
              <a:gd name="connsiteX5" fmla="*/ 7476781 w 11718370"/>
              <a:gd name="connsiteY5" fmla="*/ 60348 h 4506193"/>
              <a:gd name="connsiteX6" fmla="*/ 5141544 w 11718370"/>
              <a:gd name="connsiteY6" fmla="*/ 552718 h 4506193"/>
              <a:gd name="connsiteX7" fmla="*/ 3256473 w 11718370"/>
              <a:gd name="connsiteY7" fmla="*/ 538650 h 4506193"/>
              <a:gd name="connsiteX8" fmla="*/ 1104116 w 11718370"/>
              <a:gd name="connsiteY8" fmla="*/ 4078 h 4506193"/>
              <a:gd name="connsiteX9" fmla="*/ 20904 w 11718370"/>
              <a:gd name="connsiteY9" fmla="*/ 862207 h 4506193"/>
              <a:gd name="connsiteX10" fmla="*/ 372596 w 11718370"/>
              <a:gd name="connsiteY10" fmla="*/ 2494059 h 4506193"/>
              <a:gd name="connsiteX11" fmla="*/ 161581 w 11718370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411651 w 11817027"/>
              <a:gd name="connsiteY0" fmla="*/ 4506193 h 4506193"/>
              <a:gd name="connsiteX1" fmla="*/ 11251006 w 11817027"/>
              <a:gd name="connsiteY1" fmla="*/ 3141172 h 4506193"/>
              <a:gd name="connsiteX2" fmla="*/ 11697089 w 11817027"/>
              <a:gd name="connsiteY2" fmla="*/ 1959487 h 4506193"/>
              <a:gd name="connsiteX3" fmla="*/ 11331329 w 11817027"/>
              <a:gd name="connsiteY3" fmla="*/ 440176 h 4506193"/>
              <a:gd name="connsiteX4" fmla="*/ 9727612 w 11817027"/>
              <a:gd name="connsiteY4" fmla="*/ 426108 h 4506193"/>
              <a:gd name="connsiteX5" fmla="*/ 7476781 w 11817027"/>
              <a:gd name="connsiteY5" fmla="*/ 60348 h 4506193"/>
              <a:gd name="connsiteX6" fmla="*/ 5141544 w 11817027"/>
              <a:gd name="connsiteY6" fmla="*/ 552718 h 4506193"/>
              <a:gd name="connsiteX7" fmla="*/ 3256473 w 11817027"/>
              <a:gd name="connsiteY7" fmla="*/ 538650 h 4506193"/>
              <a:gd name="connsiteX8" fmla="*/ 1104116 w 11817027"/>
              <a:gd name="connsiteY8" fmla="*/ 4078 h 4506193"/>
              <a:gd name="connsiteX9" fmla="*/ 20904 w 11817027"/>
              <a:gd name="connsiteY9" fmla="*/ 862207 h 4506193"/>
              <a:gd name="connsiteX10" fmla="*/ 372596 w 11817027"/>
              <a:gd name="connsiteY10" fmla="*/ 2494059 h 4506193"/>
              <a:gd name="connsiteX11" fmla="*/ 161581 w 11817027"/>
              <a:gd name="connsiteY11" fmla="*/ 3324053 h 4506193"/>
              <a:gd name="connsiteX0" fmla="*/ 11574534 w 11979910"/>
              <a:gd name="connsiteY0" fmla="*/ 4506193 h 4506193"/>
              <a:gd name="connsiteX1" fmla="*/ 11413889 w 11979910"/>
              <a:gd name="connsiteY1" fmla="*/ 3141172 h 4506193"/>
              <a:gd name="connsiteX2" fmla="*/ 11859972 w 11979910"/>
              <a:gd name="connsiteY2" fmla="*/ 1959487 h 4506193"/>
              <a:gd name="connsiteX3" fmla="*/ 11494212 w 11979910"/>
              <a:gd name="connsiteY3" fmla="*/ 440176 h 4506193"/>
              <a:gd name="connsiteX4" fmla="*/ 9890495 w 11979910"/>
              <a:gd name="connsiteY4" fmla="*/ 426108 h 4506193"/>
              <a:gd name="connsiteX5" fmla="*/ 7639664 w 11979910"/>
              <a:gd name="connsiteY5" fmla="*/ 60348 h 4506193"/>
              <a:gd name="connsiteX6" fmla="*/ 5304427 w 11979910"/>
              <a:gd name="connsiteY6" fmla="*/ 552718 h 4506193"/>
              <a:gd name="connsiteX7" fmla="*/ 3419356 w 11979910"/>
              <a:gd name="connsiteY7" fmla="*/ 538650 h 4506193"/>
              <a:gd name="connsiteX8" fmla="*/ 1266999 w 11979910"/>
              <a:gd name="connsiteY8" fmla="*/ 4078 h 4506193"/>
              <a:gd name="connsiteX9" fmla="*/ 183787 w 11979910"/>
              <a:gd name="connsiteY9" fmla="*/ 862207 h 4506193"/>
              <a:gd name="connsiteX10" fmla="*/ 535479 w 11979910"/>
              <a:gd name="connsiteY10" fmla="*/ 2494059 h 4506193"/>
              <a:gd name="connsiteX11" fmla="*/ 0 w 11979910"/>
              <a:gd name="connsiteY11" fmla="*/ 4208956 h 4506193"/>
              <a:gd name="connsiteX0" fmla="*/ 11698643 w 12104019"/>
              <a:gd name="connsiteY0" fmla="*/ 4506193 h 4506193"/>
              <a:gd name="connsiteX1" fmla="*/ 11537998 w 12104019"/>
              <a:gd name="connsiteY1" fmla="*/ 3141172 h 4506193"/>
              <a:gd name="connsiteX2" fmla="*/ 11984081 w 12104019"/>
              <a:gd name="connsiteY2" fmla="*/ 1959487 h 4506193"/>
              <a:gd name="connsiteX3" fmla="*/ 11618321 w 12104019"/>
              <a:gd name="connsiteY3" fmla="*/ 440176 h 4506193"/>
              <a:gd name="connsiteX4" fmla="*/ 10014604 w 12104019"/>
              <a:gd name="connsiteY4" fmla="*/ 426108 h 4506193"/>
              <a:gd name="connsiteX5" fmla="*/ 7763773 w 12104019"/>
              <a:gd name="connsiteY5" fmla="*/ 60348 h 4506193"/>
              <a:gd name="connsiteX6" fmla="*/ 5428536 w 12104019"/>
              <a:gd name="connsiteY6" fmla="*/ 552718 h 4506193"/>
              <a:gd name="connsiteX7" fmla="*/ 3543465 w 12104019"/>
              <a:gd name="connsiteY7" fmla="*/ 538650 h 4506193"/>
              <a:gd name="connsiteX8" fmla="*/ 1391108 w 12104019"/>
              <a:gd name="connsiteY8" fmla="*/ 4078 h 4506193"/>
              <a:gd name="connsiteX9" fmla="*/ 307896 w 12104019"/>
              <a:gd name="connsiteY9" fmla="*/ 862207 h 4506193"/>
              <a:gd name="connsiteX10" fmla="*/ 659588 w 12104019"/>
              <a:gd name="connsiteY10" fmla="*/ 2494059 h 4506193"/>
              <a:gd name="connsiteX11" fmla="*/ 124109 w 12104019"/>
              <a:gd name="connsiteY11" fmla="*/ 4208956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411652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17028"/>
              <a:gd name="connsiteY0" fmla="*/ 4506193 h 4506193"/>
              <a:gd name="connsiteX1" fmla="*/ 11251007 w 11817028"/>
              <a:gd name="connsiteY1" fmla="*/ 3141172 h 4506193"/>
              <a:gd name="connsiteX2" fmla="*/ 11697090 w 11817028"/>
              <a:gd name="connsiteY2" fmla="*/ 1959487 h 4506193"/>
              <a:gd name="connsiteX3" fmla="*/ 11331330 w 11817028"/>
              <a:gd name="connsiteY3" fmla="*/ 440176 h 4506193"/>
              <a:gd name="connsiteX4" fmla="*/ 9727613 w 11817028"/>
              <a:gd name="connsiteY4" fmla="*/ 426108 h 4506193"/>
              <a:gd name="connsiteX5" fmla="*/ 7476782 w 11817028"/>
              <a:gd name="connsiteY5" fmla="*/ 60348 h 4506193"/>
              <a:gd name="connsiteX6" fmla="*/ 5141545 w 11817028"/>
              <a:gd name="connsiteY6" fmla="*/ 552718 h 4506193"/>
              <a:gd name="connsiteX7" fmla="*/ 3256474 w 11817028"/>
              <a:gd name="connsiteY7" fmla="*/ 538650 h 4506193"/>
              <a:gd name="connsiteX8" fmla="*/ 1104117 w 11817028"/>
              <a:gd name="connsiteY8" fmla="*/ 4078 h 4506193"/>
              <a:gd name="connsiteX9" fmla="*/ 20905 w 11817028"/>
              <a:gd name="connsiteY9" fmla="*/ 862207 h 4506193"/>
              <a:gd name="connsiteX10" fmla="*/ 372597 w 11817028"/>
              <a:gd name="connsiteY10" fmla="*/ 2494059 h 4506193"/>
              <a:gd name="connsiteX11" fmla="*/ 191079 w 11817028"/>
              <a:gd name="connsiteY11" fmla="*/ 4444930 h 4506193"/>
              <a:gd name="connsiteX0" fmla="*/ 11706620 w 11837458"/>
              <a:gd name="connsiteY0" fmla="*/ 4506193 h 4506193"/>
              <a:gd name="connsiteX1" fmla="*/ 11251007 w 11837458"/>
              <a:gd name="connsiteY1" fmla="*/ 3141172 h 4506193"/>
              <a:gd name="connsiteX2" fmla="*/ 11697090 w 11837458"/>
              <a:gd name="connsiteY2" fmla="*/ 1959487 h 4506193"/>
              <a:gd name="connsiteX3" fmla="*/ 11331330 w 11837458"/>
              <a:gd name="connsiteY3" fmla="*/ 440176 h 4506193"/>
              <a:gd name="connsiteX4" fmla="*/ 9727613 w 11837458"/>
              <a:gd name="connsiteY4" fmla="*/ 426108 h 4506193"/>
              <a:gd name="connsiteX5" fmla="*/ 7476782 w 11837458"/>
              <a:gd name="connsiteY5" fmla="*/ 60348 h 4506193"/>
              <a:gd name="connsiteX6" fmla="*/ 5141545 w 11837458"/>
              <a:gd name="connsiteY6" fmla="*/ 552718 h 4506193"/>
              <a:gd name="connsiteX7" fmla="*/ 3256474 w 11837458"/>
              <a:gd name="connsiteY7" fmla="*/ 538650 h 4506193"/>
              <a:gd name="connsiteX8" fmla="*/ 1104117 w 11837458"/>
              <a:gd name="connsiteY8" fmla="*/ 4078 h 4506193"/>
              <a:gd name="connsiteX9" fmla="*/ 20905 w 11837458"/>
              <a:gd name="connsiteY9" fmla="*/ 862207 h 4506193"/>
              <a:gd name="connsiteX10" fmla="*/ 372597 w 11837458"/>
              <a:gd name="connsiteY10" fmla="*/ 2494059 h 4506193"/>
              <a:gd name="connsiteX11" fmla="*/ 191079 w 11837458"/>
              <a:gd name="connsiteY11" fmla="*/ 4444930 h 4506193"/>
              <a:gd name="connsiteX0" fmla="*/ 11411652 w 11817028"/>
              <a:gd name="connsiteY0" fmla="*/ 4860155 h 4860155"/>
              <a:gd name="connsiteX1" fmla="*/ 11251007 w 11817028"/>
              <a:gd name="connsiteY1" fmla="*/ 3141172 h 4860155"/>
              <a:gd name="connsiteX2" fmla="*/ 11697090 w 11817028"/>
              <a:gd name="connsiteY2" fmla="*/ 1959487 h 4860155"/>
              <a:gd name="connsiteX3" fmla="*/ 11331330 w 11817028"/>
              <a:gd name="connsiteY3" fmla="*/ 440176 h 4860155"/>
              <a:gd name="connsiteX4" fmla="*/ 9727613 w 11817028"/>
              <a:gd name="connsiteY4" fmla="*/ 426108 h 4860155"/>
              <a:gd name="connsiteX5" fmla="*/ 7476782 w 11817028"/>
              <a:gd name="connsiteY5" fmla="*/ 60348 h 4860155"/>
              <a:gd name="connsiteX6" fmla="*/ 5141545 w 11817028"/>
              <a:gd name="connsiteY6" fmla="*/ 552718 h 4860155"/>
              <a:gd name="connsiteX7" fmla="*/ 3256474 w 11817028"/>
              <a:gd name="connsiteY7" fmla="*/ 538650 h 4860155"/>
              <a:gd name="connsiteX8" fmla="*/ 1104117 w 11817028"/>
              <a:gd name="connsiteY8" fmla="*/ 4078 h 4860155"/>
              <a:gd name="connsiteX9" fmla="*/ 20905 w 11817028"/>
              <a:gd name="connsiteY9" fmla="*/ 862207 h 4860155"/>
              <a:gd name="connsiteX10" fmla="*/ 372597 w 11817028"/>
              <a:gd name="connsiteY10" fmla="*/ 2494059 h 4860155"/>
              <a:gd name="connsiteX11" fmla="*/ 191079 w 11817028"/>
              <a:gd name="connsiteY11" fmla="*/ 4444930 h 486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17028" h="4860155">
                <a:moveTo>
                  <a:pt x="11411652" y="4860155"/>
                </a:moveTo>
                <a:cubicBezTo>
                  <a:pt x="11875356" y="4080154"/>
                  <a:pt x="11203434" y="3624617"/>
                  <a:pt x="11251007" y="3141172"/>
                </a:cubicBezTo>
                <a:cubicBezTo>
                  <a:pt x="11298580" y="2657727"/>
                  <a:pt x="11388735" y="2527640"/>
                  <a:pt x="11697090" y="1959487"/>
                </a:cubicBezTo>
                <a:cubicBezTo>
                  <a:pt x="12005445" y="1391334"/>
                  <a:pt x="11659576" y="695739"/>
                  <a:pt x="11331330" y="440176"/>
                </a:cubicBezTo>
                <a:cubicBezTo>
                  <a:pt x="11003084" y="184613"/>
                  <a:pt x="10370038" y="489413"/>
                  <a:pt x="9727613" y="426108"/>
                </a:cubicBezTo>
                <a:cubicBezTo>
                  <a:pt x="9085188" y="362803"/>
                  <a:pt x="8241127" y="39246"/>
                  <a:pt x="7476782" y="60348"/>
                </a:cubicBezTo>
                <a:cubicBezTo>
                  <a:pt x="6712437" y="81450"/>
                  <a:pt x="5844930" y="473001"/>
                  <a:pt x="5141545" y="552718"/>
                </a:cubicBezTo>
                <a:cubicBezTo>
                  <a:pt x="4438160" y="632435"/>
                  <a:pt x="3929379" y="630090"/>
                  <a:pt x="3256474" y="538650"/>
                </a:cubicBezTo>
                <a:cubicBezTo>
                  <a:pt x="2583569" y="447210"/>
                  <a:pt x="1643378" y="-49848"/>
                  <a:pt x="1104117" y="4078"/>
                </a:cubicBezTo>
                <a:cubicBezTo>
                  <a:pt x="564855" y="58004"/>
                  <a:pt x="142825" y="240733"/>
                  <a:pt x="20905" y="862207"/>
                </a:cubicBezTo>
                <a:cubicBezTo>
                  <a:pt x="-101015" y="1483681"/>
                  <a:pt x="349151" y="2083751"/>
                  <a:pt x="372597" y="2494059"/>
                </a:cubicBezTo>
                <a:cubicBezTo>
                  <a:pt x="396043" y="2904367"/>
                  <a:pt x="-281627" y="3527165"/>
                  <a:pt x="191079" y="4444930"/>
                </a:cubicBezTo>
              </a:path>
            </a:pathLst>
          </a:custGeom>
          <a:noFill/>
          <a:ln w="19050">
            <a:solidFill>
              <a:srgbClr val="BD8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DE455-0B43-4B03-834C-B34EB55ACE4B}"/>
              </a:ext>
            </a:extLst>
          </p:cNvPr>
          <p:cNvSpPr/>
          <p:nvPr/>
        </p:nvSpPr>
        <p:spPr>
          <a:xfrm>
            <a:off x="447422" y="210775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D46552-564C-434C-A73C-CBEED41E729B}"/>
              </a:ext>
            </a:extLst>
          </p:cNvPr>
          <p:cNvSpPr/>
          <p:nvPr/>
        </p:nvSpPr>
        <p:spPr>
          <a:xfrm>
            <a:off x="3228833" y="587381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3D3736-1299-4C27-8EBE-2A3E8F239E57}"/>
              </a:ext>
            </a:extLst>
          </p:cNvPr>
          <p:cNvSpPr/>
          <p:nvPr/>
        </p:nvSpPr>
        <p:spPr>
          <a:xfrm>
            <a:off x="5530850" y="65246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8D7581-3DD2-43A2-AA79-F4382739C119}"/>
              </a:ext>
            </a:extLst>
          </p:cNvPr>
          <p:cNvSpPr/>
          <p:nvPr/>
        </p:nvSpPr>
        <p:spPr>
          <a:xfrm>
            <a:off x="7439315" y="17027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A77081-F565-4D81-BC90-B3C5701AA1D2}"/>
              </a:ext>
            </a:extLst>
          </p:cNvPr>
          <p:cNvSpPr/>
          <p:nvPr/>
        </p:nvSpPr>
        <p:spPr>
          <a:xfrm>
            <a:off x="9645486" y="481883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EE4F-B4B6-40F2-9626-A81CD0457AF4}"/>
              </a:ext>
            </a:extLst>
          </p:cNvPr>
          <p:cNvSpPr/>
          <p:nvPr/>
        </p:nvSpPr>
        <p:spPr>
          <a:xfrm>
            <a:off x="839594" y="144315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3099F2-248B-4AC2-8CFC-C941BC96927A}"/>
              </a:ext>
            </a:extLst>
          </p:cNvPr>
          <p:cNvSpPr/>
          <p:nvPr/>
        </p:nvSpPr>
        <p:spPr>
          <a:xfrm>
            <a:off x="458502" y="4502858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49410F-8843-4158-91E0-80BC089859B2}"/>
              </a:ext>
            </a:extLst>
          </p:cNvPr>
          <p:cNvSpPr/>
          <p:nvPr/>
        </p:nvSpPr>
        <p:spPr>
          <a:xfrm>
            <a:off x="11880515" y="1035926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5B8D0-6C1B-444E-8DA8-A4CDC4537565}"/>
              </a:ext>
            </a:extLst>
          </p:cNvPr>
          <p:cNvSpPr/>
          <p:nvPr/>
        </p:nvSpPr>
        <p:spPr>
          <a:xfrm>
            <a:off x="11615636" y="2580744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404C5A-2D76-4FEA-A53F-F33962C4655A}"/>
              </a:ext>
            </a:extLst>
          </p:cNvPr>
          <p:cNvSpPr/>
          <p:nvPr/>
        </p:nvSpPr>
        <p:spPr>
          <a:xfrm>
            <a:off x="11642809" y="4886999"/>
            <a:ext cx="130207" cy="1301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368300">
              <a:srgbClr val="FFFEE1">
                <a:alpha val="69804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C2C01A-C2D0-467F-9201-D6645B4D2E4B}"/>
              </a:ext>
            </a:extLst>
          </p:cNvPr>
          <p:cNvSpPr/>
          <p:nvPr/>
        </p:nvSpPr>
        <p:spPr>
          <a:xfrm>
            <a:off x="875679" y="849689"/>
            <a:ext cx="6538042" cy="5375701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solidFill>
            <a:srgbClr val="F0DFCB"/>
          </a:solidFill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CAC0B5C3-26A6-42F2-8565-F570CF84A057}"/>
              </a:ext>
            </a:extLst>
          </p:cNvPr>
          <p:cNvSpPr/>
          <p:nvPr/>
        </p:nvSpPr>
        <p:spPr>
          <a:xfrm>
            <a:off x="630719" y="892984"/>
            <a:ext cx="6895434" cy="4984865"/>
          </a:xfrm>
          <a:custGeom>
            <a:avLst/>
            <a:gdLst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8047648 w 8881759"/>
              <a:gd name="connsiteY2" fmla="*/ 0 h 4090181"/>
              <a:gd name="connsiteX3" fmla="*/ 8881759 w 8881759"/>
              <a:gd name="connsiteY3" fmla="*/ 834111 h 4090181"/>
              <a:gd name="connsiteX4" fmla="*/ 8881759 w 8881759"/>
              <a:gd name="connsiteY4" fmla="*/ 3256070 h 4090181"/>
              <a:gd name="connsiteX5" fmla="*/ 8047648 w 8881759"/>
              <a:gd name="connsiteY5" fmla="*/ 4090181 h 4090181"/>
              <a:gd name="connsiteX6" fmla="*/ 834111 w 8881759"/>
              <a:gd name="connsiteY6" fmla="*/ 4090181 h 4090181"/>
              <a:gd name="connsiteX7" fmla="*/ 0 w 8881759"/>
              <a:gd name="connsiteY7" fmla="*/ 3256070 h 4090181"/>
              <a:gd name="connsiteX8" fmla="*/ 0 w 8881759"/>
              <a:gd name="connsiteY8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963333 w 8881759"/>
              <a:gd name="connsiteY2" fmla="*/ 372533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834111 h 4090181"/>
              <a:gd name="connsiteX1" fmla="*/ 834111 w 8881759"/>
              <a:gd name="connsiteY1" fmla="*/ 0 h 4090181"/>
              <a:gd name="connsiteX2" fmla="*/ 2302933 w 8881759"/>
              <a:gd name="connsiteY2" fmla="*/ 304800 h 4090181"/>
              <a:gd name="connsiteX3" fmla="*/ 8047648 w 8881759"/>
              <a:gd name="connsiteY3" fmla="*/ 0 h 4090181"/>
              <a:gd name="connsiteX4" fmla="*/ 8881759 w 8881759"/>
              <a:gd name="connsiteY4" fmla="*/ 834111 h 4090181"/>
              <a:gd name="connsiteX5" fmla="*/ 8881759 w 8881759"/>
              <a:gd name="connsiteY5" fmla="*/ 3256070 h 4090181"/>
              <a:gd name="connsiteX6" fmla="*/ 8047648 w 8881759"/>
              <a:gd name="connsiteY6" fmla="*/ 4090181 h 4090181"/>
              <a:gd name="connsiteX7" fmla="*/ 834111 w 8881759"/>
              <a:gd name="connsiteY7" fmla="*/ 4090181 h 4090181"/>
              <a:gd name="connsiteX8" fmla="*/ 0 w 8881759"/>
              <a:gd name="connsiteY8" fmla="*/ 3256070 h 4090181"/>
              <a:gd name="connsiteX9" fmla="*/ 0 w 8881759"/>
              <a:gd name="connsiteY9" fmla="*/ 834111 h 4090181"/>
              <a:gd name="connsiteX0" fmla="*/ 0 w 8881759"/>
              <a:gd name="connsiteY0" fmla="*/ 1179176 h 4435246"/>
              <a:gd name="connsiteX1" fmla="*/ 834111 w 8881759"/>
              <a:gd name="connsiteY1" fmla="*/ 345065 h 4435246"/>
              <a:gd name="connsiteX2" fmla="*/ 2302933 w 8881759"/>
              <a:gd name="connsiteY2" fmla="*/ 649865 h 4435246"/>
              <a:gd name="connsiteX3" fmla="*/ 6146800 w 8881759"/>
              <a:gd name="connsiteY3" fmla="*/ 6398 h 4435246"/>
              <a:gd name="connsiteX4" fmla="*/ 8047648 w 8881759"/>
              <a:gd name="connsiteY4" fmla="*/ 345065 h 4435246"/>
              <a:gd name="connsiteX5" fmla="*/ 8881759 w 8881759"/>
              <a:gd name="connsiteY5" fmla="*/ 1179176 h 4435246"/>
              <a:gd name="connsiteX6" fmla="*/ 8881759 w 8881759"/>
              <a:gd name="connsiteY6" fmla="*/ 3601135 h 4435246"/>
              <a:gd name="connsiteX7" fmla="*/ 8047648 w 8881759"/>
              <a:gd name="connsiteY7" fmla="*/ 4435246 h 4435246"/>
              <a:gd name="connsiteX8" fmla="*/ 834111 w 8881759"/>
              <a:gd name="connsiteY8" fmla="*/ 4435246 h 4435246"/>
              <a:gd name="connsiteX9" fmla="*/ 0 w 8881759"/>
              <a:gd name="connsiteY9" fmla="*/ 3601135 h 4435246"/>
              <a:gd name="connsiteX10" fmla="*/ 0 w 8881759"/>
              <a:gd name="connsiteY10" fmla="*/ 1179176 h 4435246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881759 w 8881759"/>
              <a:gd name="connsiteY6" fmla="*/ 3615350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881759"/>
              <a:gd name="connsiteY0" fmla="*/ 1193391 h 4449461"/>
              <a:gd name="connsiteX1" fmla="*/ 834111 w 8881759"/>
              <a:gd name="connsiteY1" fmla="*/ 359280 h 4449461"/>
              <a:gd name="connsiteX2" fmla="*/ 2302933 w 8881759"/>
              <a:gd name="connsiteY2" fmla="*/ 664080 h 4449461"/>
              <a:gd name="connsiteX3" fmla="*/ 6146800 w 8881759"/>
              <a:gd name="connsiteY3" fmla="*/ 20613 h 4449461"/>
              <a:gd name="connsiteX4" fmla="*/ 8132315 w 8881759"/>
              <a:gd name="connsiteY4" fmla="*/ 139147 h 4449461"/>
              <a:gd name="connsiteX5" fmla="*/ 8881759 w 8881759"/>
              <a:gd name="connsiteY5" fmla="*/ 1193391 h 4449461"/>
              <a:gd name="connsiteX6" fmla="*/ 8695493 w 8881759"/>
              <a:gd name="connsiteY6" fmla="*/ 2768683 h 4449461"/>
              <a:gd name="connsiteX7" fmla="*/ 8047648 w 8881759"/>
              <a:gd name="connsiteY7" fmla="*/ 4449461 h 4449461"/>
              <a:gd name="connsiteX8" fmla="*/ 834111 w 8881759"/>
              <a:gd name="connsiteY8" fmla="*/ 4449461 h 4449461"/>
              <a:gd name="connsiteX9" fmla="*/ 0 w 8881759"/>
              <a:gd name="connsiteY9" fmla="*/ 3615350 h 4449461"/>
              <a:gd name="connsiteX10" fmla="*/ 0 w 8881759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8961595"/>
              <a:gd name="connsiteY0" fmla="*/ 1193391 h 4449461"/>
              <a:gd name="connsiteX1" fmla="*/ 834111 w 8961595"/>
              <a:gd name="connsiteY1" fmla="*/ 359280 h 4449461"/>
              <a:gd name="connsiteX2" fmla="*/ 2302933 w 8961595"/>
              <a:gd name="connsiteY2" fmla="*/ 664080 h 4449461"/>
              <a:gd name="connsiteX3" fmla="*/ 6146800 w 8961595"/>
              <a:gd name="connsiteY3" fmla="*/ 20613 h 4449461"/>
              <a:gd name="connsiteX4" fmla="*/ 8132315 w 8961595"/>
              <a:gd name="connsiteY4" fmla="*/ 139147 h 4449461"/>
              <a:gd name="connsiteX5" fmla="*/ 8881759 w 8961595"/>
              <a:gd name="connsiteY5" fmla="*/ 1193391 h 4449461"/>
              <a:gd name="connsiteX6" fmla="*/ 8695493 w 8961595"/>
              <a:gd name="connsiteY6" fmla="*/ 2768683 h 4449461"/>
              <a:gd name="connsiteX7" fmla="*/ 8775781 w 8961595"/>
              <a:gd name="connsiteY7" fmla="*/ 4449461 h 4449461"/>
              <a:gd name="connsiteX8" fmla="*/ 834111 w 8961595"/>
              <a:gd name="connsiteY8" fmla="*/ 4449461 h 4449461"/>
              <a:gd name="connsiteX9" fmla="*/ 0 w 8961595"/>
              <a:gd name="connsiteY9" fmla="*/ 3615350 h 4449461"/>
              <a:gd name="connsiteX10" fmla="*/ 0 w 8961595"/>
              <a:gd name="connsiteY10" fmla="*/ 1193391 h 4449461"/>
              <a:gd name="connsiteX0" fmla="*/ 0 w 9024643"/>
              <a:gd name="connsiteY0" fmla="*/ 1193391 h 4449461"/>
              <a:gd name="connsiteX1" fmla="*/ 834111 w 9024643"/>
              <a:gd name="connsiteY1" fmla="*/ 359280 h 4449461"/>
              <a:gd name="connsiteX2" fmla="*/ 2302933 w 9024643"/>
              <a:gd name="connsiteY2" fmla="*/ 664080 h 4449461"/>
              <a:gd name="connsiteX3" fmla="*/ 6146800 w 9024643"/>
              <a:gd name="connsiteY3" fmla="*/ 20613 h 4449461"/>
              <a:gd name="connsiteX4" fmla="*/ 8132315 w 9024643"/>
              <a:gd name="connsiteY4" fmla="*/ 139147 h 4449461"/>
              <a:gd name="connsiteX5" fmla="*/ 8881759 w 9024643"/>
              <a:gd name="connsiteY5" fmla="*/ 1193391 h 4449461"/>
              <a:gd name="connsiteX6" fmla="*/ 8695493 w 9024643"/>
              <a:gd name="connsiteY6" fmla="*/ 2768683 h 4449461"/>
              <a:gd name="connsiteX7" fmla="*/ 8775781 w 9024643"/>
              <a:gd name="connsiteY7" fmla="*/ 4449461 h 4449461"/>
              <a:gd name="connsiteX8" fmla="*/ 834111 w 9024643"/>
              <a:gd name="connsiteY8" fmla="*/ 4449461 h 4449461"/>
              <a:gd name="connsiteX9" fmla="*/ 0 w 9024643"/>
              <a:gd name="connsiteY9" fmla="*/ 3615350 h 4449461"/>
              <a:gd name="connsiteX10" fmla="*/ 0 w 9024643"/>
              <a:gd name="connsiteY10" fmla="*/ 1193391 h 4449461"/>
              <a:gd name="connsiteX0" fmla="*/ 0 w 9024643"/>
              <a:gd name="connsiteY0" fmla="*/ 1193391 h 4931281"/>
              <a:gd name="connsiteX1" fmla="*/ 834111 w 9024643"/>
              <a:gd name="connsiteY1" fmla="*/ 359280 h 4931281"/>
              <a:gd name="connsiteX2" fmla="*/ 2302933 w 9024643"/>
              <a:gd name="connsiteY2" fmla="*/ 664080 h 4931281"/>
              <a:gd name="connsiteX3" fmla="*/ 6146800 w 9024643"/>
              <a:gd name="connsiteY3" fmla="*/ 20613 h 4931281"/>
              <a:gd name="connsiteX4" fmla="*/ 8132315 w 9024643"/>
              <a:gd name="connsiteY4" fmla="*/ 139147 h 4931281"/>
              <a:gd name="connsiteX5" fmla="*/ 8881759 w 9024643"/>
              <a:gd name="connsiteY5" fmla="*/ 1193391 h 4931281"/>
              <a:gd name="connsiteX6" fmla="*/ 8695493 w 9024643"/>
              <a:gd name="connsiteY6" fmla="*/ 2768683 h 4931281"/>
              <a:gd name="connsiteX7" fmla="*/ 8775781 w 9024643"/>
              <a:gd name="connsiteY7" fmla="*/ 4449461 h 4931281"/>
              <a:gd name="connsiteX8" fmla="*/ 6417733 w 9024643"/>
              <a:gd name="connsiteY8" fmla="*/ 4931281 h 4931281"/>
              <a:gd name="connsiteX9" fmla="*/ 834111 w 9024643"/>
              <a:gd name="connsiteY9" fmla="*/ 4449461 h 4931281"/>
              <a:gd name="connsiteX10" fmla="*/ 0 w 9024643"/>
              <a:gd name="connsiteY10" fmla="*/ 3615350 h 4931281"/>
              <a:gd name="connsiteX11" fmla="*/ 0 w 9024643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8925337"/>
              <a:gd name="connsiteY0" fmla="*/ 1193391 h 4931281"/>
              <a:gd name="connsiteX1" fmla="*/ 834111 w 8925337"/>
              <a:gd name="connsiteY1" fmla="*/ 359280 h 4931281"/>
              <a:gd name="connsiteX2" fmla="*/ 2302933 w 8925337"/>
              <a:gd name="connsiteY2" fmla="*/ 664080 h 4931281"/>
              <a:gd name="connsiteX3" fmla="*/ 6146800 w 8925337"/>
              <a:gd name="connsiteY3" fmla="*/ 20613 h 4931281"/>
              <a:gd name="connsiteX4" fmla="*/ 8132315 w 8925337"/>
              <a:gd name="connsiteY4" fmla="*/ 139147 h 4931281"/>
              <a:gd name="connsiteX5" fmla="*/ 8881759 w 8925337"/>
              <a:gd name="connsiteY5" fmla="*/ 1193391 h 4931281"/>
              <a:gd name="connsiteX6" fmla="*/ 8695493 w 8925337"/>
              <a:gd name="connsiteY6" fmla="*/ 2768683 h 4931281"/>
              <a:gd name="connsiteX7" fmla="*/ 8606447 w 8925337"/>
              <a:gd name="connsiteY7" fmla="*/ 4686527 h 4931281"/>
              <a:gd name="connsiteX8" fmla="*/ 6417733 w 8925337"/>
              <a:gd name="connsiteY8" fmla="*/ 4931281 h 4931281"/>
              <a:gd name="connsiteX9" fmla="*/ 834111 w 8925337"/>
              <a:gd name="connsiteY9" fmla="*/ 4449461 h 4931281"/>
              <a:gd name="connsiteX10" fmla="*/ 0 w 8925337"/>
              <a:gd name="connsiteY10" fmla="*/ 3615350 h 4931281"/>
              <a:gd name="connsiteX11" fmla="*/ 0 w 8925337"/>
              <a:gd name="connsiteY11" fmla="*/ 1193391 h 4931281"/>
              <a:gd name="connsiteX0" fmla="*/ 0 w 9222162"/>
              <a:gd name="connsiteY0" fmla="*/ 1193391 h 4931281"/>
              <a:gd name="connsiteX1" fmla="*/ 834111 w 9222162"/>
              <a:gd name="connsiteY1" fmla="*/ 359280 h 4931281"/>
              <a:gd name="connsiteX2" fmla="*/ 2302933 w 9222162"/>
              <a:gd name="connsiteY2" fmla="*/ 664080 h 4931281"/>
              <a:gd name="connsiteX3" fmla="*/ 6146800 w 9222162"/>
              <a:gd name="connsiteY3" fmla="*/ 20613 h 4931281"/>
              <a:gd name="connsiteX4" fmla="*/ 8132315 w 9222162"/>
              <a:gd name="connsiteY4" fmla="*/ 139147 h 4931281"/>
              <a:gd name="connsiteX5" fmla="*/ 8881759 w 9222162"/>
              <a:gd name="connsiteY5" fmla="*/ 1193391 h 4931281"/>
              <a:gd name="connsiteX6" fmla="*/ 8695493 w 9222162"/>
              <a:gd name="connsiteY6" fmla="*/ 2768683 h 4931281"/>
              <a:gd name="connsiteX7" fmla="*/ 8606447 w 9222162"/>
              <a:gd name="connsiteY7" fmla="*/ 4686527 h 4931281"/>
              <a:gd name="connsiteX8" fmla="*/ 6417733 w 9222162"/>
              <a:gd name="connsiteY8" fmla="*/ 4931281 h 4931281"/>
              <a:gd name="connsiteX9" fmla="*/ 834111 w 9222162"/>
              <a:gd name="connsiteY9" fmla="*/ 4449461 h 4931281"/>
              <a:gd name="connsiteX10" fmla="*/ 0 w 9222162"/>
              <a:gd name="connsiteY10" fmla="*/ 3615350 h 4931281"/>
              <a:gd name="connsiteX11" fmla="*/ 0 w 9222162"/>
              <a:gd name="connsiteY11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834194 w 9222245"/>
              <a:gd name="connsiteY9" fmla="*/ 4449461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83 w 9222245"/>
              <a:gd name="connsiteY0" fmla="*/ 1193391 h 4931281"/>
              <a:gd name="connsiteX1" fmla="*/ 834194 w 9222245"/>
              <a:gd name="connsiteY1" fmla="*/ 359280 h 4931281"/>
              <a:gd name="connsiteX2" fmla="*/ 2303016 w 9222245"/>
              <a:gd name="connsiteY2" fmla="*/ 664080 h 4931281"/>
              <a:gd name="connsiteX3" fmla="*/ 6146883 w 9222245"/>
              <a:gd name="connsiteY3" fmla="*/ 20613 h 4931281"/>
              <a:gd name="connsiteX4" fmla="*/ 8132398 w 9222245"/>
              <a:gd name="connsiteY4" fmla="*/ 139147 h 4931281"/>
              <a:gd name="connsiteX5" fmla="*/ 8881842 w 9222245"/>
              <a:gd name="connsiteY5" fmla="*/ 1193391 h 4931281"/>
              <a:gd name="connsiteX6" fmla="*/ 8695576 w 9222245"/>
              <a:gd name="connsiteY6" fmla="*/ 2768683 h 4931281"/>
              <a:gd name="connsiteX7" fmla="*/ 8606530 w 9222245"/>
              <a:gd name="connsiteY7" fmla="*/ 4686527 h 4931281"/>
              <a:gd name="connsiteX8" fmla="*/ 6417816 w 9222245"/>
              <a:gd name="connsiteY8" fmla="*/ 4931281 h 4931281"/>
              <a:gd name="connsiteX9" fmla="*/ 766460 w 9222245"/>
              <a:gd name="connsiteY9" fmla="*/ 4771195 h 4931281"/>
              <a:gd name="connsiteX10" fmla="*/ 83 w 9222245"/>
              <a:gd name="connsiteY10" fmla="*/ 3615350 h 4931281"/>
              <a:gd name="connsiteX11" fmla="*/ 271015 w 9222245"/>
              <a:gd name="connsiteY11" fmla="*/ 2594481 h 4931281"/>
              <a:gd name="connsiteX12" fmla="*/ 83 w 9222245"/>
              <a:gd name="connsiteY12" fmla="*/ 1193391 h 4931281"/>
              <a:gd name="connsiteX0" fmla="*/ 14565 w 9236727"/>
              <a:gd name="connsiteY0" fmla="*/ 1193391 h 4931281"/>
              <a:gd name="connsiteX1" fmla="*/ 848676 w 9236727"/>
              <a:gd name="connsiteY1" fmla="*/ 359280 h 4931281"/>
              <a:gd name="connsiteX2" fmla="*/ 2317498 w 9236727"/>
              <a:gd name="connsiteY2" fmla="*/ 664080 h 4931281"/>
              <a:gd name="connsiteX3" fmla="*/ 6161365 w 9236727"/>
              <a:gd name="connsiteY3" fmla="*/ 20613 h 4931281"/>
              <a:gd name="connsiteX4" fmla="*/ 8146880 w 9236727"/>
              <a:gd name="connsiteY4" fmla="*/ 139147 h 4931281"/>
              <a:gd name="connsiteX5" fmla="*/ 8896324 w 9236727"/>
              <a:gd name="connsiteY5" fmla="*/ 1193391 h 4931281"/>
              <a:gd name="connsiteX6" fmla="*/ 8710058 w 9236727"/>
              <a:gd name="connsiteY6" fmla="*/ 2768683 h 4931281"/>
              <a:gd name="connsiteX7" fmla="*/ 8621012 w 9236727"/>
              <a:gd name="connsiteY7" fmla="*/ 4686527 h 4931281"/>
              <a:gd name="connsiteX8" fmla="*/ 6432298 w 9236727"/>
              <a:gd name="connsiteY8" fmla="*/ 4931281 h 4931281"/>
              <a:gd name="connsiteX9" fmla="*/ 780942 w 9236727"/>
              <a:gd name="connsiteY9" fmla="*/ 4771195 h 4931281"/>
              <a:gd name="connsiteX10" fmla="*/ 14565 w 9236727"/>
              <a:gd name="connsiteY10" fmla="*/ 3615350 h 4931281"/>
              <a:gd name="connsiteX11" fmla="*/ 285497 w 9236727"/>
              <a:gd name="connsiteY11" fmla="*/ 2594481 h 4931281"/>
              <a:gd name="connsiteX12" fmla="*/ 14565 w 9236727"/>
              <a:gd name="connsiteY12" fmla="*/ 1193391 h 4931281"/>
              <a:gd name="connsiteX0" fmla="*/ 84 w 9222246"/>
              <a:gd name="connsiteY0" fmla="*/ 1193391 h 4931281"/>
              <a:gd name="connsiteX1" fmla="*/ 834195 w 9222246"/>
              <a:gd name="connsiteY1" fmla="*/ 359280 h 4931281"/>
              <a:gd name="connsiteX2" fmla="*/ 2303017 w 9222246"/>
              <a:gd name="connsiteY2" fmla="*/ 664080 h 4931281"/>
              <a:gd name="connsiteX3" fmla="*/ 6146884 w 9222246"/>
              <a:gd name="connsiteY3" fmla="*/ 20613 h 4931281"/>
              <a:gd name="connsiteX4" fmla="*/ 8132399 w 9222246"/>
              <a:gd name="connsiteY4" fmla="*/ 139147 h 4931281"/>
              <a:gd name="connsiteX5" fmla="*/ 8881843 w 9222246"/>
              <a:gd name="connsiteY5" fmla="*/ 1193391 h 4931281"/>
              <a:gd name="connsiteX6" fmla="*/ 8695577 w 9222246"/>
              <a:gd name="connsiteY6" fmla="*/ 2768683 h 4931281"/>
              <a:gd name="connsiteX7" fmla="*/ 8606531 w 9222246"/>
              <a:gd name="connsiteY7" fmla="*/ 4686527 h 4931281"/>
              <a:gd name="connsiteX8" fmla="*/ 6417817 w 9222246"/>
              <a:gd name="connsiteY8" fmla="*/ 4931281 h 4931281"/>
              <a:gd name="connsiteX9" fmla="*/ 1562328 w 9222246"/>
              <a:gd name="connsiteY9" fmla="*/ 4788128 h 4931281"/>
              <a:gd name="connsiteX10" fmla="*/ 84 w 9222246"/>
              <a:gd name="connsiteY10" fmla="*/ 3615350 h 4931281"/>
              <a:gd name="connsiteX11" fmla="*/ 271016 w 9222246"/>
              <a:gd name="connsiteY11" fmla="*/ 2594481 h 4931281"/>
              <a:gd name="connsiteX12" fmla="*/ 84 w 9222246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664080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193391 h 4931281"/>
              <a:gd name="connsiteX1" fmla="*/ 834195 w 9241741"/>
              <a:gd name="connsiteY1" fmla="*/ 359280 h 4931281"/>
              <a:gd name="connsiteX2" fmla="*/ 2303017 w 9241741"/>
              <a:gd name="connsiteY2" fmla="*/ 119795 h 4931281"/>
              <a:gd name="connsiteX3" fmla="*/ 6146884 w 9241741"/>
              <a:gd name="connsiteY3" fmla="*/ 20613 h 4931281"/>
              <a:gd name="connsiteX4" fmla="*/ 8132399 w 9241741"/>
              <a:gd name="connsiteY4" fmla="*/ 139147 h 4931281"/>
              <a:gd name="connsiteX5" fmla="*/ 8881843 w 9241741"/>
              <a:gd name="connsiteY5" fmla="*/ 1193391 h 4931281"/>
              <a:gd name="connsiteX6" fmla="*/ 8695577 w 9241741"/>
              <a:gd name="connsiteY6" fmla="*/ 2768683 h 4931281"/>
              <a:gd name="connsiteX7" fmla="*/ 8606531 w 9241741"/>
              <a:gd name="connsiteY7" fmla="*/ 4686527 h 4931281"/>
              <a:gd name="connsiteX8" fmla="*/ 6417817 w 9241741"/>
              <a:gd name="connsiteY8" fmla="*/ 4931281 h 4931281"/>
              <a:gd name="connsiteX9" fmla="*/ 1562328 w 9241741"/>
              <a:gd name="connsiteY9" fmla="*/ 4788128 h 4931281"/>
              <a:gd name="connsiteX10" fmla="*/ 84 w 9241741"/>
              <a:gd name="connsiteY10" fmla="*/ 3615350 h 4931281"/>
              <a:gd name="connsiteX11" fmla="*/ 271016 w 9241741"/>
              <a:gd name="connsiteY11" fmla="*/ 2594481 h 4931281"/>
              <a:gd name="connsiteX12" fmla="*/ 84 w 9241741"/>
              <a:gd name="connsiteY12" fmla="*/ 1193391 h 4931281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418282 h 5156172"/>
              <a:gd name="connsiteX1" fmla="*/ 834195 w 9241741"/>
              <a:gd name="connsiteY1" fmla="*/ 584171 h 5156172"/>
              <a:gd name="connsiteX2" fmla="*/ 2303017 w 9241741"/>
              <a:gd name="connsiteY2" fmla="*/ 344686 h 5156172"/>
              <a:gd name="connsiteX3" fmla="*/ 6233970 w 9241741"/>
              <a:gd name="connsiteY3" fmla="*/ 6018 h 5156172"/>
              <a:gd name="connsiteX4" fmla="*/ 8132399 w 9241741"/>
              <a:gd name="connsiteY4" fmla="*/ 364038 h 5156172"/>
              <a:gd name="connsiteX5" fmla="*/ 8881843 w 9241741"/>
              <a:gd name="connsiteY5" fmla="*/ 1418282 h 5156172"/>
              <a:gd name="connsiteX6" fmla="*/ 8695577 w 9241741"/>
              <a:gd name="connsiteY6" fmla="*/ 2993574 h 5156172"/>
              <a:gd name="connsiteX7" fmla="*/ 8606531 w 9241741"/>
              <a:gd name="connsiteY7" fmla="*/ 4911418 h 5156172"/>
              <a:gd name="connsiteX8" fmla="*/ 6417817 w 9241741"/>
              <a:gd name="connsiteY8" fmla="*/ 5156172 h 5156172"/>
              <a:gd name="connsiteX9" fmla="*/ 1562328 w 9241741"/>
              <a:gd name="connsiteY9" fmla="*/ 5013019 h 5156172"/>
              <a:gd name="connsiteX10" fmla="*/ 84 w 9241741"/>
              <a:gd name="connsiteY10" fmla="*/ 3840241 h 5156172"/>
              <a:gd name="connsiteX11" fmla="*/ 271016 w 9241741"/>
              <a:gd name="connsiteY11" fmla="*/ 2819372 h 5156172"/>
              <a:gd name="connsiteX12" fmla="*/ 84 w 9241741"/>
              <a:gd name="connsiteY12" fmla="*/ 1418282 h 5156172"/>
              <a:gd name="connsiteX0" fmla="*/ 84 w 9241741"/>
              <a:gd name="connsiteY0" fmla="*/ 1542752 h 5280642"/>
              <a:gd name="connsiteX1" fmla="*/ 834195 w 9241741"/>
              <a:gd name="connsiteY1" fmla="*/ 708641 h 5280642"/>
              <a:gd name="connsiteX2" fmla="*/ 2303017 w 9241741"/>
              <a:gd name="connsiteY2" fmla="*/ 469156 h 5280642"/>
              <a:gd name="connsiteX3" fmla="*/ 6233970 w 9241741"/>
              <a:gd name="connsiteY3" fmla="*/ 130488 h 5280642"/>
              <a:gd name="connsiteX4" fmla="*/ 8132399 w 9241741"/>
              <a:gd name="connsiteY4" fmla="*/ 488508 h 5280642"/>
              <a:gd name="connsiteX5" fmla="*/ 8881843 w 9241741"/>
              <a:gd name="connsiteY5" fmla="*/ 1542752 h 5280642"/>
              <a:gd name="connsiteX6" fmla="*/ 8695577 w 9241741"/>
              <a:gd name="connsiteY6" fmla="*/ 3118044 h 5280642"/>
              <a:gd name="connsiteX7" fmla="*/ 8606531 w 9241741"/>
              <a:gd name="connsiteY7" fmla="*/ 5035888 h 5280642"/>
              <a:gd name="connsiteX8" fmla="*/ 6417817 w 9241741"/>
              <a:gd name="connsiteY8" fmla="*/ 5280642 h 5280642"/>
              <a:gd name="connsiteX9" fmla="*/ 1562328 w 9241741"/>
              <a:gd name="connsiteY9" fmla="*/ 5137489 h 5280642"/>
              <a:gd name="connsiteX10" fmla="*/ 84 w 9241741"/>
              <a:gd name="connsiteY10" fmla="*/ 3964711 h 5280642"/>
              <a:gd name="connsiteX11" fmla="*/ 271016 w 9241741"/>
              <a:gd name="connsiteY11" fmla="*/ 2943842 h 5280642"/>
              <a:gd name="connsiteX12" fmla="*/ 84 w 9241741"/>
              <a:gd name="connsiteY12" fmla="*/ 1542752 h 5280642"/>
              <a:gd name="connsiteX0" fmla="*/ 84 w 9241741"/>
              <a:gd name="connsiteY0" fmla="*/ 1598098 h 5335988"/>
              <a:gd name="connsiteX1" fmla="*/ 834195 w 9241741"/>
              <a:gd name="connsiteY1" fmla="*/ 763987 h 5335988"/>
              <a:gd name="connsiteX2" fmla="*/ 2303017 w 9241741"/>
              <a:gd name="connsiteY2" fmla="*/ 524502 h 5335988"/>
              <a:gd name="connsiteX3" fmla="*/ 6233970 w 9241741"/>
              <a:gd name="connsiteY3" fmla="*/ 185834 h 5335988"/>
              <a:gd name="connsiteX4" fmla="*/ 8437199 w 9241741"/>
              <a:gd name="connsiteY4" fmla="*/ 260825 h 5335988"/>
              <a:gd name="connsiteX5" fmla="*/ 8881843 w 9241741"/>
              <a:gd name="connsiteY5" fmla="*/ 1598098 h 5335988"/>
              <a:gd name="connsiteX6" fmla="*/ 8695577 w 9241741"/>
              <a:gd name="connsiteY6" fmla="*/ 3173390 h 5335988"/>
              <a:gd name="connsiteX7" fmla="*/ 8606531 w 9241741"/>
              <a:gd name="connsiteY7" fmla="*/ 5091234 h 5335988"/>
              <a:gd name="connsiteX8" fmla="*/ 6417817 w 9241741"/>
              <a:gd name="connsiteY8" fmla="*/ 5335988 h 5335988"/>
              <a:gd name="connsiteX9" fmla="*/ 1562328 w 9241741"/>
              <a:gd name="connsiteY9" fmla="*/ 5192835 h 5335988"/>
              <a:gd name="connsiteX10" fmla="*/ 84 w 9241741"/>
              <a:gd name="connsiteY10" fmla="*/ 4020057 h 5335988"/>
              <a:gd name="connsiteX11" fmla="*/ 271016 w 9241741"/>
              <a:gd name="connsiteY11" fmla="*/ 2999188 h 5335988"/>
              <a:gd name="connsiteX12" fmla="*/ 84 w 9241741"/>
              <a:gd name="connsiteY12" fmla="*/ 1598098 h 5335988"/>
              <a:gd name="connsiteX0" fmla="*/ 84 w 9241741"/>
              <a:gd name="connsiteY0" fmla="*/ 1647065 h 5384955"/>
              <a:gd name="connsiteX1" fmla="*/ 834195 w 9241741"/>
              <a:gd name="connsiteY1" fmla="*/ 812954 h 5384955"/>
              <a:gd name="connsiteX2" fmla="*/ 2303017 w 9241741"/>
              <a:gd name="connsiteY2" fmla="*/ 573469 h 5384955"/>
              <a:gd name="connsiteX3" fmla="*/ 5733227 w 9241741"/>
              <a:gd name="connsiteY3" fmla="*/ 169487 h 5384955"/>
              <a:gd name="connsiteX4" fmla="*/ 8437199 w 9241741"/>
              <a:gd name="connsiteY4" fmla="*/ 309792 h 5384955"/>
              <a:gd name="connsiteX5" fmla="*/ 8881843 w 9241741"/>
              <a:gd name="connsiteY5" fmla="*/ 1647065 h 5384955"/>
              <a:gd name="connsiteX6" fmla="*/ 8695577 w 9241741"/>
              <a:gd name="connsiteY6" fmla="*/ 3222357 h 5384955"/>
              <a:gd name="connsiteX7" fmla="*/ 8606531 w 9241741"/>
              <a:gd name="connsiteY7" fmla="*/ 5140201 h 5384955"/>
              <a:gd name="connsiteX8" fmla="*/ 6417817 w 9241741"/>
              <a:gd name="connsiteY8" fmla="*/ 5384955 h 5384955"/>
              <a:gd name="connsiteX9" fmla="*/ 1562328 w 9241741"/>
              <a:gd name="connsiteY9" fmla="*/ 5241802 h 5384955"/>
              <a:gd name="connsiteX10" fmla="*/ 84 w 9241741"/>
              <a:gd name="connsiteY10" fmla="*/ 4069024 h 5384955"/>
              <a:gd name="connsiteX11" fmla="*/ 271016 w 9241741"/>
              <a:gd name="connsiteY11" fmla="*/ 3048155 h 5384955"/>
              <a:gd name="connsiteX12" fmla="*/ 84 w 9241741"/>
              <a:gd name="connsiteY12" fmla="*/ 1647065 h 5384955"/>
              <a:gd name="connsiteX0" fmla="*/ 84 w 9241741"/>
              <a:gd name="connsiteY0" fmla="*/ 1663412 h 5401302"/>
              <a:gd name="connsiteX1" fmla="*/ 834195 w 9241741"/>
              <a:gd name="connsiteY1" fmla="*/ 829301 h 5401302"/>
              <a:gd name="connsiteX2" fmla="*/ 2303017 w 9241741"/>
              <a:gd name="connsiteY2" fmla="*/ 589816 h 5401302"/>
              <a:gd name="connsiteX3" fmla="*/ 5733227 w 9241741"/>
              <a:gd name="connsiteY3" fmla="*/ 185834 h 5401302"/>
              <a:gd name="connsiteX4" fmla="*/ 8045314 w 9241741"/>
              <a:gd name="connsiteY4" fmla="*/ 260825 h 5401302"/>
              <a:gd name="connsiteX5" fmla="*/ 8881843 w 9241741"/>
              <a:gd name="connsiteY5" fmla="*/ 1663412 h 5401302"/>
              <a:gd name="connsiteX6" fmla="*/ 8695577 w 9241741"/>
              <a:gd name="connsiteY6" fmla="*/ 3238704 h 5401302"/>
              <a:gd name="connsiteX7" fmla="*/ 8606531 w 9241741"/>
              <a:gd name="connsiteY7" fmla="*/ 5156548 h 5401302"/>
              <a:gd name="connsiteX8" fmla="*/ 6417817 w 9241741"/>
              <a:gd name="connsiteY8" fmla="*/ 5401302 h 5401302"/>
              <a:gd name="connsiteX9" fmla="*/ 1562328 w 9241741"/>
              <a:gd name="connsiteY9" fmla="*/ 5258149 h 5401302"/>
              <a:gd name="connsiteX10" fmla="*/ 84 w 9241741"/>
              <a:gd name="connsiteY10" fmla="*/ 4085371 h 5401302"/>
              <a:gd name="connsiteX11" fmla="*/ 271016 w 9241741"/>
              <a:gd name="connsiteY11" fmla="*/ 3064502 h 5401302"/>
              <a:gd name="connsiteX12" fmla="*/ 84 w 9241741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413144 w 9351868"/>
              <a:gd name="connsiteY2" fmla="*/ 589816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351868"/>
              <a:gd name="connsiteY0" fmla="*/ 1663412 h 5401302"/>
              <a:gd name="connsiteX1" fmla="*/ 247637 w 9351868"/>
              <a:gd name="connsiteY1" fmla="*/ 698672 h 5401302"/>
              <a:gd name="connsiteX2" fmla="*/ 2064801 w 9351868"/>
              <a:gd name="connsiteY2" fmla="*/ 524502 h 5401302"/>
              <a:gd name="connsiteX3" fmla="*/ 5843354 w 9351868"/>
              <a:gd name="connsiteY3" fmla="*/ 185834 h 5401302"/>
              <a:gd name="connsiteX4" fmla="*/ 8155441 w 9351868"/>
              <a:gd name="connsiteY4" fmla="*/ 260825 h 5401302"/>
              <a:gd name="connsiteX5" fmla="*/ 8991970 w 9351868"/>
              <a:gd name="connsiteY5" fmla="*/ 1663412 h 5401302"/>
              <a:gd name="connsiteX6" fmla="*/ 8805704 w 9351868"/>
              <a:gd name="connsiteY6" fmla="*/ 3238704 h 5401302"/>
              <a:gd name="connsiteX7" fmla="*/ 8716658 w 9351868"/>
              <a:gd name="connsiteY7" fmla="*/ 5156548 h 5401302"/>
              <a:gd name="connsiteX8" fmla="*/ 6527944 w 9351868"/>
              <a:gd name="connsiteY8" fmla="*/ 5401302 h 5401302"/>
              <a:gd name="connsiteX9" fmla="*/ 1672455 w 9351868"/>
              <a:gd name="connsiteY9" fmla="*/ 5258149 h 5401302"/>
              <a:gd name="connsiteX10" fmla="*/ 110211 w 9351868"/>
              <a:gd name="connsiteY10" fmla="*/ 4085371 h 5401302"/>
              <a:gd name="connsiteX11" fmla="*/ 381143 w 9351868"/>
              <a:gd name="connsiteY11" fmla="*/ 3064502 h 5401302"/>
              <a:gd name="connsiteX12" fmla="*/ 110211 w 9351868"/>
              <a:gd name="connsiteY12" fmla="*/ 1663412 h 5401302"/>
              <a:gd name="connsiteX0" fmla="*/ 110211 w 9021798"/>
              <a:gd name="connsiteY0" fmla="*/ 1663412 h 5472977"/>
              <a:gd name="connsiteX1" fmla="*/ 247637 w 9021798"/>
              <a:gd name="connsiteY1" fmla="*/ 698672 h 5472977"/>
              <a:gd name="connsiteX2" fmla="*/ 2064801 w 9021798"/>
              <a:gd name="connsiteY2" fmla="*/ 524502 h 5472977"/>
              <a:gd name="connsiteX3" fmla="*/ 5843354 w 9021798"/>
              <a:gd name="connsiteY3" fmla="*/ 185834 h 5472977"/>
              <a:gd name="connsiteX4" fmla="*/ 8155441 w 9021798"/>
              <a:gd name="connsiteY4" fmla="*/ 260825 h 5472977"/>
              <a:gd name="connsiteX5" fmla="*/ 8991970 w 9021798"/>
              <a:gd name="connsiteY5" fmla="*/ 1663412 h 5472977"/>
              <a:gd name="connsiteX6" fmla="*/ 8805704 w 9021798"/>
              <a:gd name="connsiteY6" fmla="*/ 3238704 h 5472977"/>
              <a:gd name="connsiteX7" fmla="*/ 8041744 w 9021798"/>
              <a:gd name="connsiteY7" fmla="*/ 5330720 h 5472977"/>
              <a:gd name="connsiteX8" fmla="*/ 6527944 w 9021798"/>
              <a:gd name="connsiteY8" fmla="*/ 5401302 h 5472977"/>
              <a:gd name="connsiteX9" fmla="*/ 1672455 w 9021798"/>
              <a:gd name="connsiteY9" fmla="*/ 5258149 h 5472977"/>
              <a:gd name="connsiteX10" fmla="*/ 110211 w 9021798"/>
              <a:gd name="connsiteY10" fmla="*/ 4085371 h 5472977"/>
              <a:gd name="connsiteX11" fmla="*/ 381143 w 9021798"/>
              <a:gd name="connsiteY11" fmla="*/ 3064502 h 5472977"/>
              <a:gd name="connsiteX12" fmla="*/ 110211 w 9021798"/>
              <a:gd name="connsiteY12" fmla="*/ 1663412 h 5472977"/>
              <a:gd name="connsiteX0" fmla="*/ 110211 w 9021798"/>
              <a:gd name="connsiteY0" fmla="*/ 1663412 h 5419635"/>
              <a:gd name="connsiteX1" fmla="*/ 247637 w 9021798"/>
              <a:gd name="connsiteY1" fmla="*/ 698672 h 5419635"/>
              <a:gd name="connsiteX2" fmla="*/ 2064801 w 9021798"/>
              <a:gd name="connsiteY2" fmla="*/ 524502 h 5419635"/>
              <a:gd name="connsiteX3" fmla="*/ 5843354 w 9021798"/>
              <a:gd name="connsiteY3" fmla="*/ 185834 h 5419635"/>
              <a:gd name="connsiteX4" fmla="*/ 8155441 w 9021798"/>
              <a:gd name="connsiteY4" fmla="*/ 260825 h 5419635"/>
              <a:gd name="connsiteX5" fmla="*/ 8991970 w 9021798"/>
              <a:gd name="connsiteY5" fmla="*/ 1663412 h 5419635"/>
              <a:gd name="connsiteX6" fmla="*/ 8805704 w 9021798"/>
              <a:gd name="connsiteY6" fmla="*/ 3238704 h 5419635"/>
              <a:gd name="connsiteX7" fmla="*/ 8041744 w 9021798"/>
              <a:gd name="connsiteY7" fmla="*/ 5330720 h 5419635"/>
              <a:gd name="connsiteX8" fmla="*/ 6201373 w 9021798"/>
              <a:gd name="connsiteY8" fmla="*/ 5161816 h 5419635"/>
              <a:gd name="connsiteX9" fmla="*/ 1672455 w 9021798"/>
              <a:gd name="connsiteY9" fmla="*/ 5258149 h 5419635"/>
              <a:gd name="connsiteX10" fmla="*/ 110211 w 9021798"/>
              <a:gd name="connsiteY10" fmla="*/ 4085371 h 5419635"/>
              <a:gd name="connsiteX11" fmla="*/ 381143 w 9021798"/>
              <a:gd name="connsiteY11" fmla="*/ 3064502 h 5419635"/>
              <a:gd name="connsiteX12" fmla="*/ 110211 w 9021798"/>
              <a:gd name="connsiteY12" fmla="*/ 1663412 h 5419635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396413"/>
              <a:gd name="connsiteX1" fmla="*/ 247637 w 9021798"/>
              <a:gd name="connsiteY1" fmla="*/ 698672 h 5396413"/>
              <a:gd name="connsiteX2" fmla="*/ 2064801 w 9021798"/>
              <a:gd name="connsiteY2" fmla="*/ 524502 h 5396413"/>
              <a:gd name="connsiteX3" fmla="*/ 5843354 w 9021798"/>
              <a:gd name="connsiteY3" fmla="*/ 185834 h 5396413"/>
              <a:gd name="connsiteX4" fmla="*/ 8155441 w 9021798"/>
              <a:gd name="connsiteY4" fmla="*/ 260825 h 5396413"/>
              <a:gd name="connsiteX5" fmla="*/ 8991970 w 9021798"/>
              <a:gd name="connsiteY5" fmla="*/ 1663412 h 5396413"/>
              <a:gd name="connsiteX6" fmla="*/ 8805704 w 9021798"/>
              <a:gd name="connsiteY6" fmla="*/ 3238704 h 5396413"/>
              <a:gd name="connsiteX7" fmla="*/ 8041744 w 9021798"/>
              <a:gd name="connsiteY7" fmla="*/ 5330720 h 5396413"/>
              <a:gd name="connsiteX8" fmla="*/ 6201373 w 9021798"/>
              <a:gd name="connsiteY8" fmla="*/ 5161816 h 5396413"/>
              <a:gd name="connsiteX9" fmla="*/ 1672455 w 9021798"/>
              <a:gd name="connsiteY9" fmla="*/ 5258149 h 5396413"/>
              <a:gd name="connsiteX10" fmla="*/ 110211 w 9021798"/>
              <a:gd name="connsiteY10" fmla="*/ 4085371 h 5396413"/>
              <a:gd name="connsiteX11" fmla="*/ 381143 w 9021798"/>
              <a:gd name="connsiteY11" fmla="*/ 3064502 h 5396413"/>
              <a:gd name="connsiteX12" fmla="*/ 110211 w 9021798"/>
              <a:gd name="connsiteY12" fmla="*/ 1663412 h 5396413"/>
              <a:gd name="connsiteX0" fmla="*/ 110211 w 9021798"/>
              <a:gd name="connsiteY0" fmla="*/ 1663412 h 5406260"/>
              <a:gd name="connsiteX1" fmla="*/ 247637 w 9021798"/>
              <a:gd name="connsiteY1" fmla="*/ 698672 h 5406260"/>
              <a:gd name="connsiteX2" fmla="*/ 2064801 w 9021798"/>
              <a:gd name="connsiteY2" fmla="*/ 524502 h 5406260"/>
              <a:gd name="connsiteX3" fmla="*/ 5843354 w 9021798"/>
              <a:gd name="connsiteY3" fmla="*/ 185834 h 5406260"/>
              <a:gd name="connsiteX4" fmla="*/ 8155441 w 9021798"/>
              <a:gd name="connsiteY4" fmla="*/ 260825 h 5406260"/>
              <a:gd name="connsiteX5" fmla="*/ 8991970 w 9021798"/>
              <a:gd name="connsiteY5" fmla="*/ 1663412 h 5406260"/>
              <a:gd name="connsiteX6" fmla="*/ 8805704 w 9021798"/>
              <a:gd name="connsiteY6" fmla="*/ 3238704 h 5406260"/>
              <a:gd name="connsiteX7" fmla="*/ 8041744 w 9021798"/>
              <a:gd name="connsiteY7" fmla="*/ 5330720 h 5406260"/>
              <a:gd name="connsiteX8" fmla="*/ 6027202 w 9021798"/>
              <a:gd name="connsiteY8" fmla="*/ 5270673 h 5406260"/>
              <a:gd name="connsiteX9" fmla="*/ 1672455 w 9021798"/>
              <a:gd name="connsiteY9" fmla="*/ 5258149 h 5406260"/>
              <a:gd name="connsiteX10" fmla="*/ 110211 w 9021798"/>
              <a:gd name="connsiteY10" fmla="*/ 4085371 h 5406260"/>
              <a:gd name="connsiteX11" fmla="*/ 381143 w 9021798"/>
              <a:gd name="connsiteY11" fmla="*/ 3064502 h 5406260"/>
              <a:gd name="connsiteX12" fmla="*/ 110211 w 9021798"/>
              <a:gd name="connsiteY12" fmla="*/ 1663412 h 5406260"/>
              <a:gd name="connsiteX0" fmla="*/ 110211 w 9021798"/>
              <a:gd name="connsiteY0" fmla="*/ 1663412 h 5483427"/>
              <a:gd name="connsiteX1" fmla="*/ 247637 w 9021798"/>
              <a:gd name="connsiteY1" fmla="*/ 698672 h 5483427"/>
              <a:gd name="connsiteX2" fmla="*/ 2064801 w 9021798"/>
              <a:gd name="connsiteY2" fmla="*/ 524502 h 5483427"/>
              <a:gd name="connsiteX3" fmla="*/ 5843354 w 9021798"/>
              <a:gd name="connsiteY3" fmla="*/ 185834 h 5483427"/>
              <a:gd name="connsiteX4" fmla="*/ 8155441 w 9021798"/>
              <a:gd name="connsiteY4" fmla="*/ 260825 h 5483427"/>
              <a:gd name="connsiteX5" fmla="*/ 8991970 w 9021798"/>
              <a:gd name="connsiteY5" fmla="*/ 1663412 h 5483427"/>
              <a:gd name="connsiteX6" fmla="*/ 8805704 w 9021798"/>
              <a:gd name="connsiteY6" fmla="*/ 3238704 h 5483427"/>
              <a:gd name="connsiteX7" fmla="*/ 8041744 w 9021798"/>
              <a:gd name="connsiteY7" fmla="*/ 5330720 h 5483427"/>
              <a:gd name="connsiteX8" fmla="*/ 6027202 w 9021798"/>
              <a:gd name="connsiteY8" fmla="*/ 5270673 h 5483427"/>
              <a:gd name="connsiteX9" fmla="*/ 1672455 w 9021798"/>
              <a:gd name="connsiteY9" fmla="*/ 5258149 h 5483427"/>
              <a:gd name="connsiteX10" fmla="*/ 110211 w 9021798"/>
              <a:gd name="connsiteY10" fmla="*/ 4085371 h 5483427"/>
              <a:gd name="connsiteX11" fmla="*/ 381143 w 9021798"/>
              <a:gd name="connsiteY11" fmla="*/ 3064502 h 5483427"/>
              <a:gd name="connsiteX12" fmla="*/ 110211 w 9021798"/>
              <a:gd name="connsiteY12" fmla="*/ 1663412 h 5483427"/>
              <a:gd name="connsiteX0" fmla="*/ 110211 w 9021798"/>
              <a:gd name="connsiteY0" fmla="*/ 1663412 h 5437757"/>
              <a:gd name="connsiteX1" fmla="*/ 247637 w 9021798"/>
              <a:gd name="connsiteY1" fmla="*/ 698672 h 5437757"/>
              <a:gd name="connsiteX2" fmla="*/ 2064801 w 9021798"/>
              <a:gd name="connsiteY2" fmla="*/ 524502 h 5437757"/>
              <a:gd name="connsiteX3" fmla="*/ 5843354 w 9021798"/>
              <a:gd name="connsiteY3" fmla="*/ 185834 h 5437757"/>
              <a:gd name="connsiteX4" fmla="*/ 8155441 w 9021798"/>
              <a:gd name="connsiteY4" fmla="*/ 260825 h 5437757"/>
              <a:gd name="connsiteX5" fmla="*/ 8991970 w 9021798"/>
              <a:gd name="connsiteY5" fmla="*/ 1663412 h 5437757"/>
              <a:gd name="connsiteX6" fmla="*/ 8805704 w 9021798"/>
              <a:gd name="connsiteY6" fmla="*/ 3238704 h 5437757"/>
              <a:gd name="connsiteX7" fmla="*/ 8041744 w 9021798"/>
              <a:gd name="connsiteY7" fmla="*/ 5330720 h 5437757"/>
              <a:gd name="connsiteX8" fmla="*/ 5765945 w 9021798"/>
              <a:gd name="connsiteY8" fmla="*/ 5096501 h 5437757"/>
              <a:gd name="connsiteX9" fmla="*/ 1672455 w 9021798"/>
              <a:gd name="connsiteY9" fmla="*/ 5258149 h 5437757"/>
              <a:gd name="connsiteX10" fmla="*/ 110211 w 9021798"/>
              <a:gd name="connsiteY10" fmla="*/ 4085371 h 5437757"/>
              <a:gd name="connsiteX11" fmla="*/ 381143 w 9021798"/>
              <a:gd name="connsiteY11" fmla="*/ 3064502 h 5437757"/>
              <a:gd name="connsiteX12" fmla="*/ 110211 w 9021798"/>
              <a:gd name="connsiteY12" fmla="*/ 1663412 h 5437757"/>
              <a:gd name="connsiteX0" fmla="*/ 0 w 9368787"/>
              <a:gd name="connsiteY0" fmla="*/ 2098840 h 5437757"/>
              <a:gd name="connsiteX1" fmla="*/ 594626 w 9368787"/>
              <a:gd name="connsiteY1" fmla="*/ 698672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0 w 9368787"/>
              <a:gd name="connsiteY0" fmla="*/ 2098840 h 5437757"/>
              <a:gd name="connsiteX1" fmla="*/ 551083 w 9368787"/>
              <a:gd name="connsiteY1" fmla="*/ 480958 h 5437757"/>
              <a:gd name="connsiteX2" fmla="*/ 2411790 w 9368787"/>
              <a:gd name="connsiteY2" fmla="*/ 524502 h 5437757"/>
              <a:gd name="connsiteX3" fmla="*/ 6190343 w 9368787"/>
              <a:gd name="connsiteY3" fmla="*/ 185834 h 5437757"/>
              <a:gd name="connsiteX4" fmla="*/ 8502430 w 9368787"/>
              <a:gd name="connsiteY4" fmla="*/ 260825 h 5437757"/>
              <a:gd name="connsiteX5" fmla="*/ 9338959 w 9368787"/>
              <a:gd name="connsiteY5" fmla="*/ 1663412 h 5437757"/>
              <a:gd name="connsiteX6" fmla="*/ 9152693 w 9368787"/>
              <a:gd name="connsiteY6" fmla="*/ 3238704 h 5437757"/>
              <a:gd name="connsiteX7" fmla="*/ 8388733 w 9368787"/>
              <a:gd name="connsiteY7" fmla="*/ 5330720 h 5437757"/>
              <a:gd name="connsiteX8" fmla="*/ 6112934 w 9368787"/>
              <a:gd name="connsiteY8" fmla="*/ 5096501 h 5437757"/>
              <a:gd name="connsiteX9" fmla="*/ 2019444 w 9368787"/>
              <a:gd name="connsiteY9" fmla="*/ 5258149 h 5437757"/>
              <a:gd name="connsiteX10" fmla="*/ 457200 w 9368787"/>
              <a:gd name="connsiteY10" fmla="*/ 4085371 h 5437757"/>
              <a:gd name="connsiteX11" fmla="*/ 728132 w 9368787"/>
              <a:gd name="connsiteY11" fmla="*/ 3064502 h 5437757"/>
              <a:gd name="connsiteX12" fmla="*/ 0 w 9368787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6243 w 9375030"/>
              <a:gd name="connsiteY0" fmla="*/ 2098840 h 5437757"/>
              <a:gd name="connsiteX1" fmla="*/ 557326 w 9375030"/>
              <a:gd name="connsiteY1" fmla="*/ 480958 h 5437757"/>
              <a:gd name="connsiteX2" fmla="*/ 2418033 w 9375030"/>
              <a:gd name="connsiteY2" fmla="*/ 524502 h 5437757"/>
              <a:gd name="connsiteX3" fmla="*/ 6196586 w 9375030"/>
              <a:gd name="connsiteY3" fmla="*/ 185834 h 5437757"/>
              <a:gd name="connsiteX4" fmla="*/ 8508673 w 9375030"/>
              <a:gd name="connsiteY4" fmla="*/ 260825 h 5437757"/>
              <a:gd name="connsiteX5" fmla="*/ 9345202 w 9375030"/>
              <a:gd name="connsiteY5" fmla="*/ 1663412 h 5437757"/>
              <a:gd name="connsiteX6" fmla="*/ 9158936 w 9375030"/>
              <a:gd name="connsiteY6" fmla="*/ 3238704 h 5437757"/>
              <a:gd name="connsiteX7" fmla="*/ 8394976 w 9375030"/>
              <a:gd name="connsiteY7" fmla="*/ 5330720 h 5437757"/>
              <a:gd name="connsiteX8" fmla="*/ 6119177 w 9375030"/>
              <a:gd name="connsiteY8" fmla="*/ 5096501 h 5437757"/>
              <a:gd name="connsiteX9" fmla="*/ 2025687 w 9375030"/>
              <a:gd name="connsiteY9" fmla="*/ 5258149 h 5437757"/>
              <a:gd name="connsiteX10" fmla="*/ 463443 w 9375030"/>
              <a:gd name="connsiteY10" fmla="*/ 4085371 h 5437757"/>
              <a:gd name="connsiteX11" fmla="*/ 734375 w 9375030"/>
              <a:gd name="connsiteY11" fmla="*/ 3064502 h 5437757"/>
              <a:gd name="connsiteX12" fmla="*/ 6243 w 9375030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829209 w 9469864"/>
              <a:gd name="connsiteY11" fmla="*/ 3064502 h 5437757"/>
              <a:gd name="connsiteX12" fmla="*/ 101077 w 9469864"/>
              <a:gd name="connsiteY12" fmla="*/ 2098840 h 5437757"/>
              <a:gd name="connsiteX0" fmla="*/ 101077 w 9469864"/>
              <a:gd name="connsiteY0" fmla="*/ 2098840 h 5437757"/>
              <a:gd name="connsiteX1" fmla="*/ 652160 w 9469864"/>
              <a:gd name="connsiteY1" fmla="*/ 480958 h 5437757"/>
              <a:gd name="connsiteX2" fmla="*/ 2512867 w 9469864"/>
              <a:gd name="connsiteY2" fmla="*/ 524502 h 5437757"/>
              <a:gd name="connsiteX3" fmla="*/ 6291420 w 9469864"/>
              <a:gd name="connsiteY3" fmla="*/ 185834 h 5437757"/>
              <a:gd name="connsiteX4" fmla="*/ 8603507 w 9469864"/>
              <a:gd name="connsiteY4" fmla="*/ 260825 h 5437757"/>
              <a:gd name="connsiteX5" fmla="*/ 9440036 w 9469864"/>
              <a:gd name="connsiteY5" fmla="*/ 1663412 h 5437757"/>
              <a:gd name="connsiteX6" fmla="*/ 9253770 w 9469864"/>
              <a:gd name="connsiteY6" fmla="*/ 3238704 h 5437757"/>
              <a:gd name="connsiteX7" fmla="*/ 8489810 w 9469864"/>
              <a:gd name="connsiteY7" fmla="*/ 5330720 h 5437757"/>
              <a:gd name="connsiteX8" fmla="*/ 6214011 w 9469864"/>
              <a:gd name="connsiteY8" fmla="*/ 5096501 h 5437757"/>
              <a:gd name="connsiteX9" fmla="*/ 2120521 w 9469864"/>
              <a:gd name="connsiteY9" fmla="*/ 5258149 h 5437757"/>
              <a:gd name="connsiteX10" fmla="*/ 558277 w 9469864"/>
              <a:gd name="connsiteY10" fmla="*/ 4085371 h 5437757"/>
              <a:gd name="connsiteX11" fmla="*/ 101077 w 9469864"/>
              <a:gd name="connsiteY11" fmla="*/ 2098840 h 5437757"/>
              <a:gd name="connsiteX0" fmla="*/ 74780 w 9595967"/>
              <a:gd name="connsiteY0" fmla="*/ 2686669 h 5437757"/>
              <a:gd name="connsiteX1" fmla="*/ 778263 w 9595967"/>
              <a:gd name="connsiteY1" fmla="*/ 480958 h 5437757"/>
              <a:gd name="connsiteX2" fmla="*/ 2638970 w 9595967"/>
              <a:gd name="connsiteY2" fmla="*/ 524502 h 5437757"/>
              <a:gd name="connsiteX3" fmla="*/ 6417523 w 9595967"/>
              <a:gd name="connsiteY3" fmla="*/ 185834 h 5437757"/>
              <a:gd name="connsiteX4" fmla="*/ 8729610 w 9595967"/>
              <a:gd name="connsiteY4" fmla="*/ 260825 h 5437757"/>
              <a:gd name="connsiteX5" fmla="*/ 9566139 w 9595967"/>
              <a:gd name="connsiteY5" fmla="*/ 1663412 h 5437757"/>
              <a:gd name="connsiteX6" fmla="*/ 9379873 w 9595967"/>
              <a:gd name="connsiteY6" fmla="*/ 3238704 h 5437757"/>
              <a:gd name="connsiteX7" fmla="*/ 8615913 w 9595967"/>
              <a:gd name="connsiteY7" fmla="*/ 5330720 h 5437757"/>
              <a:gd name="connsiteX8" fmla="*/ 6340114 w 9595967"/>
              <a:gd name="connsiteY8" fmla="*/ 5096501 h 5437757"/>
              <a:gd name="connsiteX9" fmla="*/ 2246624 w 9595967"/>
              <a:gd name="connsiteY9" fmla="*/ 5258149 h 5437757"/>
              <a:gd name="connsiteX10" fmla="*/ 684380 w 9595967"/>
              <a:gd name="connsiteY10" fmla="*/ 4085371 h 5437757"/>
              <a:gd name="connsiteX11" fmla="*/ 74780 w 9595967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29427 w 9650614"/>
              <a:gd name="connsiteY0" fmla="*/ 2686669 h 5437757"/>
              <a:gd name="connsiteX1" fmla="*/ 832910 w 9650614"/>
              <a:gd name="connsiteY1" fmla="*/ 480958 h 5437757"/>
              <a:gd name="connsiteX2" fmla="*/ 2693617 w 9650614"/>
              <a:gd name="connsiteY2" fmla="*/ 524502 h 5437757"/>
              <a:gd name="connsiteX3" fmla="*/ 6472170 w 9650614"/>
              <a:gd name="connsiteY3" fmla="*/ 185834 h 5437757"/>
              <a:gd name="connsiteX4" fmla="*/ 8784257 w 9650614"/>
              <a:gd name="connsiteY4" fmla="*/ 260825 h 5437757"/>
              <a:gd name="connsiteX5" fmla="*/ 9620786 w 9650614"/>
              <a:gd name="connsiteY5" fmla="*/ 1663412 h 5437757"/>
              <a:gd name="connsiteX6" fmla="*/ 9434520 w 9650614"/>
              <a:gd name="connsiteY6" fmla="*/ 3238704 h 5437757"/>
              <a:gd name="connsiteX7" fmla="*/ 8670560 w 9650614"/>
              <a:gd name="connsiteY7" fmla="*/ 5330720 h 5437757"/>
              <a:gd name="connsiteX8" fmla="*/ 6394761 w 9650614"/>
              <a:gd name="connsiteY8" fmla="*/ 5096501 h 5437757"/>
              <a:gd name="connsiteX9" fmla="*/ 2301271 w 9650614"/>
              <a:gd name="connsiteY9" fmla="*/ 5258149 h 5437757"/>
              <a:gd name="connsiteX10" fmla="*/ 739027 w 9650614"/>
              <a:gd name="connsiteY10" fmla="*/ 4085371 h 5437757"/>
              <a:gd name="connsiteX11" fmla="*/ 129427 w 9650614"/>
              <a:gd name="connsiteY11" fmla="*/ 2686669 h 5437757"/>
              <a:gd name="connsiteX0" fmla="*/ 143998 w 9665185"/>
              <a:gd name="connsiteY0" fmla="*/ 2686669 h 5437757"/>
              <a:gd name="connsiteX1" fmla="*/ 847481 w 9665185"/>
              <a:gd name="connsiteY1" fmla="*/ 480958 h 5437757"/>
              <a:gd name="connsiteX2" fmla="*/ 2708188 w 9665185"/>
              <a:gd name="connsiteY2" fmla="*/ 524502 h 5437757"/>
              <a:gd name="connsiteX3" fmla="*/ 6486741 w 9665185"/>
              <a:gd name="connsiteY3" fmla="*/ 185834 h 5437757"/>
              <a:gd name="connsiteX4" fmla="*/ 8798828 w 9665185"/>
              <a:gd name="connsiteY4" fmla="*/ 260825 h 5437757"/>
              <a:gd name="connsiteX5" fmla="*/ 9635357 w 9665185"/>
              <a:gd name="connsiteY5" fmla="*/ 1663412 h 5437757"/>
              <a:gd name="connsiteX6" fmla="*/ 9449091 w 9665185"/>
              <a:gd name="connsiteY6" fmla="*/ 3238704 h 5437757"/>
              <a:gd name="connsiteX7" fmla="*/ 8685131 w 9665185"/>
              <a:gd name="connsiteY7" fmla="*/ 5330720 h 5437757"/>
              <a:gd name="connsiteX8" fmla="*/ 6409332 w 9665185"/>
              <a:gd name="connsiteY8" fmla="*/ 5096501 h 5437757"/>
              <a:gd name="connsiteX9" fmla="*/ 2315842 w 9665185"/>
              <a:gd name="connsiteY9" fmla="*/ 5258149 h 5437757"/>
              <a:gd name="connsiteX10" fmla="*/ 470569 w 9665185"/>
              <a:gd name="connsiteY10" fmla="*/ 4216000 h 5437757"/>
              <a:gd name="connsiteX11" fmla="*/ 143998 w 9665185"/>
              <a:gd name="connsiteY11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2301272 w 9650615"/>
              <a:gd name="connsiteY9" fmla="*/ 5258149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060301 w 9650615"/>
              <a:gd name="connsiteY9" fmla="*/ 5214606 h 5437757"/>
              <a:gd name="connsiteX10" fmla="*/ 129428 w 9650615"/>
              <a:gd name="connsiteY10" fmla="*/ 2686669 h 5437757"/>
              <a:gd name="connsiteX0" fmla="*/ 129428 w 9650615"/>
              <a:gd name="connsiteY0" fmla="*/ 2686669 h 5558386"/>
              <a:gd name="connsiteX1" fmla="*/ 832911 w 9650615"/>
              <a:gd name="connsiteY1" fmla="*/ 480958 h 5558386"/>
              <a:gd name="connsiteX2" fmla="*/ 2693618 w 9650615"/>
              <a:gd name="connsiteY2" fmla="*/ 524502 h 5558386"/>
              <a:gd name="connsiteX3" fmla="*/ 6472171 w 9650615"/>
              <a:gd name="connsiteY3" fmla="*/ 185834 h 5558386"/>
              <a:gd name="connsiteX4" fmla="*/ 8784258 w 9650615"/>
              <a:gd name="connsiteY4" fmla="*/ 260825 h 5558386"/>
              <a:gd name="connsiteX5" fmla="*/ 9620787 w 9650615"/>
              <a:gd name="connsiteY5" fmla="*/ 1663412 h 5558386"/>
              <a:gd name="connsiteX6" fmla="*/ 9434521 w 9650615"/>
              <a:gd name="connsiteY6" fmla="*/ 3238704 h 5558386"/>
              <a:gd name="connsiteX7" fmla="*/ 8670561 w 9650615"/>
              <a:gd name="connsiteY7" fmla="*/ 5330720 h 5558386"/>
              <a:gd name="connsiteX8" fmla="*/ 6394762 w 9650615"/>
              <a:gd name="connsiteY8" fmla="*/ 5096501 h 5558386"/>
              <a:gd name="connsiteX9" fmla="*/ 1016758 w 9650615"/>
              <a:gd name="connsiteY9" fmla="*/ 5475863 h 5558386"/>
              <a:gd name="connsiteX10" fmla="*/ 129428 w 9650615"/>
              <a:gd name="connsiteY10" fmla="*/ 2686669 h 5558386"/>
              <a:gd name="connsiteX0" fmla="*/ 129428 w 9650615"/>
              <a:gd name="connsiteY0" fmla="*/ 2686669 h 5437757"/>
              <a:gd name="connsiteX1" fmla="*/ 832911 w 9650615"/>
              <a:gd name="connsiteY1" fmla="*/ 480958 h 5437757"/>
              <a:gd name="connsiteX2" fmla="*/ 2693618 w 9650615"/>
              <a:gd name="connsiteY2" fmla="*/ 524502 h 5437757"/>
              <a:gd name="connsiteX3" fmla="*/ 6472171 w 9650615"/>
              <a:gd name="connsiteY3" fmla="*/ 185834 h 5437757"/>
              <a:gd name="connsiteX4" fmla="*/ 8784258 w 9650615"/>
              <a:gd name="connsiteY4" fmla="*/ 260825 h 5437757"/>
              <a:gd name="connsiteX5" fmla="*/ 9620787 w 9650615"/>
              <a:gd name="connsiteY5" fmla="*/ 1663412 h 5437757"/>
              <a:gd name="connsiteX6" fmla="*/ 9434521 w 9650615"/>
              <a:gd name="connsiteY6" fmla="*/ 3238704 h 5437757"/>
              <a:gd name="connsiteX7" fmla="*/ 8670561 w 9650615"/>
              <a:gd name="connsiteY7" fmla="*/ 5330720 h 5437757"/>
              <a:gd name="connsiteX8" fmla="*/ 6394762 w 9650615"/>
              <a:gd name="connsiteY8" fmla="*/ 5096501 h 5437757"/>
              <a:gd name="connsiteX9" fmla="*/ 1125615 w 9650615"/>
              <a:gd name="connsiteY9" fmla="*/ 5279920 h 5437757"/>
              <a:gd name="connsiteX10" fmla="*/ 129428 w 9650615"/>
              <a:gd name="connsiteY10" fmla="*/ 2686669 h 543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0615" h="5437757">
                <a:moveTo>
                  <a:pt x="129428" y="2686669"/>
                </a:moveTo>
                <a:cubicBezTo>
                  <a:pt x="-218914" y="1485773"/>
                  <a:pt x="176301" y="219701"/>
                  <a:pt x="832911" y="480958"/>
                </a:cubicBezTo>
                <a:cubicBezTo>
                  <a:pt x="1816810" y="894615"/>
                  <a:pt x="1944367" y="456769"/>
                  <a:pt x="2693618" y="524502"/>
                </a:cubicBezTo>
                <a:cubicBezTo>
                  <a:pt x="4003936" y="411613"/>
                  <a:pt x="5161853" y="625295"/>
                  <a:pt x="6472171" y="185834"/>
                </a:cubicBezTo>
                <a:cubicBezTo>
                  <a:pt x="7734423" y="-213309"/>
                  <a:pt x="8308676" y="135918"/>
                  <a:pt x="8784258" y="260825"/>
                </a:cubicBezTo>
                <a:cubicBezTo>
                  <a:pt x="9481992" y="548691"/>
                  <a:pt x="9620787" y="1202745"/>
                  <a:pt x="9620787" y="1663412"/>
                </a:cubicBezTo>
                <a:cubicBezTo>
                  <a:pt x="9558698" y="2188509"/>
                  <a:pt x="9005543" y="2391874"/>
                  <a:pt x="9434521" y="3238704"/>
                </a:cubicBezTo>
                <a:cubicBezTo>
                  <a:pt x="9773188" y="3953371"/>
                  <a:pt x="9842428" y="4619520"/>
                  <a:pt x="8670561" y="5330720"/>
                </a:cubicBezTo>
                <a:cubicBezTo>
                  <a:pt x="7839390" y="5604215"/>
                  <a:pt x="7259800" y="5289882"/>
                  <a:pt x="6394762" y="5096501"/>
                </a:cubicBezTo>
                <a:cubicBezTo>
                  <a:pt x="4336806" y="4673024"/>
                  <a:pt x="3628677" y="5679206"/>
                  <a:pt x="1125615" y="5279920"/>
                </a:cubicBezTo>
                <a:cubicBezTo>
                  <a:pt x="-397578" y="4921824"/>
                  <a:pt x="374155" y="3482868"/>
                  <a:pt x="129428" y="2686669"/>
                </a:cubicBez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0501F-2963-4BDD-A33D-ECB63AC5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5" y="4633033"/>
            <a:ext cx="2067197" cy="2585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417316-1C0A-44A0-81C8-266543EA09CB}"/>
              </a:ext>
            </a:extLst>
          </p:cNvPr>
          <p:cNvSpPr txBox="1"/>
          <p:nvPr/>
        </p:nvSpPr>
        <p:spPr>
          <a:xfrm>
            <a:off x="7908736" y="2766365"/>
            <a:ext cx="3324316" cy="1200329"/>
          </a:xfrm>
          <a:custGeom>
            <a:avLst/>
            <a:gdLst>
              <a:gd name="connsiteX0" fmla="*/ 0 w 6387812"/>
              <a:gd name="connsiteY0" fmla="*/ 0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0 w 6387812"/>
              <a:gd name="connsiteY4" fmla="*/ 0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6387812 w 6387812"/>
              <a:gd name="connsiteY2" fmla="*/ 1107996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  <a:gd name="connsiteX0" fmla="*/ 585216 w 6387812"/>
              <a:gd name="connsiteY0" fmla="*/ 310896 h 1107996"/>
              <a:gd name="connsiteX1" fmla="*/ 6387812 w 6387812"/>
              <a:gd name="connsiteY1" fmla="*/ 0 h 1107996"/>
              <a:gd name="connsiteX2" fmla="*/ 5400260 w 6387812"/>
              <a:gd name="connsiteY2" fmla="*/ 1071420 h 1107996"/>
              <a:gd name="connsiteX3" fmla="*/ 0 w 6387812"/>
              <a:gd name="connsiteY3" fmla="*/ 1107996 h 1107996"/>
              <a:gd name="connsiteX4" fmla="*/ 585216 w 6387812"/>
              <a:gd name="connsiteY4" fmla="*/ 310896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7812" h="1107996">
                <a:moveTo>
                  <a:pt x="585216" y="310896"/>
                </a:moveTo>
                <a:lnTo>
                  <a:pt x="6387812" y="0"/>
                </a:lnTo>
                <a:lnTo>
                  <a:pt x="5400260" y="1071420"/>
                </a:lnTo>
                <a:lnTo>
                  <a:pt x="0" y="1107996"/>
                </a:lnTo>
                <a:lnTo>
                  <a:pt x="585216" y="31089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Xứ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 </a:t>
            </a:r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Momento" panose="00000500000000000000" pitchFamily="2" charset="0"/>
              </a:rPr>
              <a:t>lạnh</a:t>
            </a:r>
            <a:endParaRPr lang="en-US" sz="7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Momento" panose="000005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B9D168-F825-4265-837E-72DD7832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5" y="618568"/>
            <a:ext cx="5470357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1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4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354</Words>
  <Application>Microsoft Office PowerPoint</Application>
  <PresentationFormat>Widescreen</PresentationFormat>
  <Paragraphs>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#9Slide06 Atorak Typeface</vt:lpstr>
      <vt:lpstr>Times New Roman</vt:lpstr>
      <vt:lpstr>SVN-KG Ten Thousand Reasons</vt:lpstr>
      <vt:lpstr>Calibri</vt:lpstr>
      <vt:lpstr>Arial</vt:lpstr>
      <vt:lpstr>SVN-Newton</vt:lpstr>
      <vt:lpstr>#9Slide07 SVNMomento</vt:lpstr>
      <vt:lpstr>UTM Showcard</vt:lpstr>
      <vt:lpstr>#9Slide07 HoneyCream</vt:lpstr>
      <vt:lpstr>#9Slide07 IcielCadena</vt:lpstr>
      <vt:lpstr>Courier New</vt:lpstr>
      <vt:lpstr>raustila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Ngoc Hao_GV</dc:creator>
  <cp:keywords>HAOMANGNON</cp:keywords>
  <cp:lastModifiedBy>Admin</cp:lastModifiedBy>
  <cp:revision>11</cp:revision>
  <dcterms:created xsi:type="dcterms:W3CDTF">2021-10-09T12:19:49Z</dcterms:created>
  <dcterms:modified xsi:type="dcterms:W3CDTF">2023-06-03T09:35:39Z</dcterms:modified>
</cp:coreProperties>
</file>