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267" r:id="rId4"/>
    <p:sldId id="257" r:id="rId5"/>
    <p:sldId id="269" r:id="rId6"/>
    <p:sldId id="268" r:id="rId7"/>
    <p:sldId id="281" r:id="rId8"/>
    <p:sldId id="270" r:id="rId9"/>
    <p:sldId id="258" r:id="rId10"/>
    <p:sldId id="271" r:id="rId11"/>
    <p:sldId id="259" r:id="rId12"/>
    <p:sldId id="273" r:id="rId13"/>
    <p:sldId id="260" r:id="rId14"/>
    <p:sldId id="274" r:id="rId15"/>
    <p:sldId id="279" r:id="rId16"/>
    <p:sldId id="261" r:id="rId17"/>
    <p:sldId id="262" r:id="rId18"/>
    <p:sldId id="280" r:id="rId19"/>
    <p:sldId id="264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SVN-Poky's" panose="020B0604020202020204" charset="0"/>
      <p:regular r:id="rId34"/>
    </p:embeddedFont>
    <p:embeddedFont>
      <p:font typeface="Berlin Sans FB" panose="020E0602020502020306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FF"/>
    <a:srgbClr val="CC00FF"/>
    <a:srgbClr val="FF99CC"/>
    <a:srgbClr val="7763B9"/>
    <a:srgbClr val="7ADBCA"/>
    <a:srgbClr val="FED2D1"/>
    <a:srgbClr val="EDAE49"/>
    <a:srgbClr val="DCF8FC"/>
    <a:srgbClr val="FFE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3741" autoAdjust="0"/>
  </p:normalViewPr>
  <p:slideViewPr>
    <p:cSldViewPr snapToGrid="0">
      <p:cViewPr varScale="1">
        <p:scale>
          <a:sx n="85" d="100"/>
          <a:sy n="85" d="100"/>
        </p:scale>
        <p:origin x="76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2DACA-6488-4589-B42A-25BD4BF24ADA}" type="datetimeFigureOut">
              <a:rPr lang="en-US" smtClean="0"/>
              <a:t>03/06/2023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181A2-C339-4C44-9C30-5505D2737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5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8181A2-C339-4C44-9C30-5505D2737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9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B0D1E-F729-400C-B3EC-692C7364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0B7DD-33E2-4E70-BF28-AAA81723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E677E-24A8-4D84-8796-4C4DC526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6FA6A-519A-4C0A-9B87-168F574E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B6BBF-4D72-4EAD-9287-B14FC07A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2740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A3EF-7260-4500-A667-923DF22E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AB15A-2424-44CD-A013-4CAAC605F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7A8ED-35A0-4DFB-9674-7679B19A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F7674-3AE8-4A10-847D-8D6B607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A3A33-4ECC-4865-B63B-9465436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0684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D8DD28-CC09-4910-A246-64D19793F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E7245-E6CE-4FAD-B63F-7B6783516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E7274-94BE-4F94-8B01-2383B879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AEB2C-E59B-46D8-AD92-EB90275D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40645-526A-40F5-9DC9-67DD37F2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41193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8DCCE-9518-4EF5-9D2F-5D369971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A4D81-2B6C-4824-9EB2-6FC8C56DC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77308-5AC7-4874-A0E9-BBF3F0D8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5800E-6113-446A-A25F-49A960F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732FF-42B9-4BB4-8BD3-E860A842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16433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0B41-F559-4DB8-85F3-E5CD8F9D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B4B83-1E89-4544-96B1-E0D0D82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4CC90-3AB8-4B22-82BF-BBB0A462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C091-3E7F-4C32-BDC9-4C0D21C8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40279-8FB7-4ED8-8C64-0295FDD3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2610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07A6-4A5B-4321-9D28-2F252DFF9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3BFE7-F0D2-4850-BFD1-F8D0F22D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2E97D-9AD0-4A42-95AA-FD7471B7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43950-A962-4E0A-983C-E28F9F61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3B96D4-62D8-4D72-8A4C-46C31D96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9E9F8-030B-4773-AEF3-90AF93BF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6180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1786-5C75-43E5-B815-0C85D71E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BDF71-3BD8-4542-8220-F26C7572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0212E-AAC7-4056-88F9-5FDD47B1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0BA18-9FAE-44FD-8D7D-8ADE33219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7832B7-CAAE-4983-AC35-CDB0109AE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3B3F70-7EF0-4349-99EE-7D653863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8D6865-6000-4E21-8190-8D927E8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476E3-9128-4D2C-B69E-5C238E0A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3703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4497-5739-450A-B32A-00D83BE4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CA427A-E6A5-4B5B-9135-66E0D6D6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DBAE8-B05A-4A91-940B-392B12BE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63A10-9026-48D9-823A-9FBB44C3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2370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589302-6033-44D7-9045-7353E80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D074-9AC9-42CC-B879-BE5355C2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1AD2F-FDF7-4CC6-BD82-5B3EBB71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699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DD28F-7057-451F-89DE-ABE1B50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1DF0C-320F-4EF1-B346-246B968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C0FC2-4A81-4B0A-A52C-96221D01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3F12B-D8C2-4FC2-8A98-C337D241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FFF39-56E2-4304-8C84-BA4A3F06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851EE-8ED1-48F1-BF5B-2C0F970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74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CF207-8231-45CF-9B55-B77840DB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E7958A-532F-44E7-9958-DEBFFE58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45CD0-A6CA-418F-B28B-93B58D0B0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A874A-9A68-4F24-BCB4-E1F02F6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FB102-DF6A-426A-BB49-0DD9D52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A6380-5829-42AA-B1D8-2F27AA4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8246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CE6DC-D529-4DAB-8345-C252FEA4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41CF4-C6FB-4D3F-9F54-836E96AED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9B017-8130-4341-82FD-D0FAEB329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90BAF-0423-40E3-81E1-522E9FF5D504}" type="datetimeFigureOut">
              <a:rPr lang="en-PH" smtClean="0"/>
              <a:t>03/06/2023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CA30E-A568-4645-AE75-91A81F765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D2AFE-29A0-4AD5-A02F-B28315F89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51FD0-1947-42E4-8AD4-F774DA8B4EB0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A1D748-B4A2-4C80-8A82-95835BA15B8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98F908-77AE-4CE8-A35A-451D07C4FB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8765" y="19731105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88AF31-8DFF-4079-B903-EF6F4123E8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C3D8C7-65CB-4CF7-844E-A317EB4054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8196" y="-5242326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88223C-338A-4D3A-9583-232BC276E4A5}"/>
              </a:ext>
            </a:extLst>
          </p:cNvPr>
          <p:cNvSpPr txBox="1"/>
          <p:nvPr userDrawn="1"/>
        </p:nvSpPr>
        <p:spPr>
          <a:xfrm>
            <a:off x="2880780" y="98982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306F9A-94AC-459E-AD54-ECF5999603E1}"/>
              </a:ext>
            </a:extLst>
          </p:cNvPr>
          <p:cNvSpPr txBox="1"/>
          <p:nvPr userDrawn="1"/>
        </p:nvSpPr>
        <p:spPr>
          <a:xfrm>
            <a:off x="11383639" y="6552198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sz="1600" b="1" spc="5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39FB022-2DBD-42E3-AA84-E111F5C6919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2705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2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microsoft.com/office/2007/relationships/hdphoto" Target="../media/hdphoto1.wdp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9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20.g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26.gi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mp3"/><Relationship Id="rId26" Type="http://schemas.openxmlformats.org/officeDocument/2006/relationships/image" Target="../media/image2.png"/><Relationship Id="rId39" Type="http://schemas.openxmlformats.org/officeDocument/2006/relationships/image" Target="../media/image22.gif"/><Relationship Id="rId21" Type="http://schemas.microsoft.com/office/2007/relationships/media" Target="../media/media11.mp3"/><Relationship Id="rId34" Type="http://schemas.openxmlformats.org/officeDocument/2006/relationships/image" Target="../media/image17.gif"/><Relationship Id="rId42" Type="http://schemas.openxmlformats.org/officeDocument/2006/relationships/image" Target="../media/image25.png"/><Relationship Id="rId7" Type="http://schemas.microsoft.com/office/2007/relationships/media" Target="../media/media4.WAV"/><Relationship Id="rId2" Type="http://schemas.openxmlformats.org/officeDocument/2006/relationships/audio" Target="../media/media1.mp3"/><Relationship Id="rId16" Type="http://schemas.openxmlformats.org/officeDocument/2006/relationships/audio" Target="../media/media8.WAV"/><Relationship Id="rId20" Type="http://schemas.openxmlformats.org/officeDocument/2006/relationships/audio" Target="../media/media10.mp3"/><Relationship Id="rId29" Type="http://schemas.openxmlformats.org/officeDocument/2006/relationships/image" Target="../media/image12.png"/><Relationship Id="rId41" Type="http://schemas.openxmlformats.org/officeDocument/2006/relationships/image" Target="../media/image24.gif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mp3"/><Relationship Id="rId32" Type="http://schemas.openxmlformats.org/officeDocument/2006/relationships/image" Target="../media/image15.gif"/><Relationship Id="rId37" Type="http://schemas.openxmlformats.org/officeDocument/2006/relationships/image" Target="../media/image20.gif"/><Relationship Id="rId40" Type="http://schemas.openxmlformats.org/officeDocument/2006/relationships/image" Target="../media/image23.gif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mp3"/><Relationship Id="rId28" Type="http://schemas.openxmlformats.org/officeDocument/2006/relationships/image" Target="../media/image11.PNG"/><Relationship Id="rId36" Type="http://schemas.openxmlformats.org/officeDocument/2006/relationships/image" Target="../media/image19.gif"/><Relationship Id="rId10" Type="http://schemas.openxmlformats.org/officeDocument/2006/relationships/audio" Target="../media/media5.WAV"/><Relationship Id="rId19" Type="http://schemas.microsoft.com/office/2007/relationships/media" Target="../media/media10.mp3"/><Relationship Id="rId31" Type="http://schemas.openxmlformats.org/officeDocument/2006/relationships/image" Target="../media/image14.gif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mp3"/><Relationship Id="rId27" Type="http://schemas.openxmlformats.org/officeDocument/2006/relationships/image" Target="../media/image10.PNG"/><Relationship Id="rId30" Type="http://schemas.openxmlformats.org/officeDocument/2006/relationships/image" Target="../media/image13.gif"/><Relationship Id="rId35" Type="http://schemas.openxmlformats.org/officeDocument/2006/relationships/image" Target="../media/image18.gif"/><Relationship Id="rId8" Type="http://schemas.openxmlformats.org/officeDocument/2006/relationships/audio" Target="../media/media4.WAV"/><Relationship Id="rId3" Type="http://schemas.microsoft.com/office/2007/relationships/media" Target="../media/media2.WAV"/><Relationship Id="rId12" Type="http://schemas.openxmlformats.org/officeDocument/2006/relationships/audio" Target="../media/media6.WAV"/><Relationship Id="rId17" Type="http://schemas.microsoft.com/office/2007/relationships/media" Target="../media/media9.mp3"/><Relationship Id="rId25" Type="http://schemas.openxmlformats.org/officeDocument/2006/relationships/slideLayout" Target="../slideLayouts/slideLayout1.xml"/><Relationship Id="rId33" Type="http://schemas.openxmlformats.org/officeDocument/2006/relationships/image" Target="../media/image16.gif"/><Relationship Id="rId38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0852897">
            <a:off x="3759194" y="77641"/>
            <a:ext cx="7463680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0852897">
            <a:off x="3559169" y="245825"/>
            <a:ext cx="7463680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708140">
            <a:off x="3465807" y="1350358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0852897">
            <a:off x="2744735" y="1495305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708140">
            <a:off x="3617269" y="2422441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0852897">
            <a:off x="2923627" y="2560454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708140">
            <a:off x="3798968" y="3432699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0852897">
            <a:off x="3104213" y="3562627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708140">
            <a:off x="3962556" y="4505668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0852897">
            <a:off x="3295864" y="4622505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708140">
            <a:off x="4142160" y="5552467"/>
            <a:ext cx="515221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0852897">
            <a:off x="3483900" y="5687654"/>
            <a:ext cx="1086902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AAF66DDC-BA0B-4331-8AE5-3E60F3F733FC}"/>
              </a:ext>
            </a:extLst>
          </p:cNvPr>
          <p:cNvSpPr/>
          <p:nvPr/>
        </p:nvSpPr>
        <p:spPr>
          <a:xfrm rot="20797889">
            <a:off x="4323381" y="2510948"/>
            <a:ext cx="6004305" cy="1297972"/>
          </a:xfrm>
          <a:prstGeom prst="frame">
            <a:avLst/>
          </a:prstGeom>
          <a:solidFill>
            <a:srgbClr val="EDAE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9A1B24-A57E-4686-9751-5F58963F0AB7}"/>
              </a:ext>
            </a:extLst>
          </p:cNvPr>
          <p:cNvSpPr/>
          <p:nvPr/>
        </p:nvSpPr>
        <p:spPr>
          <a:xfrm rot="20788659">
            <a:off x="4176715" y="2394749"/>
            <a:ext cx="64599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pc="300" dirty="0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VN-Poky's" panose="020B0606040200020203" pitchFamily="34" charset="0"/>
              </a:rPr>
              <a:t>ÂM THANH</a:t>
            </a: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0817206">
            <a:off x="5256957" y="4578115"/>
            <a:ext cx="5431996" cy="571114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A8DB1E-A427-4A25-9220-106B540221B2}"/>
              </a:ext>
            </a:extLst>
          </p:cNvPr>
          <p:cNvSpPr txBox="1"/>
          <p:nvPr/>
        </p:nvSpPr>
        <p:spPr>
          <a:xfrm rot="20812701">
            <a:off x="6593766" y="4627054"/>
            <a:ext cx="292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Berlin Sans FB" panose="020E0602020502020306" pitchFamily="34" charset="0"/>
              </a:rPr>
              <a:t>Âm</a:t>
            </a:r>
            <a:r>
              <a:rPr lang="en-US" sz="2400" dirty="0">
                <a:latin typeface="Berlin Sans FB" panose="020E0602020502020306" pitchFamily="34" charset="0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</a:rPr>
              <a:t>thanh</a:t>
            </a:r>
            <a:r>
              <a:rPr lang="en-US" sz="2400" dirty="0">
                <a:latin typeface="Berlin Sans FB" panose="020E0602020502020306" pitchFamily="34" charset="0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</a:rPr>
              <a:t>là</a:t>
            </a:r>
            <a:r>
              <a:rPr lang="en-US" sz="2400" dirty="0">
                <a:latin typeface="Berlin Sans FB" panose="020E0602020502020306" pitchFamily="34" charset="0"/>
              </a:rPr>
              <a:t> </a:t>
            </a:r>
            <a:r>
              <a:rPr lang="en-US" sz="2400" dirty="0" err="1">
                <a:latin typeface="Berlin Sans FB" panose="020E0602020502020306" pitchFamily="34" charset="0"/>
              </a:rPr>
              <a:t>gì</a:t>
            </a:r>
            <a:r>
              <a:rPr lang="en-US" sz="2400" dirty="0">
                <a:latin typeface="Berlin Sans FB" panose="020E0602020502020306" pitchFamily="34" charset="0"/>
              </a:rPr>
              <a:t>?????</a:t>
            </a:r>
            <a:endParaRPr lang="en-PH" sz="2400" dirty="0">
              <a:latin typeface="Berlin Sans FB" panose="020E0602020502020306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0869919">
            <a:off x="6957400" y="4398007"/>
            <a:ext cx="1134428" cy="4530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 rot="21362377">
            <a:off x="2311637" y="289864"/>
            <a:ext cx="820013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 rot="21362377">
            <a:off x="8923669" y="-48212"/>
            <a:ext cx="1422671" cy="1495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EB70D-11CE-4549-9CD4-9CAE2CCCB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3970">
            <a:off x="199026" y="2224236"/>
            <a:ext cx="4572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B5459-D20D-437D-8BB0-877EB01A4A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05" y="196739"/>
            <a:ext cx="2181957" cy="2706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CC47F5-4983-4A73-B439-15D24D184E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77">
            <a:off x="8351662" y="-427065"/>
            <a:ext cx="2095500" cy="2095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DC96D4-27A8-4690-BEEF-7CA608CB0D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7408" flipH="1">
            <a:off x="9086730" y="4225629"/>
            <a:ext cx="3029733" cy="21499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C2E7EC-A20D-46CF-BDCE-6951500B69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77">
            <a:off x="4488280" y="5124520"/>
            <a:ext cx="1739510" cy="160759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A6AF5DA-5130-4A4A-AFC8-382E421A6620}"/>
              </a:ext>
            </a:extLst>
          </p:cNvPr>
          <p:cNvSpPr txBox="1"/>
          <p:nvPr/>
        </p:nvSpPr>
        <p:spPr>
          <a:xfrm rot="20812701">
            <a:off x="5002442" y="1227420"/>
            <a:ext cx="4369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300" dirty="0">
                <a:solidFill>
                  <a:srgbClr val="7030A0"/>
                </a:solidFill>
                <a:latin typeface="SVN-Poky's" panose="020B0606040200020203" pitchFamily="34" charset="0"/>
              </a:rPr>
              <a:t>Khoa </a:t>
            </a:r>
            <a:r>
              <a:rPr lang="en-US" sz="6000" spc="300" dirty="0" err="1">
                <a:solidFill>
                  <a:srgbClr val="7030A0"/>
                </a:solidFill>
                <a:latin typeface="SVN-Poky's" panose="020B0606040200020203" pitchFamily="34" charset="0"/>
              </a:rPr>
              <a:t>học</a:t>
            </a:r>
            <a:endParaRPr lang="en-PH" sz="6000" spc="300" dirty="0">
              <a:solidFill>
                <a:srgbClr val="7030A0"/>
              </a:solidFill>
              <a:latin typeface="SVN-Poky's" panose="020B060604020002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26E5682-B323-4187-9A68-E7F13B9437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2377">
            <a:off x="9765762" y="1953559"/>
            <a:ext cx="1607593" cy="16075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ACC00E-FCBC-45B3-B0DB-99D0624427C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20" y="1591458"/>
            <a:ext cx="1320827" cy="132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0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500"/>
                            </p:stCondLst>
                            <p:childTnLst>
                              <p:par>
                                <p:cTn id="2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3000"/>
                            </p:stCondLst>
                            <p:childTnLst>
                              <p:par>
                                <p:cTn id="2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60"/>
                            </p:stCondLst>
                            <p:childTnLst>
                              <p:par>
                                <p:cTn id="2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2" grpId="0" animBg="1"/>
      <p:bldP spid="22" grpId="0" animBg="1"/>
      <p:bldP spid="11" grpId="0" animBg="1"/>
      <p:bldP spid="23" grpId="0" animBg="1"/>
      <p:bldP spid="10" grpId="0" animBg="1"/>
      <p:bldP spid="24" grpId="0" animBg="1"/>
      <p:bldP spid="14" grpId="0" animBg="1"/>
      <p:bldP spid="25" grpId="0" animBg="1"/>
      <p:bldP spid="13" grpId="0" animBg="1"/>
      <p:bldP spid="50" grpId="0" animBg="1"/>
      <p:bldP spid="52" grpId="0" build="allAtOnce"/>
      <p:bldP spid="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51618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42648" y="1448076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4106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7FF08F2-822D-4EC1-BBB3-6E18287F2B6B}"/>
              </a:ext>
            </a:extLst>
          </p:cNvPr>
          <p:cNvSpPr txBox="1"/>
          <p:nvPr/>
        </p:nvSpPr>
        <p:spPr>
          <a:xfrm>
            <a:off x="1803400" y="1624963"/>
            <a:ext cx="98632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2788"/>
            <a:r>
              <a:rPr lang="vi-VN" sz="5400" dirty="0">
                <a:solidFill>
                  <a:srgbClr val="7763B9"/>
                </a:solidFill>
                <a:latin typeface="UVN Banh Mi" pitchFamily="2" charset="0"/>
              </a:rPr>
              <a:t>- Có rất nhiều âm thanh xung quanh ta.</a:t>
            </a:r>
          </a:p>
          <a:p>
            <a:pPr indent="712788"/>
            <a:r>
              <a:rPr lang="vi-VN" sz="5400" dirty="0">
                <a:solidFill>
                  <a:srgbClr val="7763B9"/>
                </a:solidFill>
                <a:latin typeface="UVN Banh Mi" pitchFamily="2" charset="0"/>
              </a:rPr>
              <a:t>-Hàng ngày, hàng giờ tai ta nghe được những âm thanh đó.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26046" y="38099"/>
            <a:ext cx="999460" cy="123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62E03-7E54-4182-BAB6-2E974305EA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26" y="19357"/>
            <a:ext cx="1254604" cy="1254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A80A3E-2867-44D6-95C7-29BDE3318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295" y="4645855"/>
            <a:ext cx="2487971" cy="248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83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7889" y="1353787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FD248-45A4-420D-BA01-500775EE4E5B}"/>
              </a:ext>
            </a:extLst>
          </p:cNvPr>
          <p:cNvSpPr txBox="1"/>
          <p:nvPr/>
        </p:nvSpPr>
        <p:spPr>
          <a:xfrm>
            <a:off x="4611136" y="521740"/>
            <a:ext cx="49840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7030A0"/>
                </a:solidFill>
                <a:latin typeface="SVN-Poky's" panose="020B0606040200020203" pitchFamily="34" charset="0"/>
              </a:rPr>
              <a:t>Tạo</a:t>
            </a:r>
            <a:r>
              <a:rPr lang="en-US" sz="6000" dirty="0">
                <a:solidFill>
                  <a:srgbClr val="7030A0"/>
                </a:solidFill>
                <a:latin typeface="SVN-Poky's" panose="020B0606040200020203" pitchFamily="34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SVN-Poky's" panose="020B0606040200020203" pitchFamily="34" charset="0"/>
              </a:rPr>
              <a:t>âm</a:t>
            </a:r>
            <a:r>
              <a:rPr lang="en-US" sz="6000" dirty="0">
                <a:solidFill>
                  <a:srgbClr val="7030A0"/>
                </a:solidFill>
                <a:latin typeface="SVN-Poky's" panose="020B0606040200020203" pitchFamily="34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SVN-Poky's" panose="020B0606040200020203" pitchFamily="34" charset="0"/>
              </a:rPr>
              <a:t>thanh</a:t>
            </a:r>
            <a:endParaRPr lang="en-PH" sz="6000" dirty="0">
              <a:solidFill>
                <a:srgbClr val="7030A0"/>
              </a:solidFill>
              <a:latin typeface="SVN-Poky's" panose="020B0606040200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455A9F-3FBB-4067-967E-C24A594A3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" b="2972"/>
          <a:stretch/>
        </p:blipFill>
        <p:spPr>
          <a:xfrm>
            <a:off x="3128148" y="1674318"/>
            <a:ext cx="1931204" cy="2716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855811-1A82-4132-82A7-8659B3F4F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r="4384"/>
          <a:stretch/>
        </p:blipFill>
        <p:spPr>
          <a:xfrm>
            <a:off x="5817635" y="1914490"/>
            <a:ext cx="2286107" cy="2565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1A5CC7-AF9D-464E-94D8-741F43BA85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" r="7453"/>
          <a:stretch/>
        </p:blipFill>
        <p:spPr>
          <a:xfrm>
            <a:off x="8874072" y="2171700"/>
            <a:ext cx="2035228" cy="23471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EA904D-3365-4563-8097-17D2A9789F1B}"/>
              </a:ext>
            </a:extLst>
          </p:cNvPr>
          <p:cNvSpPr txBox="1"/>
          <p:nvPr/>
        </p:nvSpPr>
        <p:spPr>
          <a:xfrm>
            <a:off x="3203302" y="4431274"/>
            <a:ext cx="19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</a:rPr>
              <a:t>Ống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</a:rPr>
              <a:t>bơ</a:t>
            </a:r>
            <a:endParaRPr lang="en-PH" sz="3600" dirty="0">
              <a:solidFill>
                <a:srgbClr val="0070C0"/>
              </a:solidFill>
              <a:latin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C12516-57EB-46E6-B24D-C1E7976E5CAC}"/>
              </a:ext>
            </a:extLst>
          </p:cNvPr>
          <p:cNvSpPr txBox="1"/>
          <p:nvPr/>
        </p:nvSpPr>
        <p:spPr>
          <a:xfrm>
            <a:off x="6371467" y="4431274"/>
            <a:ext cx="1374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</a:rPr>
              <a:t>Sỏi</a:t>
            </a:r>
            <a:endParaRPr lang="en-PH" sz="360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30BA33-1AD9-4583-AA5D-A36D27BD1F8D}"/>
              </a:ext>
            </a:extLst>
          </p:cNvPr>
          <p:cNvSpPr txBox="1"/>
          <p:nvPr/>
        </p:nvSpPr>
        <p:spPr>
          <a:xfrm>
            <a:off x="8950066" y="4434415"/>
            <a:ext cx="180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</a:rPr>
              <a:t>Thước</a:t>
            </a:r>
            <a:endParaRPr lang="en-PH" sz="3600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47868-1D3A-4580-BB1F-CA4623C60D51}"/>
              </a:ext>
            </a:extLst>
          </p:cNvPr>
          <p:cNvSpPr txBox="1"/>
          <p:nvPr/>
        </p:nvSpPr>
        <p:spPr>
          <a:xfrm>
            <a:off x="1917700" y="5172511"/>
            <a:ext cx="9724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0"/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32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6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00117 0.1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21" grpId="0"/>
      <p:bldP spid="22" grpId="0"/>
      <p:bldP spid="23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20068" y="2167469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EA904D-3365-4563-8097-17D2A9789F1B}"/>
              </a:ext>
            </a:extLst>
          </p:cNvPr>
          <p:cNvSpPr txBox="1"/>
          <p:nvPr/>
        </p:nvSpPr>
        <p:spPr>
          <a:xfrm>
            <a:off x="2416126" y="1906698"/>
            <a:ext cx="8887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3400"/>
            <a:r>
              <a:rPr lang="vi-VN" sz="4000" dirty="0">
                <a:latin typeface="Tahoma" panose="020B0604030504040204" pitchFamily="34" charset="0"/>
              </a:rPr>
              <a:t>Vật phát ra âm thanh khi con người tác động vào chúng.</a:t>
            </a:r>
            <a:endParaRPr lang="en-PH" sz="4000" dirty="0">
              <a:latin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C12516-57EB-46E6-B24D-C1E7976E5CAC}"/>
              </a:ext>
            </a:extLst>
          </p:cNvPr>
          <p:cNvSpPr txBox="1"/>
          <p:nvPr/>
        </p:nvSpPr>
        <p:spPr>
          <a:xfrm>
            <a:off x="2416126" y="3210932"/>
            <a:ext cx="8558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4500"/>
            <a:r>
              <a:rPr lang="pt-BR" alt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 có thể phát ra âm thanh khi chúng có sự va chạm với nhau.</a:t>
            </a:r>
            <a:endParaRPr lang="en-PH" sz="4000" dirty="0">
              <a:solidFill>
                <a:schemeClr val="accent4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B47868-1D3A-4580-BB1F-CA4623C60D51}"/>
              </a:ext>
            </a:extLst>
          </p:cNvPr>
          <p:cNvSpPr txBox="1"/>
          <p:nvPr/>
        </p:nvSpPr>
        <p:spPr>
          <a:xfrm>
            <a:off x="1833134" y="629480"/>
            <a:ext cx="9724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4500"/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9A4E4-E856-4A83-B412-A73B019449F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81C7E4"/>
              </a:clrFrom>
              <a:clrTo>
                <a:srgbClr val="81C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56" y="126432"/>
            <a:ext cx="2875641" cy="2156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434EEC-013F-4595-BC7A-1AF6B50BD6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8" y="4630466"/>
            <a:ext cx="2405765" cy="2405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F83C17-D7B4-4755-B10A-97365E65C2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511" y="4987725"/>
            <a:ext cx="1451849" cy="14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3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66675" y="2005749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0DC5B1-2A83-4588-8DEF-179290E0F00F}"/>
              </a:ext>
            </a:extLst>
          </p:cNvPr>
          <p:cNvSpPr txBox="1"/>
          <p:nvPr/>
        </p:nvSpPr>
        <p:spPr>
          <a:xfrm>
            <a:off x="2031089" y="1536174"/>
            <a:ext cx="90928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 algn="just"/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Âm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thanh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phát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ra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từ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nhiều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nguồn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với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những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cách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khác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nhau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.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Có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điểm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chung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nào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khi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âm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thanh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phát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 ra </a:t>
            </a:r>
            <a:r>
              <a:rPr lang="en-US" sz="6000" dirty="0" err="1">
                <a:solidFill>
                  <a:srgbClr val="7030A0"/>
                </a:solidFill>
                <a:latin typeface="UVN Banh Mi" pitchFamily="2" charset="0"/>
              </a:rPr>
              <a:t>không</a:t>
            </a:r>
            <a:r>
              <a:rPr lang="en-US" sz="6000" dirty="0">
                <a:solidFill>
                  <a:srgbClr val="7030A0"/>
                </a:solidFill>
                <a:latin typeface="UVN Banh Mi" pitchFamily="2" charset="0"/>
              </a:rPr>
              <a:t>?</a:t>
            </a:r>
            <a:endParaRPr lang="en-PH" sz="6000" dirty="0">
              <a:solidFill>
                <a:srgbClr val="7030A0"/>
              </a:solidFill>
              <a:latin typeface="UVN Banh Mi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76A96-2BE6-4BC0-996C-9D933040BE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60" y="4494310"/>
            <a:ext cx="2286340" cy="2076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55735-0070-4590-988F-D5E4A690C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693">
            <a:off x="114974" y="4851400"/>
            <a:ext cx="2587499" cy="1836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11B908-21A1-4AB5-8C8F-AE0C2C3F7D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970" y="-322036"/>
            <a:ext cx="2076759" cy="20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00078 0.14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66675" y="2005749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990880-7DF3-4164-A1B2-63D4E1610D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81C7E4"/>
              </a:clrFrom>
              <a:clrTo>
                <a:srgbClr val="81C7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00" y="-446470"/>
            <a:ext cx="3689399" cy="2767049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B906041B-7F3E-4F27-A93B-29EF61E8C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148" y="656030"/>
            <a:ext cx="82065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Rắc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endParaRPr lang="en-US" alt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39BC77D4-C1CB-4F3C-B0FE-341A24641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148" y="3459627"/>
            <a:ext cx="961670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Khi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rung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mẩu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D703B173-0029-4982-A892-87F776DCB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148" y="4598675"/>
            <a:ext cx="93532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Khi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50B37D89-B0DD-4155-9143-D57E31B33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148" y="5183726"/>
            <a:ext cx="93532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Khi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altLang="en-US" sz="3600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rung?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DE0FF1ED-9859-4BBA-BAC4-14856F7F3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148" y="2320579"/>
            <a:ext cx="93532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Rắc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vụn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gõ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rung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988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66675" y="2992969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DC89DEC-860F-48CA-A6AB-B206527E23FB}"/>
              </a:ext>
            </a:extLst>
          </p:cNvPr>
          <p:cNvSpPr txBox="1"/>
          <p:nvPr/>
        </p:nvSpPr>
        <p:spPr>
          <a:xfrm>
            <a:off x="215733" y="2972350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SVN-Poky's" panose="020B0606040200020203" pitchFamily="34" charset="0"/>
              </a:rPr>
              <a:t>Wed</a:t>
            </a:r>
            <a:endParaRPr lang="en-PH" sz="3600" dirty="0">
              <a:solidFill>
                <a:schemeClr val="bg1"/>
              </a:solidFill>
              <a:latin typeface="SVN-Poky's" panose="020B0606040200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B72304-BE9F-465E-B62D-08BC32BD8CA3}"/>
              </a:ext>
            </a:extLst>
          </p:cNvPr>
          <p:cNvSpPr/>
          <p:nvPr/>
        </p:nvSpPr>
        <p:spPr>
          <a:xfrm>
            <a:off x="2333625" y="1152525"/>
            <a:ext cx="8620125" cy="4435475"/>
          </a:xfrm>
          <a:prstGeom prst="roundRect">
            <a:avLst>
              <a:gd name="adj" fmla="val 9624"/>
            </a:avLst>
          </a:prstGeom>
          <a:noFill/>
          <a:ln w="28575"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	.</a:t>
            </a:r>
            <a:endParaRPr lang="en-PH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71129B-D474-4D5B-9923-2BC097519201}"/>
              </a:ext>
            </a:extLst>
          </p:cNvPr>
          <p:cNvSpPr/>
          <p:nvPr/>
        </p:nvSpPr>
        <p:spPr>
          <a:xfrm>
            <a:off x="2762251" y="837096"/>
            <a:ext cx="7857618" cy="966303"/>
          </a:xfrm>
          <a:prstGeom prst="roundRect">
            <a:avLst>
              <a:gd name="adj" fmla="val 9624"/>
            </a:avLst>
          </a:prstGeom>
          <a:solidFill>
            <a:schemeClr val="bg1"/>
          </a:solidFill>
          <a:ln w="28575"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UVN Banh Mi" pitchFamily="2" charset="0"/>
              </a:rPr>
              <a:t>Đặt</a:t>
            </a:r>
            <a:r>
              <a:rPr lang="en-US" sz="48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VN Banh Mi" pitchFamily="2" charset="0"/>
              </a:rPr>
              <a:t>tay</a:t>
            </a:r>
            <a:r>
              <a:rPr lang="en-US" sz="48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VN Banh Mi" pitchFamily="2" charset="0"/>
              </a:rPr>
              <a:t>lên</a:t>
            </a:r>
            <a:r>
              <a:rPr lang="en-US" sz="48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VN Banh Mi" pitchFamily="2" charset="0"/>
              </a:rPr>
              <a:t>cổ</a:t>
            </a:r>
            <a:r>
              <a:rPr lang="en-US" sz="48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VN Banh Mi" pitchFamily="2" charset="0"/>
              </a:rPr>
              <a:t>như</a:t>
            </a:r>
            <a:r>
              <a:rPr lang="en-US" sz="48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VN Banh Mi" pitchFamily="2" charset="0"/>
              </a:rPr>
              <a:t>hình</a:t>
            </a:r>
            <a:r>
              <a:rPr lang="en-US" sz="48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VN Banh Mi" pitchFamily="2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UVN Banh Mi" pitchFamily="2" charset="0"/>
              </a:rPr>
              <a:t>nói</a:t>
            </a:r>
            <a:r>
              <a:rPr lang="en-US" sz="4800" dirty="0">
                <a:solidFill>
                  <a:schemeClr val="tx1"/>
                </a:solidFill>
                <a:latin typeface="UVN Banh Mi" pitchFamily="2" charset="0"/>
              </a:rPr>
              <a:t>.</a:t>
            </a:r>
            <a:endParaRPr lang="en-PH" sz="4800" dirty="0">
              <a:solidFill>
                <a:schemeClr val="tx1"/>
              </a:solidFill>
              <a:latin typeface="UVN Banh Mi" pitchFamily="2" charset="0"/>
            </a:endParaRPr>
          </a:p>
        </p:txBody>
      </p:sp>
      <p:pic>
        <p:nvPicPr>
          <p:cNvPr id="20" name="Picture 16" descr="scan0287">
            <a:extLst>
              <a:ext uri="{FF2B5EF4-FFF2-40B4-BE49-F238E27FC236}">
                <a16:creationId xmlns:a16="http://schemas.microsoft.com/office/drawing/2014/main" id="{5194009A-F9D9-4B2C-9DEF-2DCBC3341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1" y="2208981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4DCCB89B-F281-47F2-99C7-693D56C7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302" y="2044565"/>
            <a:ext cx="4880797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Khi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9EBE2925-8F34-438A-A74B-E2D1B7AC3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7303" y="3370262"/>
            <a:ext cx="4792566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Khi </a:t>
            </a:r>
            <a:r>
              <a:rPr lang="en-US" alt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alt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rung </a:t>
            </a:r>
            <a:r>
              <a:rPr lang="en-US" alt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489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66675" y="2992969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B72304-BE9F-465E-B62D-08BC32BD8CA3}"/>
              </a:ext>
            </a:extLst>
          </p:cNvPr>
          <p:cNvSpPr/>
          <p:nvPr/>
        </p:nvSpPr>
        <p:spPr>
          <a:xfrm>
            <a:off x="2333625" y="1152525"/>
            <a:ext cx="8620125" cy="4868379"/>
          </a:xfrm>
          <a:prstGeom prst="roundRect">
            <a:avLst>
              <a:gd name="adj" fmla="val 9624"/>
            </a:avLst>
          </a:prstGeom>
          <a:noFill/>
          <a:ln w="28575"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	.</a:t>
            </a:r>
            <a:endParaRPr lang="en-PH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71129B-D474-4D5B-9923-2BC097519201}"/>
              </a:ext>
            </a:extLst>
          </p:cNvPr>
          <p:cNvSpPr/>
          <p:nvPr/>
        </p:nvSpPr>
        <p:spPr>
          <a:xfrm>
            <a:off x="2762251" y="837096"/>
            <a:ext cx="7857618" cy="966303"/>
          </a:xfrm>
          <a:prstGeom prst="roundRect">
            <a:avLst>
              <a:gd name="adj" fmla="val 9624"/>
            </a:avLst>
          </a:prstGeom>
          <a:solidFill>
            <a:schemeClr val="bg1"/>
          </a:solidFill>
          <a:ln w="28575"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SVN-Poky's" panose="020B0606040200020203" pitchFamily="34" charset="0"/>
              </a:rPr>
              <a:t>Nhận</a:t>
            </a:r>
            <a:r>
              <a:rPr lang="en-US" sz="4800" dirty="0">
                <a:solidFill>
                  <a:srgbClr val="002060"/>
                </a:solidFill>
                <a:latin typeface="SVN-Poky's" panose="020B0606040200020203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SVN-Poky's" panose="020B0606040200020203" pitchFamily="34" charset="0"/>
              </a:rPr>
              <a:t>xét</a:t>
            </a:r>
            <a:endParaRPr lang="en-PH" sz="4800" dirty="0">
              <a:solidFill>
                <a:srgbClr val="002060"/>
              </a:solidFill>
              <a:latin typeface="SVN-Poky's" panose="020B0606040200020203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DCCB89B-F281-47F2-99C7-693D56C7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2044565"/>
            <a:ext cx="814269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Khi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alt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9EBE2925-8F34-438A-A74B-E2D1B7AC3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3980743"/>
            <a:ext cx="805446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Khi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dây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đàn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</a:t>
            </a:r>
            <a:r>
              <a:rPr lang="en-US" altLang="en-US" sz="3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rung </a:t>
            </a:r>
            <a:r>
              <a:rPr lang="en-US" alt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774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0183 0.12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 animBg="1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66675" y="3907063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7959CF-DF77-4C79-807A-C785169BE9C4}"/>
              </a:ext>
            </a:extLst>
          </p:cNvPr>
          <p:cNvSpPr txBox="1"/>
          <p:nvPr/>
        </p:nvSpPr>
        <p:spPr>
          <a:xfrm>
            <a:off x="5546951" y="651593"/>
            <a:ext cx="2863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7030A0"/>
                </a:solidFill>
                <a:latin typeface="SVN-Poky's" panose="020B0606040200020203" pitchFamily="34" charset="0"/>
              </a:rPr>
              <a:t>Ghi</a:t>
            </a:r>
            <a:r>
              <a:rPr lang="en-US" sz="6000" dirty="0">
                <a:solidFill>
                  <a:srgbClr val="7030A0"/>
                </a:solidFill>
                <a:latin typeface="SVN-Poky's" panose="020B0606040200020203" pitchFamily="34" charset="0"/>
              </a:rPr>
              <a:t> </a:t>
            </a:r>
            <a:r>
              <a:rPr lang="en-US" sz="6000" dirty="0" err="1">
                <a:solidFill>
                  <a:srgbClr val="7030A0"/>
                </a:solidFill>
                <a:latin typeface="SVN-Poky's" panose="020B0606040200020203" pitchFamily="34" charset="0"/>
              </a:rPr>
              <a:t>nhớ</a:t>
            </a:r>
            <a:endParaRPr lang="en-PH" sz="6000" dirty="0">
              <a:solidFill>
                <a:srgbClr val="7030A0"/>
              </a:solidFill>
              <a:latin typeface="SVN-Poky's" panose="020B0606040200020203" pitchFamily="34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4D0274C0-06B4-4A54-80E7-42E0B5EEA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990" y="3137622"/>
            <a:ext cx="8432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Khi </a:t>
            </a:r>
            <a:r>
              <a:rPr lang="en-US" alt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alt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C369AE8B-3FA5-41C5-A0D7-5741FB767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946" y="1751619"/>
            <a:ext cx="905755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355600" algn="just" eaLnBrk="1" hangingPunct="1"/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rung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ra.</a:t>
            </a:r>
          </a:p>
          <a:p>
            <a:pPr indent="355600" algn="just" eaLnBrk="1" hangingPunct="1"/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rung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ngừng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altLang="en-US" sz="6000" dirty="0">
                <a:solidFill>
                  <a:srgbClr val="FF0000"/>
                </a:solidFill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0EBB3-6010-4F19-BFC9-094164355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639"/>
            <a:ext cx="1838512" cy="2334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6B9862-FCCE-4D4E-A69C-E21BECB5E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14" y="4511236"/>
            <a:ext cx="2229799" cy="2229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B134CC-A8F5-4C96-A623-C373771CD5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375" y="-106272"/>
            <a:ext cx="1917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3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00026 0.1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35" grpId="0"/>
      <p:bldP spid="35" grpId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7167" y="306846"/>
            <a:ext cx="6897665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1090520">
            <a:off x="2447142" y="475030"/>
            <a:ext cx="6897665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AAF66DDC-BA0B-4331-8AE5-3E60F3F733FC}"/>
              </a:ext>
            </a:extLst>
          </p:cNvPr>
          <p:cNvSpPr/>
          <p:nvPr/>
        </p:nvSpPr>
        <p:spPr>
          <a:xfrm rot="21035512">
            <a:off x="3210618" y="2030852"/>
            <a:ext cx="5548963" cy="1297972"/>
          </a:xfrm>
          <a:prstGeom prst="frame">
            <a:avLst/>
          </a:prstGeom>
          <a:solidFill>
            <a:srgbClr val="EDAE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9A1B24-A57E-4686-9751-5F58963F0AB7}"/>
              </a:ext>
            </a:extLst>
          </p:cNvPr>
          <p:cNvSpPr/>
          <p:nvPr/>
        </p:nvSpPr>
        <p:spPr>
          <a:xfrm rot="21026282">
            <a:off x="3188391" y="2127480"/>
            <a:ext cx="54497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Âm</a:t>
            </a:r>
            <a:r>
              <a:rPr lang="en-US" sz="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 </a:t>
            </a:r>
            <a:r>
              <a:rPr lang="en-US" sz="66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thanh</a:t>
            </a:r>
            <a:endParaRPr lang="en-US" sz="66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SVN-Poky's" panose="020B0606040200020203" pitchFamily="34" charset="0"/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3805847" y="3760395"/>
            <a:ext cx="5420155" cy="196665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A8DB1E-A427-4A25-9220-106B540221B2}"/>
              </a:ext>
            </a:extLst>
          </p:cNvPr>
          <p:cNvSpPr txBox="1"/>
          <p:nvPr/>
        </p:nvSpPr>
        <p:spPr>
          <a:xfrm rot="21050324">
            <a:off x="4621904" y="3942872"/>
            <a:ext cx="3591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9600" dirty="0" err="1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Dặn</a:t>
            </a:r>
            <a:r>
              <a:rPr lang="en-PH" sz="9600" dirty="0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9600" dirty="0" err="1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PH" sz="9600" dirty="0">
              <a:latin typeface="UVN Banh Mi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559371" y="3547087"/>
            <a:ext cx="1048398" cy="4530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7F7BA0-FCC9-4856-B2E5-0D97A41F2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9" b="60161"/>
          <a:stretch/>
        </p:blipFill>
        <p:spPr>
          <a:xfrm>
            <a:off x="8315977" y="2317725"/>
            <a:ext cx="2596821" cy="25241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36650" y="2847888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>
            <a:off x="7805114" y="123697"/>
            <a:ext cx="1314781" cy="14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7167" y="306846"/>
            <a:ext cx="6897665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1090520">
            <a:off x="2447142" y="475030"/>
            <a:ext cx="6897665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AAF66DDC-BA0B-4331-8AE5-3E60F3F733FC}"/>
              </a:ext>
            </a:extLst>
          </p:cNvPr>
          <p:cNvSpPr/>
          <p:nvPr/>
        </p:nvSpPr>
        <p:spPr>
          <a:xfrm rot="21035512">
            <a:off x="3210618" y="2030852"/>
            <a:ext cx="5548963" cy="1297972"/>
          </a:xfrm>
          <a:prstGeom prst="frame">
            <a:avLst/>
          </a:prstGeom>
          <a:solidFill>
            <a:srgbClr val="EDAE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9A1B24-A57E-4686-9751-5F58963F0AB7}"/>
              </a:ext>
            </a:extLst>
          </p:cNvPr>
          <p:cNvSpPr/>
          <p:nvPr/>
        </p:nvSpPr>
        <p:spPr>
          <a:xfrm rot="21026282">
            <a:off x="3188391" y="2127480"/>
            <a:ext cx="54497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Tạm</a:t>
            </a:r>
            <a:r>
              <a:rPr lang="en-US" sz="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 </a:t>
            </a:r>
            <a:r>
              <a:rPr lang="en-US" sz="66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biệt</a:t>
            </a:r>
            <a:endParaRPr lang="en-US" sz="66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SVN-Poky's" panose="020B0606040200020203" pitchFamily="34" charset="0"/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5602320" y="4787080"/>
            <a:ext cx="1922120" cy="571114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A8DB1E-A427-4A25-9220-106B540221B2}"/>
              </a:ext>
            </a:extLst>
          </p:cNvPr>
          <p:cNvSpPr txBox="1"/>
          <p:nvPr/>
        </p:nvSpPr>
        <p:spPr>
          <a:xfrm rot="21050324">
            <a:off x="6036119" y="4907253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Berlin Sans FB" panose="020E0602020502020306" pitchFamily="34" charset="0"/>
              </a:rPr>
              <a:t>Hết</a:t>
            </a:r>
            <a:r>
              <a:rPr lang="en-US" sz="2000" dirty="0">
                <a:latin typeface="Berlin Sans FB" panose="020E0602020502020306" pitchFamily="34" charset="0"/>
              </a:rPr>
              <a:t> </a:t>
            </a:r>
            <a:r>
              <a:rPr lang="en-US" sz="2000" dirty="0" err="1">
                <a:latin typeface="Berlin Sans FB" panose="020E0602020502020306" pitchFamily="34" charset="0"/>
              </a:rPr>
              <a:t>rồi</a:t>
            </a:r>
            <a:endParaRPr lang="en-PH" sz="2000" dirty="0">
              <a:latin typeface="Berlin Sans FB" panose="020E0602020502020306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839683" y="4575257"/>
            <a:ext cx="1048398" cy="4530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7F7BA0-FCC9-4856-B2E5-0D97A41F2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9" b="60161"/>
          <a:stretch/>
        </p:blipFill>
        <p:spPr>
          <a:xfrm>
            <a:off x="8315977" y="2317725"/>
            <a:ext cx="2596821" cy="25241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36650" y="2847888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>
            <a:off x="7805114" y="123697"/>
            <a:ext cx="1314781" cy="14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6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7167" y="306846"/>
            <a:ext cx="6897665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1090520">
            <a:off x="2447142" y="475030"/>
            <a:ext cx="6897665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AAF66DDC-BA0B-4331-8AE5-3E60F3F733FC}"/>
              </a:ext>
            </a:extLst>
          </p:cNvPr>
          <p:cNvSpPr/>
          <p:nvPr/>
        </p:nvSpPr>
        <p:spPr>
          <a:xfrm rot="21035512">
            <a:off x="3210618" y="2030852"/>
            <a:ext cx="5548963" cy="1297972"/>
          </a:xfrm>
          <a:prstGeom prst="frame">
            <a:avLst/>
          </a:prstGeom>
          <a:solidFill>
            <a:srgbClr val="EDAE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9A1B24-A57E-4686-9751-5F58963F0AB7}"/>
              </a:ext>
            </a:extLst>
          </p:cNvPr>
          <p:cNvSpPr/>
          <p:nvPr/>
        </p:nvSpPr>
        <p:spPr>
          <a:xfrm rot="21026282">
            <a:off x="3188391" y="2127480"/>
            <a:ext cx="54497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Khoa </a:t>
            </a:r>
            <a:r>
              <a:rPr lang="en-US" sz="66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học</a:t>
            </a:r>
            <a:endParaRPr lang="en-US" sz="66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SVN-Poky's" panose="020B0606040200020203" pitchFamily="34" charset="0"/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3805847" y="3760395"/>
            <a:ext cx="5420155" cy="196665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A8DB1E-A427-4A25-9220-106B540221B2}"/>
              </a:ext>
            </a:extLst>
          </p:cNvPr>
          <p:cNvSpPr txBox="1"/>
          <p:nvPr/>
        </p:nvSpPr>
        <p:spPr>
          <a:xfrm rot="21050324">
            <a:off x="3898146" y="3942872"/>
            <a:ext cx="5038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9600" dirty="0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600" dirty="0" err="1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PH" sz="9600" dirty="0">
              <a:latin typeface="UVN Banh Mi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559371" y="3547087"/>
            <a:ext cx="1048398" cy="4530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7F7BA0-FCC9-4856-B2E5-0D97A41F2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9" b="60161"/>
          <a:stretch/>
        </p:blipFill>
        <p:spPr>
          <a:xfrm>
            <a:off x="8315977" y="2317725"/>
            <a:ext cx="2596821" cy="25241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36650" y="2847888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>
            <a:off x="7805114" y="123697"/>
            <a:ext cx="1314781" cy="14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0571" y="217996"/>
            <a:ext cx="8101109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3173122" y="520736"/>
            <a:ext cx="7072606" cy="196665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A8DB1E-A427-4A25-9220-106B540221B2}"/>
              </a:ext>
            </a:extLst>
          </p:cNvPr>
          <p:cNvSpPr txBox="1"/>
          <p:nvPr/>
        </p:nvSpPr>
        <p:spPr>
          <a:xfrm rot="21050324">
            <a:off x="3093880" y="938781"/>
            <a:ext cx="65510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8000" err="1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8000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tài thế?</a:t>
            </a:r>
            <a:endParaRPr lang="en-PH" sz="8000" dirty="0">
              <a:latin typeface="UVN Banh Mi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756219" y="286364"/>
            <a:ext cx="1048398" cy="45308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10711" y="3745942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09504-6D0D-422D-85CE-B9BAB0304A8D}"/>
              </a:ext>
            </a:extLst>
          </p:cNvPr>
          <p:cNvSpPr txBox="1"/>
          <p:nvPr/>
        </p:nvSpPr>
        <p:spPr>
          <a:xfrm rot="21004547">
            <a:off x="3582904" y="2884079"/>
            <a:ext cx="68046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ngẫu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kĩ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82987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CEB347-F78E-4A44-94D2-591C459D0F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47673" y="4594284"/>
            <a:ext cx="3587934" cy="1257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D87F8-F6BD-4348-8F3A-92AB72E526E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90554" y="1390718"/>
            <a:ext cx="3873699" cy="11684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6B2FE77-0DD0-4F25-8D39-F6924A980B81}"/>
              </a:ext>
            </a:extLst>
          </p:cNvPr>
          <p:cNvGrpSpPr/>
          <p:nvPr/>
        </p:nvGrpSpPr>
        <p:grpSpPr>
          <a:xfrm>
            <a:off x="0" y="368300"/>
            <a:ext cx="12192000" cy="6489699"/>
            <a:chOff x="2416392" y="25207"/>
            <a:chExt cx="6458218" cy="712023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6C59032-F6F5-4C9F-B14D-E4A21ED7BFD0}"/>
                </a:ext>
              </a:extLst>
            </p:cNvPr>
            <p:cNvSpPr/>
            <p:nvPr/>
          </p:nvSpPr>
          <p:spPr>
            <a:xfrm rot="5397573">
              <a:off x="2089713" y="574456"/>
              <a:ext cx="6897665" cy="6244307"/>
            </a:xfrm>
            <a:prstGeom prst="roundRect">
              <a:avLst>
                <a:gd name="adj" fmla="val 5972"/>
              </a:avLst>
            </a:prstGeom>
            <a:solidFill>
              <a:srgbClr val="624CAB"/>
            </a:solidFill>
            <a:ln>
              <a:solidFill>
                <a:srgbClr val="624C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207553C-6C01-451F-A50E-4BB3552920C6}"/>
                </a:ext>
              </a:extLst>
            </p:cNvPr>
            <p:cNvSpPr/>
            <p:nvPr/>
          </p:nvSpPr>
          <p:spPr>
            <a:xfrm rot="5397573">
              <a:off x="2303624" y="351886"/>
              <a:ext cx="6897665" cy="6244307"/>
            </a:xfrm>
            <a:prstGeom prst="roundRect">
              <a:avLst>
                <a:gd name="adj" fmla="val 597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B61F7DE-A26B-4975-BD4C-A75ACE11173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0111" y="-2194928"/>
            <a:ext cx="5774845" cy="114026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6214CB9-808D-48FF-9E0A-527BB62B576E}"/>
              </a:ext>
            </a:extLst>
          </p:cNvPr>
          <p:cNvGrpSpPr/>
          <p:nvPr/>
        </p:nvGrpSpPr>
        <p:grpSpPr>
          <a:xfrm>
            <a:off x="867465" y="-123078"/>
            <a:ext cx="10871790" cy="1447319"/>
            <a:chOff x="1279018" y="92619"/>
            <a:chExt cx="10048684" cy="13175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5CF9215-4117-443F-965B-7FE8C5D6B386}"/>
                </a:ext>
              </a:extLst>
            </p:cNvPr>
            <p:cNvGrpSpPr/>
            <p:nvPr/>
          </p:nvGrpSpPr>
          <p:grpSpPr>
            <a:xfrm>
              <a:off x="1279018" y="184955"/>
              <a:ext cx="4816982" cy="1225205"/>
              <a:chOff x="3476097" y="-472298"/>
              <a:chExt cx="4816982" cy="122520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5B53C1B-2F56-4413-8FEE-9B6782D75621}"/>
                  </a:ext>
                </a:extLst>
              </p:cNvPr>
              <p:cNvSpPr/>
              <p:nvPr/>
            </p:nvSpPr>
            <p:spPr>
              <a:xfrm rot="5252816">
                <a:off x="3518573" y="234282"/>
                <a:ext cx="476149" cy="561101"/>
              </a:xfrm>
              <a:prstGeom prst="ellipse">
                <a:avLst/>
              </a:prstGeom>
              <a:solidFill>
                <a:srgbClr val="EDAE49"/>
              </a:solidFill>
              <a:ln>
                <a:solidFill>
                  <a:srgbClr val="EDAE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0C344822-BB45-41E6-A1B1-28E622453583}"/>
                  </a:ext>
                </a:extLst>
              </p:cNvPr>
              <p:cNvGrpSpPr/>
              <p:nvPr/>
            </p:nvGrpSpPr>
            <p:grpSpPr>
              <a:xfrm>
                <a:off x="3539380" y="-472298"/>
                <a:ext cx="4753699" cy="1201390"/>
                <a:chOff x="3539380" y="-472298"/>
                <a:chExt cx="4753699" cy="120139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00B84B1-B86E-4C7B-9A4D-1BD1AB7A2439}"/>
                    </a:ext>
                  </a:extLst>
                </p:cNvPr>
                <p:cNvSpPr/>
                <p:nvPr/>
              </p:nvSpPr>
              <p:spPr>
                <a:xfrm rot="5252816">
                  <a:off x="7774454" y="182821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AF01CAF-4791-42C9-857B-B486BBE6A1EA}"/>
                    </a:ext>
                  </a:extLst>
                </p:cNvPr>
                <p:cNvSpPr/>
                <p:nvPr/>
              </p:nvSpPr>
              <p:spPr>
                <a:xfrm rot="5397573">
                  <a:off x="7501278" y="-176407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011AFE1C-C976-4C36-A69E-058AD0FF40D2}"/>
                    </a:ext>
                  </a:extLst>
                </p:cNvPr>
                <p:cNvSpPr/>
                <p:nvPr/>
              </p:nvSpPr>
              <p:spPr>
                <a:xfrm rot="5252816">
                  <a:off x="6691752" y="175083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8EE45674-C8F2-4C09-9815-F738714475B3}"/>
                    </a:ext>
                  </a:extLst>
                </p:cNvPr>
                <p:cNvSpPr/>
                <p:nvPr/>
              </p:nvSpPr>
              <p:spPr>
                <a:xfrm rot="5397573">
                  <a:off x="6421404" y="-178738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54A9D4C-B271-4116-928D-0819958C227B}"/>
                    </a:ext>
                  </a:extLst>
                </p:cNvPr>
                <p:cNvSpPr/>
                <p:nvPr/>
              </p:nvSpPr>
              <p:spPr>
                <a:xfrm rot="5252816">
                  <a:off x="5665761" y="206340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EA127B66-C4D0-4CC1-A052-04E2D404CFDA}"/>
                    </a:ext>
                  </a:extLst>
                </p:cNvPr>
                <p:cNvSpPr/>
                <p:nvPr/>
              </p:nvSpPr>
              <p:spPr>
                <a:xfrm rot="5397573">
                  <a:off x="5403573" y="-156492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24C94C7-4587-4BAB-839D-AF762BC170A7}"/>
                    </a:ext>
                  </a:extLst>
                </p:cNvPr>
                <p:cNvSpPr/>
                <p:nvPr/>
              </p:nvSpPr>
              <p:spPr>
                <a:xfrm rot="5252816">
                  <a:off x="4580400" y="210467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941DA866-6857-446A-AF0E-2FC09DA73FB0}"/>
                    </a:ext>
                  </a:extLst>
                </p:cNvPr>
                <p:cNvSpPr/>
                <p:nvPr/>
              </p:nvSpPr>
              <p:spPr>
                <a:xfrm rot="5397573">
                  <a:off x="4327038" y="-122683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0AEC2EEE-7620-4FF9-9225-4565081EBA5A}"/>
                    </a:ext>
                  </a:extLst>
                </p:cNvPr>
                <p:cNvSpPr/>
                <p:nvPr/>
              </p:nvSpPr>
              <p:spPr>
                <a:xfrm rot="5397573">
                  <a:off x="3245820" y="-93224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80E5F52-E8D6-4D9C-830E-54306DC9A542}"/>
                </a:ext>
              </a:extLst>
            </p:cNvPr>
            <p:cNvGrpSpPr/>
            <p:nvPr/>
          </p:nvGrpSpPr>
          <p:grpSpPr>
            <a:xfrm>
              <a:off x="6510720" y="92619"/>
              <a:ext cx="4816982" cy="1225205"/>
              <a:chOff x="3476097" y="-472298"/>
              <a:chExt cx="4816982" cy="122520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380B4D2-2102-4097-A1AB-00B8AFBE0F31}"/>
                  </a:ext>
                </a:extLst>
              </p:cNvPr>
              <p:cNvSpPr/>
              <p:nvPr/>
            </p:nvSpPr>
            <p:spPr>
              <a:xfrm rot="5252816">
                <a:off x="3518573" y="234282"/>
                <a:ext cx="476149" cy="561101"/>
              </a:xfrm>
              <a:prstGeom prst="ellipse">
                <a:avLst/>
              </a:prstGeom>
              <a:solidFill>
                <a:srgbClr val="EDAE49"/>
              </a:solidFill>
              <a:ln>
                <a:solidFill>
                  <a:srgbClr val="EDAE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1D76387-BCD6-4078-9D23-4B28F431A713}"/>
                  </a:ext>
                </a:extLst>
              </p:cNvPr>
              <p:cNvGrpSpPr/>
              <p:nvPr/>
            </p:nvGrpSpPr>
            <p:grpSpPr>
              <a:xfrm>
                <a:off x="3539380" y="-472298"/>
                <a:ext cx="4753699" cy="1201390"/>
                <a:chOff x="3539380" y="-472298"/>
                <a:chExt cx="4753699" cy="1201390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C60FCCA-9F5D-4F09-8B15-D5F20F4DE497}"/>
                    </a:ext>
                  </a:extLst>
                </p:cNvPr>
                <p:cNvSpPr/>
                <p:nvPr/>
              </p:nvSpPr>
              <p:spPr>
                <a:xfrm rot="5252816">
                  <a:off x="7774454" y="182821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6AE1279B-EB13-4725-806F-0C4297F8C046}"/>
                    </a:ext>
                  </a:extLst>
                </p:cNvPr>
                <p:cNvSpPr/>
                <p:nvPr/>
              </p:nvSpPr>
              <p:spPr>
                <a:xfrm rot="5397573">
                  <a:off x="7501278" y="-176407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41C9E9CE-5332-47A2-A30B-2DC76C593715}"/>
                    </a:ext>
                  </a:extLst>
                </p:cNvPr>
                <p:cNvSpPr/>
                <p:nvPr/>
              </p:nvSpPr>
              <p:spPr>
                <a:xfrm rot="5252816">
                  <a:off x="6691752" y="175083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5BF4BA9D-42E6-45C2-BC7C-8574106A1642}"/>
                    </a:ext>
                  </a:extLst>
                </p:cNvPr>
                <p:cNvSpPr/>
                <p:nvPr/>
              </p:nvSpPr>
              <p:spPr>
                <a:xfrm rot="5397573">
                  <a:off x="6421404" y="-178738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3F5853AB-DD26-4EA2-9B93-37C5DFF7140D}"/>
                    </a:ext>
                  </a:extLst>
                </p:cNvPr>
                <p:cNvSpPr/>
                <p:nvPr/>
              </p:nvSpPr>
              <p:spPr>
                <a:xfrm rot="5252816">
                  <a:off x="5665761" y="206340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421255A0-2FC3-4216-867B-D700F3475E76}"/>
                    </a:ext>
                  </a:extLst>
                </p:cNvPr>
                <p:cNvSpPr/>
                <p:nvPr/>
              </p:nvSpPr>
              <p:spPr>
                <a:xfrm rot="5397573">
                  <a:off x="5403573" y="-156492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52ADEB03-794B-4A8E-B50A-68278C645ADF}"/>
                    </a:ext>
                  </a:extLst>
                </p:cNvPr>
                <p:cNvSpPr/>
                <p:nvPr/>
              </p:nvSpPr>
              <p:spPr>
                <a:xfrm rot="5252816">
                  <a:off x="4580400" y="210467"/>
                  <a:ext cx="476149" cy="561101"/>
                </a:xfrm>
                <a:prstGeom prst="ellipse">
                  <a:avLst/>
                </a:prstGeom>
                <a:solidFill>
                  <a:srgbClr val="EDAE49"/>
                </a:solidFill>
                <a:ln>
                  <a:solidFill>
                    <a:srgbClr val="EDAE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/>
                </a:p>
              </p:txBody>
            </p:sp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39D9CAFD-8877-4A1F-A8DA-9932404C5C44}"/>
                    </a:ext>
                  </a:extLst>
                </p:cNvPr>
                <p:cNvSpPr/>
                <p:nvPr/>
              </p:nvSpPr>
              <p:spPr>
                <a:xfrm rot="5397573">
                  <a:off x="4327038" y="-122683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  <p:sp>
              <p:nvSpPr>
                <p:cNvPr id="41" name="Rectangle: Rounded Corners 40">
                  <a:extLst>
                    <a:ext uri="{FF2B5EF4-FFF2-40B4-BE49-F238E27FC236}">
                      <a16:creationId xmlns:a16="http://schemas.microsoft.com/office/drawing/2014/main" id="{A775AE3D-DE64-4A04-AFED-3C492154D90F}"/>
                    </a:ext>
                  </a:extLst>
                </p:cNvPr>
                <p:cNvSpPr/>
                <p:nvPr/>
              </p:nvSpPr>
              <p:spPr>
                <a:xfrm rot="5397573">
                  <a:off x="3245820" y="-93224"/>
                  <a:ext cx="1004476" cy="417355"/>
                </a:xfrm>
                <a:prstGeom prst="roundRect">
                  <a:avLst>
                    <a:gd name="adj" fmla="val 32637"/>
                  </a:avLst>
                </a:prstGeom>
                <a:solidFill>
                  <a:srgbClr val="624CAB"/>
                </a:solidFill>
                <a:ln>
                  <a:solidFill>
                    <a:srgbClr val="624C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PH" dirty="0"/>
                </a:p>
              </p:txBody>
            </p:sp>
          </p:grp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6B3E6F9-E91F-4859-B8DB-64C103CCFA75}"/>
              </a:ext>
            </a:extLst>
          </p:cNvPr>
          <p:cNvSpPr txBox="1"/>
          <p:nvPr/>
        </p:nvSpPr>
        <p:spPr>
          <a:xfrm>
            <a:off x="1586130" y="1162446"/>
            <a:ext cx="9227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300" dirty="0">
                <a:solidFill>
                  <a:srgbClr val="C00000"/>
                </a:solidFill>
                <a:latin typeface="SVN-Poky's" panose="020B0606040200020203" pitchFamily="34" charset="0"/>
              </a:rPr>
              <a:t>Ai </a:t>
            </a:r>
            <a:r>
              <a:rPr lang="en-US" sz="6000" spc="300" err="1">
                <a:solidFill>
                  <a:srgbClr val="C00000"/>
                </a:solidFill>
                <a:latin typeface="SVN-Poky's" panose="020B0606040200020203" pitchFamily="34" charset="0"/>
              </a:rPr>
              <a:t>nghe</a:t>
            </a:r>
            <a:r>
              <a:rPr lang="en-US" sz="6000" spc="300">
                <a:solidFill>
                  <a:srgbClr val="C00000"/>
                </a:solidFill>
                <a:latin typeface="SVN-Poky's" panose="020B0606040200020203" pitchFamily="34" charset="0"/>
              </a:rPr>
              <a:t> tài thế?</a:t>
            </a:r>
            <a:endParaRPr lang="en-PH" sz="6000" spc="300" dirty="0">
              <a:solidFill>
                <a:srgbClr val="C00000"/>
              </a:solidFill>
              <a:latin typeface="SVN-Poky's" panose="020B060604020002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E08C91-FEBA-4E19-9930-58E4336063DE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40" y="2325568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AB2EBD-DB6A-4CF5-AD5F-C4569116796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28" y="5184029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AC76D6B-E217-4D23-9B65-1944F8A432A0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67" y="3754799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9167ABB-C0FA-4A7E-8331-87E2510A793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00" y="2325568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B7CA43E-64BF-448F-A353-7EAB92FF78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83" y="2325568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F32AF1E-156F-4250-BB80-F1993709816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7" y="5184029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51F6469-40C4-4700-81D2-48217289DB8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152" y="2325568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8738100-17F9-4DD8-AE22-5F85692AE85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48" y="5125871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F846F8E-392F-418F-B606-97FCB9B5E1F2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9" r="14705"/>
          <a:stretch/>
        </p:blipFill>
        <p:spPr>
          <a:xfrm>
            <a:off x="1605040" y="5125871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4F7BDE7-7762-4D2D-B85D-9CCDC15FCD60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83" y="3754799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DCA94D0-50E5-419B-BD8D-E31FF403D856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40" y="3725720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75CA6E6-AE57-43C6-8F41-E06B9D625E4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944" y="3725720"/>
            <a:ext cx="1440000" cy="10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4B2ADA2D-337C-4282-9D20-D7A79960652F}"/>
              </a:ext>
            </a:extLst>
          </p:cNvPr>
          <p:cNvSpPr/>
          <p:nvPr/>
        </p:nvSpPr>
        <p:spPr>
          <a:xfrm>
            <a:off x="1544490" y="2266120"/>
            <a:ext cx="1512000" cy="11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878632B-1315-46FF-9BBD-A98AB53680EB}"/>
              </a:ext>
            </a:extLst>
          </p:cNvPr>
          <p:cNvSpPr/>
          <p:nvPr/>
        </p:nvSpPr>
        <p:spPr>
          <a:xfrm>
            <a:off x="4250064" y="2244177"/>
            <a:ext cx="1512000" cy="115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3BF92E0-154D-410F-B40E-B31E55AEDDFA}"/>
              </a:ext>
            </a:extLst>
          </p:cNvPr>
          <p:cNvSpPr/>
          <p:nvPr/>
        </p:nvSpPr>
        <p:spPr>
          <a:xfrm>
            <a:off x="6933188" y="2234786"/>
            <a:ext cx="1512000" cy="115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8ED3F23-634B-4801-9172-B97018BC9DDD}"/>
              </a:ext>
            </a:extLst>
          </p:cNvPr>
          <p:cNvSpPr/>
          <p:nvPr/>
        </p:nvSpPr>
        <p:spPr>
          <a:xfrm>
            <a:off x="9590912" y="2225395"/>
            <a:ext cx="1512000" cy="115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C7AC5E83-6ECD-4F93-959E-F335E2E27242}"/>
              </a:ext>
            </a:extLst>
          </p:cNvPr>
          <p:cNvSpPr/>
          <p:nvPr/>
        </p:nvSpPr>
        <p:spPr>
          <a:xfrm>
            <a:off x="1580066" y="3712481"/>
            <a:ext cx="1512000" cy="1152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A14AE75-497A-41B8-98BD-6AE227E7ECA4}"/>
              </a:ext>
            </a:extLst>
          </p:cNvPr>
          <p:cNvSpPr/>
          <p:nvPr/>
        </p:nvSpPr>
        <p:spPr>
          <a:xfrm>
            <a:off x="4225090" y="3703090"/>
            <a:ext cx="1512000" cy="1152000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B1983C-9F08-42D0-A84E-CDC48DC0397F}"/>
              </a:ext>
            </a:extLst>
          </p:cNvPr>
          <p:cNvSpPr/>
          <p:nvPr/>
        </p:nvSpPr>
        <p:spPr>
          <a:xfrm>
            <a:off x="6933614" y="3693699"/>
            <a:ext cx="1512000" cy="1152000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87F83BD-4AD0-4722-9C9E-5624380A1139}"/>
              </a:ext>
            </a:extLst>
          </p:cNvPr>
          <p:cNvSpPr/>
          <p:nvPr/>
        </p:nvSpPr>
        <p:spPr>
          <a:xfrm>
            <a:off x="9580457" y="3673594"/>
            <a:ext cx="1512000" cy="1152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75C87BE-AC39-4CA4-A88D-6780F9DFC6F9}"/>
              </a:ext>
            </a:extLst>
          </p:cNvPr>
          <p:cNvSpPr/>
          <p:nvPr/>
        </p:nvSpPr>
        <p:spPr>
          <a:xfrm>
            <a:off x="1575180" y="5113425"/>
            <a:ext cx="1512000" cy="115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0A28EBB-E15C-4BC2-A2A9-946BA4550E50}"/>
              </a:ext>
            </a:extLst>
          </p:cNvPr>
          <p:cNvSpPr/>
          <p:nvPr/>
        </p:nvSpPr>
        <p:spPr>
          <a:xfrm>
            <a:off x="4220204" y="5104034"/>
            <a:ext cx="1512000" cy="1152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BC0A811-D74B-4F2B-B32F-C5F1234C41DA}"/>
              </a:ext>
            </a:extLst>
          </p:cNvPr>
          <p:cNvSpPr/>
          <p:nvPr/>
        </p:nvSpPr>
        <p:spPr>
          <a:xfrm>
            <a:off x="6954128" y="5094643"/>
            <a:ext cx="1512000" cy="1152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A841223-89C4-4043-8826-A15021FBF0F1}"/>
              </a:ext>
            </a:extLst>
          </p:cNvPr>
          <p:cNvSpPr/>
          <p:nvPr/>
        </p:nvSpPr>
        <p:spPr>
          <a:xfrm>
            <a:off x="9573752" y="5085252"/>
            <a:ext cx="1512000" cy="1152000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tiếng xe hơi_1">
            <a:hlinkClick r:id="" action="ppaction://media"/>
            <a:extLst>
              <a:ext uri="{FF2B5EF4-FFF2-40B4-BE49-F238E27FC236}">
                <a16:creationId xmlns:a16="http://schemas.microsoft.com/office/drawing/2014/main" id="{A90A2008-5A77-4220-953C-4161DB864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60279" y="-225008"/>
            <a:ext cx="406400" cy="406400"/>
          </a:xfrm>
          <a:prstGeom prst="rect">
            <a:avLst/>
          </a:prstGeom>
        </p:spPr>
      </p:pic>
      <p:pic>
        <p:nvPicPr>
          <p:cNvPr id="85" name="8BIRD3">
            <a:hlinkClick r:id="" action="ppaction://media"/>
            <a:extLst>
              <a:ext uri="{FF2B5EF4-FFF2-40B4-BE49-F238E27FC236}">
                <a16:creationId xmlns:a16="http://schemas.microsoft.com/office/drawing/2014/main" id="{B062CFDF-2326-4DC0-95CD-1A1C16018C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05768" y="436655"/>
            <a:ext cx="406400" cy="406400"/>
          </a:xfrm>
          <a:prstGeom prst="rect">
            <a:avLst/>
          </a:prstGeom>
        </p:spPr>
      </p:pic>
      <p:pic>
        <p:nvPicPr>
          <p:cNvPr id="104" name="8CLAP2">
            <a:hlinkClick r:id="" action="ppaction://media"/>
            <a:extLst>
              <a:ext uri="{FF2B5EF4-FFF2-40B4-BE49-F238E27FC236}">
                <a16:creationId xmlns:a16="http://schemas.microsoft.com/office/drawing/2014/main" id="{E4FED76F-3E66-4841-8F19-51BDAA71619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80124" y="1113791"/>
            <a:ext cx="406400" cy="406400"/>
          </a:xfrm>
          <a:prstGeom prst="rect">
            <a:avLst/>
          </a:prstGeom>
        </p:spPr>
      </p:pic>
      <p:pic>
        <p:nvPicPr>
          <p:cNvPr id="105" name="8CLOCK2">
            <a:hlinkClick r:id="" action="ppaction://media"/>
            <a:extLst>
              <a:ext uri="{FF2B5EF4-FFF2-40B4-BE49-F238E27FC236}">
                <a16:creationId xmlns:a16="http://schemas.microsoft.com/office/drawing/2014/main" id="{C33C2654-65DA-49C8-9A0A-A86540DC63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49126" y="1784952"/>
            <a:ext cx="406400" cy="406400"/>
          </a:xfrm>
          <a:prstGeom prst="rect">
            <a:avLst/>
          </a:prstGeom>
        </p:spPr>
      </p:pic>
      <p:pic>
        <p:nvPicPr>
          <p:cNvPr id="106" name="8DRUM">
            <a:hlinkClick r:id="" action="ppaction://media"/>
            <a:extLst>
              <a:ext uri="{FF2B5EF4-FFF2-40B4-BE49-F238E27FC236}">
                <a16:creationId xmlns:a16="http://schemas.microsoft.com/office/drawing/2014/main" id="{8F7EA195-B097-486F-96CA-482D84099EE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49126" y="2191352"/>
            <a:ext cx="406400" cy="406400"/>
          </a:xfrm>
          <a:prstGeom prst="rect">
            <a:avLst/>
          </a:prstGeom>
        </p:spPr>
      </p:pic>
      <p:pic>
        <p:nvPicPr>
          <p:cNvPr id="107" name="8FEMWALK">
            <a:hlinkClick r:id="" action="ppaction://media"/>
            <a:extLst>
              <a:ext uri="{FF2B5EF4-FFF2-40B4-BE49-F238E27FC236}">
                <a16:creationId xmlns:a16="http://schemas.microsoft.com/office/drawing/2014/main" id="{A9C27642-CD17-454E-99BA-D12FAC9541D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57302" y="2822565"/>
            <a:ext cx="406400" cy="406400"/>
          </a:xfrm>
          <a:prstGeom prst="rect">
            <a:avLst/>
          </a:prstGeom>
        </p:spPr>
      </p:pic>
      <p:pic>
        <p:nvPicPr>
          <p:cNvPr id="108" name="8HORSE">
            <a:hlinkClick r:id="" action="ppaction://media"/>
            <a:extLst>
              <a:ext uri="{FF2B5EF4-FFF2-40B4-BE49-F238E27FC236}">
                <a16:creationId xmlns:a16="http://schemas.microsoft.com/office/drawing/2014/main" id="{1F7FCE48-FA03-4982-9B0A-79D567D8692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05768" y="3430439"/>
            <a:ext cx="406400" cy="406400"/>
          </a:xfrm>
          <a:prstGeom prst="rect">
            <a:avLst/>
          </a:prstGeom>
        </p:spPr>
      </p:pic>
      <p:pic>
        <p:nvPicPr>
          <p:cNvPr id="109" name="8ROOSTER">
            <a:hlinkClick r:id="" action="ppaction://media"/>
            <a:extLst>
              <a:ext uri="{FF2B5EF4-FFF2-40B4-BE49-F238E27FC236}">
                <a16:creationId xmlns:a16="http://schemas.microsoft.com/office/drawing/2014/main" id="{F38838B9-3963-4D7E-A60B-AD9371C60D8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87067" y="4073280"/>
            <a:ext cx="406400" cy="406400"/>
          </a:xfrm>
          <a:prstGeom prst="rect">
            <a:avLst/>
          </a:prstGeom>
        </p:spPr>
      </p:pic>
      <p:pic>
        <p:nvPicPr>
          <p:cNvPr id="110" name="elephant1">
            <a:hlinkClick r:id="" action="ppaction://media"/>
            <a:extLst>
              <a:ext uri="{FF2B5EF4-FFF2-40B4-BE49-F238E27FC236}">
                <a16:creationId xmlns:a16="http://schemas.microsoft.com/office/drawing/2014/main" id="{C28CA629-B8F4-41E5-85B7-D59EE144281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37367" y="4625730"/>
            <a:ext cx="406400" cy="406400"/>
          </a:xfrm>
          <a:prstGeom prst="rect">
            <a:avLst/>
          </a:prstGeom>
        </p:spPr>
      </p:pic>
      <p:pic>
        <p:nvPicPr>
          <p:cNvPr id="111" name="Tieng-co-be-khoc-www_tiengdong_com">
            <a:hlinkClick r:id="" action="ppaction://media"/>
            <a:extLst>
              <a:ext uri="{FF2B5EF4-FFF2-40B4-BE49-F238E27FC236}">
                <a16:creationId xmlns:a16="http://schemas.microsoft.com/office/drawing/2014/main" id="{94BA21DA-B71F-4F34-9CF8-4BE28C9DC2F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23285" y="5165730"/>
            <a:ext cx="406400" cy="406400"/>
          </a:xfrm>
          <a:prstGeom prst="rect">
            <a:avLst/>
          </a:prstGeom>
        </p:spPr>
      </p:pic>
      <p:pic>
        <p:nvPicPr>
          <p:cNvPr id="112" name="Tieng-cuoi-tre-con-vui-dua-www_tiengdong_com">
            <a:hlinkClick r:id="" action="ppaction://media"/>
            <a:extLst>
              <a:ext uri="{FF2B5EF4-FFF2-40B4-BE49-F238E27FC236}">
                <a16:creationId xmlns:a16="http://schemas.microsoft.com/office/drawing/2014/main" id="{48D0F620-C55B-4A22-BD50-C1FE3C2969E3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32050" y="5799471"/>
            <a:ext cx="406400" cy="406400"/>
          </a:xfrm>
          <a:prstGeom prst="rect">
            <a:avLst/>
          </a:prstGeom>
        </p:spPr>
      </p:pic>
      <p:pic>
        <p:nvPicPr>
          <p:cNvPr id="113" name="Tieng-sam-chop-www_tiengdong_com">
            <a:hlinkClick r:id="" action="ppaction://media"/>
            <a:extLst>
              <a:ext uri="{FF2B5EF4-FFF2-40B4-BE49-F238E27FC236}">
                <a16:creationId xmlns:a16="http://schemas.microsoft.com/office/drawing/2014/main" id="{980E8766-ED3F-43D9-ADDC-402F6ECB408E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37367" y="645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55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632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512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808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5725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995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0343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347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1925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5507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353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9984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audio>
              <p:cMediaNode vol="80000" showWhenStopped="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</p:childTnLst>
        </p:cTn>
      </p:par>
    </p:tnLst>
    <p:bldLst>
      <p:bldP spid="45" grpId="0"/>
      <p:bldP spid="45" grpId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C59032-F6F5-4C9F-B14D-E4A21ED7BFD0}"/>
              </a:ext>
            </a:extLst>
          </p:cNvPr>
          <p:cNvSpPr/>
          <p:nvPr/>
        </p:nvSpPr>
        <p:spPr>
          <a:xfrm rot="21090520">
            <a:off x="2647167" y="306846"/>
            <a:ext cx="6897665" cy="6244307"/>
          </a:xfrm>
          <a:prstGeom prst="roundRect">
            <a:avLst>
              <a:gd name="adj" fmla="val 5972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07553C-6C01-451F-A50E-4BB3552920C6}"/>
              </a:ext>
            </a:extLst>
          </p:cNvPr>
          <p:cNvSpPr/>
          <p:nvPr/>
        </p:nvSpPr>
        <p:spPr>
          <a:xfrm rot="21090520">
            <a:off x="2447142" y="475030"/>
            <a:ext cx="6897665" cy="6244307"/>
          </a:xfrm>
          <a:prstGeom prst="roundRect">
            <a:avLst>
              <a:gd name="adj" fmla="val 59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0B84B1-B86E-4C7B-9A4D-1BD1AB7A2439}"/>
              </a:ext>
            </a:extLst>
          </p:cNvPr>
          <p:cNvSpPr/>
          <p:nvPr/>
        </p:nvSpPr>
        <p:spPr>
          <a:xfrm rot="20945763">
            <a:off x="2347777" y="152355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01CAF-4791-42C9-857B-B486BBE6A1EA}"/>
              </a:ext>
            </a:extLst>
          </p:cNvPr>
          <p:cNvSpPr/>
          <p:nvPr/>
        </p:nvSpPr>
        <p:spPr>
          <a:xfrm rot="21090520">
            <a:off x="1627021" y="16723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11AFE1C-C976-4C36-A69E-058AD0FF40D2}"/>
              </a:ext>
            </a:extLst>
          </p:cNvPr>
          <p:cNvSpPr/>
          <p:nvPr/>
        </p:nvSpPr>
        <p:spPr>
          <a:xfrm rot="20945763">
            <a:off x="2499239" y="2595636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EE45674-C8F2-4C09-9815-F738714475B3}"/>
              </a:ext>
            </a:extLst>
          </p:cNvPr>
          <p:cNvSpPr/>
          <p:nvPr/>
        </p:nvSpPr>
        <p:spPr>
          <a:xfrm rot="21090520">
            <a:off x="1805913" y="27375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54A9D4C-B271-4116-928D-0819958C227B}"/>
              </a:ext>
            </a:extLst>
          </p:cNvPr>
          <p:cNvSpPr/>
          <p:nvPr/>
        </p:nvSpPr>
        <p:spPr>
          <a:xfrm rot="20945763">
            <a:off x="2680938" y="3605894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A127B66-C4D0-4CC1-A052-04E2D404CFDA}"/>
              </a:ext>
            </a:extLst>
          </p:cNvPr>
          <p:cNvSpPr/>
          <p:nvPr/>
        </p:nvSpPr>
        <p:spPr>
          <a:xfrm rot="21090520">
            <a:off x="1986499" y="3739697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24C94C7-4587-4BAB-839D-AF762BC170A7}"/>
              </a:ext>
            </a:extLst>
          </p:cNvPr>
          <p:cNvSpPr/>
          <p:nvPr/>
        </p:nvSpPr>
        <p:spPr>
          <a:xfrm rot="20945763">
            <a:off x="2844526" y="4678863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41DA866-6857-446A-AF0E-2FC09DA73FB0}"/>
              </a:ext>
            </a:extLst>
          </p:cNvPr>
          <p:cNvSpPr/>
          <p:nvPr/>
        </p:nvSpPr>
        <p:spPr>
          <a:xfrm rot="21090520">
            <a:off x="2178150" y="4799575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5B53C1B-2F56-4413-8FEE-9B6782D75621}"/>
              </a:ext>
            </a:extLst>
          </p:cNvPr>
          <p:cNvSpPr/>
          <p:nvPr/>
        </p:nvSpPr>
        <p:spPr>
          <a:xfrm rot="20945763">
            <a:off x="3024130" y="5725662"/>
            <a:ext cx="476149" cy="561101"/>
          </a:xfrm>
          <a:prstGeom prst="ellipse">
            <a:avLst/>
          </a:prstGeom>
          <a:solidFill>
            <a:srgbClr val="EDAE49"/>
          </a:solidFill>
          <a:ln>
            <a:solidFill>
              <a:srgbClr val="EDA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EC2EEE-7620-4FF9-9225-4565081EBA5A}"/>
              </a:ext>
            </a:extLst>
          </p:cNvPr>
          <p:cNvSpPr/>
          <p:nvPr/>
        </p:nvSpPr>
        <p:spPr>
          <a:xfrm rot="21090520">
            <a:off x="2366186" y="5864724"/>
            <a:ext cx="1004476" cy="417355"/>
          </a:xfrm>
          <a:prstGeom prst="roundRect">
            <a:avLst>
              <a:gd name="adj" fmla="val 32637"/>
            </a:avLst>
          </a:prstGeom>
          <a:solidFill>
            <a:srgbClr val="624CAB"/>
          </a:solidFill>
          <a:ln>
            <a:solidFill>
              <a:srgbClr val="624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50" name="Frame 49">
            <a:extLst>
              <a:ext uri="{FF2B5EF4-FFF2-40B4-BE49-F238E27FC236}">
                <a16:creationId xmlns:a16="http://schemas.microsoft.com/office/drawing/2014/main" id="{AAF66DDC-BA0B-4331-8AE5-3E60F3F733FC}"/>
              </a:ext>
            </a:extLst>
          </p:cNvPr>
          <p:cNvSpPr/>
          <p:nvPr/>
        </p:nvSpPr>
        <p:spPr>
          <a:xfrm rot="21035512">
            <a:off x="3210618" y="2030852"/>
            <a:ext cx="5548963" cy="1297972"/>
          </a:xfrm>
          <a:prstGeom prst="frame">
            <a:avLst/>
          </a:prstGeom>
          <a:solidFill>
            <a:srgbClr val="EDAE4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99A1B24-A57E-4686-9751-5F58963F0AB7}"/>
              </a:ext>
            </a:extLst>
          </p:cNvPr>
          <p:cNvSpPr/>
          <p:nvPr/>
        </p:nvSpPr>
        <p:spPr>
          <a:xfrm rot="21026282">
            <a:off x="3188391" y="2127480"/>
            <a:ext cx="54497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Âm</a:t>
            </a:r>
            <a:r>
              <a:rPr lang="en-US" sz="66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 </a:t>
            </a:r>
            <a:r>
              <a:rPr lang="en-US" sz="6600" b="1" dirty="0" err="1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SVN-Poky's" panose="020B0606040200020203" pitchFamily="34" charset="0"/>
              </a:rPr>
              <a:t>thanh</a:t>
            </a:r>
            <a:endParaRPr lang="en-US" sz="6600" b="1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SVN-Poky's" panose="020B0606040200020203" pitchFamily="34" charset="0"/>
            </a:endParaRPr>
          </a:p>
        </p:txBody>
      </p:sp>
      <p:sp>
        <p:nvSpPr>
          <p:cNvPr id="56" name="Arrow: Pentagon 55">
            <a:extLst>
              <a:ext uri="{FF2B5EF4-FFF2-40B4-BE49-F238E27FC236}">
                <a16:creationId xmlns:a16="http://schemas.microsoft.com/office/drawing/2014/main" id="{16A27305-9AD7-4896-9BFA-31CA180C6585}"/>
              </a:ext>
            </a:extLst>
          </p:cNvPr>
          <p:cNvSpPr/>
          <p:nvPr/>
        </p:nvSpPr>
        <p:spPr>
          <a:xfrm rot="21054829">
            <a:off x="3805847" y="3760395"/>
            <a:ext cx="5420155" cy="1966651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A8DB1E-A427-4A25-9220-106B540221B2}"/>
              </a:ext>
            </a:extLst>
          </p:cNvPr>
          <p:cNvSpPr txBox="1"/>
          <p:nvPr/>
        </p:nvSpPr>
        <p:spPr>
          <a:xfrm rot="21050324">
            <a:off x="3866086" y="3942872"/>
            <a:ext cx="51026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9600" dirty="0" err="1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lang="en-PH" sz="9600" dirty="0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PH" sz="9600" dirty="0" err="1">
                <a:latin typeface="UVN Banh Mi" pitchFamily="2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endParaRPr lang="en-PH" sz="9600" dirty="0">
              <a:latin typeface="UVN Banh Mi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3F74693-DD5B-4367-80F2-41779C08BF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726" b="76855" l="2175" r="41557">
                        <a14:foregroundMark x1="4923" y1="65968" x2="4923" y2="65968"/>
                        <a14:foregroundMark x1="3549" y1="59194" x2="3549" y2="59194"/>
                        <a14:foregroundMark x1="2347" y1="58952" x2="2347" y2="58952"/>
                        <a14:foregroundMark x1="4579" y1="57016" x2="4579" y2="57016"/>
                        <a14:foregroundMark x1="9903" y1="57016" x2="9903" y2="57016"/>
                        <a14:foregroundMark x1="40298" y1="66452" x2="40298" y2="66452"/>
                        <a14:foregroundMark x1="40813" y1="59435" x2="40813" y2="59435"/>
                        <a14:foregroundMark x1="40641" y1="56290" x2="40641" y2="56290"/>
                        <a14:foregroundMark x1="41156" y1="76613" x2="40298" y2="75161"/>
                        <a14:foregroundMark x1="39611" y1="74435" x2="39611" y2="74435"/>
                        <a14:foregroundMark x1="40126" y1="71048" x2="40126" y2="71048"/>
                        <a14:foregroundMark x1="40469" y1="72984" x2="40469" y2="72984"/>
                        <a14:foregroundMark x1="41328" y1="67177" x2="41156" y2="67177"/>
                        <a14:foregroundMark x1="41156" y1="65726" x2="41156" y2="65726"/>
                        <a14:foregroundMark x1="41328" y1="65726" x2="38924" y2="64516"/>
                        <a14:foregroundMark x1="41328" y1="61613" x2="39439" y2="63790"/>
                        <a14:foregroundMark x1="40813" y1="60161" x2="39782" y2="61371"/>
                        <a14:foregroundMark x1="40985" y1="59194" x2="39439" y2="58952"/>
                        <a14:foregroundMark x1="40641" y1="56532" x2="40813" y2="59194"/>
                        <a14:foregroundMark x1="41156" y1="55806" x2="34287" y2="55806"/>
                        <a14:foregroundMark x1="34287" y1="55806" x2="5953" y2="57016"/>
                        <a14:foregroundMark x1="12479" y1="61855" x2="32398" y2="64516"/>
                        <a14:foregroundMark x1="26388" y1="60887" x2="35890" y2="67339"/>
                        <a14:foregroundMark x1="35890" y1="67339" x2="36176" y2="67419"/>
                        <a14:foregroundMark x1="16085" y1="64274" x2="27247" y2="72500"/>
                        <a14:foregroundMark x1="9388" y1="72016" x2="8357" y2="59919"/>
                        <a14:foregroundMark x1="17115" y1="56048" x2="3377" y2="57016"/>
                        <a14:foregroundMark x1="11448" y1="59677" x2="11448" y2="59677"/>
                        <a14:foregroundMark x1="7155" y1="72984" x2="6812" y2="67903"/>
                        <a14:foregroundMark x1="39782" y1="76371" x2="4923" y2="76129"/>
                        <a14:foregroundMark x1="3721" y1="76855" x2="7155" y2="76129"/>
                        <a14:foregroundMark x1="2175" y1="75403" x2="2175" y2="75403"/>
                        <a14:foregroundMark x1="3721" y1="75161" x2="3721" y2="75161"/>
                        <a14:foregroundMark x1="3263" y1="67984" x2="4923" y2="67016"/>
                        <a14:foregroundMark x1="3492" y1="65726" x2="4293" y2="64194"/>
                        <a14:foregroundMark x1="3091" y1="72097" x2="4923" y2="74516"/>
                        <a14:backgroundMark x1="1889" y1="75323" x2="1889" y2="75323"/>
                        <a14:backgroundMark x1="2118" y1="75565" x2="2118" y2="75565"/>
                        <a14:backgroundMark x1="40870" y1="70806" x2="40870" y2="70806"/>
                        <a14:backgroundMark x1="41214" y1="70403" x2="41385" y2="69758"/>
                        <a14:backgroundMark x1="3377" y1="57339" x2="3263" y2="57177"/>
                        <a14:backgroundMark x1="2003" y1="75726" x2="2003" y2="7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" t="53623" r="56124" b="20597"/>
          <a:stretch/>
        </p:blipFill>
        <p:spPr>
          <a:xfrm rot="21107542">
            <a:off x="5559371" y="3547087"/>
            <a:ext cx="1048398" cy="45308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67F7BA0-FCC9-4856-B2E5-0D97A41F2C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9" b="60161"/>
          <a:stretch/>
        </p:blipFill>
        <p:spPr>
          <a:xfrm>
            <a:off x="8315977" y="2317725"/>
            <a:ext cx="2596821" cy="252412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76D3099-1D47-4C64-BF77-C274BE332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9" t="-4631" r="17165" b="64053"/>
          <a:stretch/>
        </p:blipFill>
        <p:spPr>
          <a:xfrm rot="20070188">
            <a:off x="1336650" y="2847888"/>
            <a:ext cx="1423276" cy="310421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9D5B1D-16B3-4BD4-AAD7-44EDD99A6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18307" r="59477" b="63562"/>
          <a:stretch/>
        </p:blipFill>
        <p:spPr>
          <a:xfrm>
            <a:off x="702788" y="2716065"/>
            <a:ext cx="757827" cy="9612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FFDD0F9-E77E-4254-9399-052347317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r="30698" b="86244"/>
          <a:stretch/>
        </p:blipFill>
        <p:spPr>
          <a:xfrm>
            <a:off x="7805114" y="123697"/>
            <a:ext cx="1314781" cy="14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51618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42648" y="1448076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4106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7FF08F2-822D-4EC1-BBB3-6E18287F2B6B}"/>
              </a:ext>
            </a:extLst>
          </p:cNvPr>
          <p:cNvSpPr txBox="1"/>
          <p:nvPr/>
        </p:nvSpPr>
        <p:spPr>
          <a:xfrm>
            <a:off x="1839668" y="421688"/>
            <a:ext cx="9475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1. </a:t>
            </a:r>
            <a:r>
              <a:rPr lang="en-US" sz="6000" dirty="0" err="1">
                <a:solidFill>
                  <a:srgbClr val="7763B9"/>
                </a:solidFill>
                <a:latin typeface="UVN Banh Mi" pitchFamily="2" charset="0"/>
              </a:rPr>
              <a:t>Nêu</a:t>
            </a:r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763B9"/>
                </a:solidFill>
                <a:latin typeface="UVN Banh Mi" pitchFamily="2" charset="0"/>
              </a:rPr>
              <a:t>các</a:t>
            </a:r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763B9"/>
                </a:solidFill>
                <a:latin typeface="UVN Banh Mi" pitchFamily="2" charset="0"/>
              </a:rPr>
              <a:t>âm</a:t>
            </a:r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763B9"/>
                </a:solidFill>
                <a:latin typeface="UVN Banh Mi" pitchFamily="2" charset="0"/>
              </a:rPr>
              <a:t>thanh</a:t>
            </a:r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763B9"/>
                </a:solidFill>
                <a:latin typeface="UVN Banh Mi" pitchFamily="2" charset="0"/>
              </a:rPr>
              <a:t>mà</a:t>
            </a:r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763B9"/>
                </a:solidFill>
                <a:latin typeface="UVN Banh Mi" pitchFamily="2" charset="0"/>
              </a:rPr>
              <a:t>các</a:t>
            </a:r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763B9"/>
                </a:solidFill>
                <a:latin typeface="UVN Banh Mi" pitchFamily="2" charset="0"/>
              </a:rPr>
              <a:t>em</a:t>
            </a:r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6000" dirty="0" err="1">
                <a:solidFill>
                  <a:srgbClr val="7763B9"/>
                </a:solidFill>
                <a:latin typeface="UVN Banh Mi" pitchFamily="2" charset="0"/>
              </a:rPr>
              <a:t>biết</a:t>
            </a:r>
            <a:r>
              <a:rPr lang="en-US" sz="6000" dirty="0">
                <a:solidFill>
                  <a:srgbClr val="7763B9"/>
                </a:solidFill>
                <a:latin typeface="UVN Banh Mi" pitchFamily="2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26046" y="38099"/>
            <a:ext cx="999460" cy="1235862"/>
          </a:xfrm>
          <a:prstGeom prst="rect">
            <a:avLst/>
          </a:prstGeom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80508B5F-FA9E-4293-9036-18E99957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0748" y="2360680"/>
            <a:ext cx="9144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nl-NL" alt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 động cơ, tiếng nhạc, tiếng gió, tiếng nói cười, tiếng chó sủa, tiếng chim hót, tiếng trống, tiếng mưa, tiếng sấm, tiếng gà gáy....</a:t>
            </a:r>
            <a:endParaRPr lang="en-US" alt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DE778-3623-47C6-A21E-CE77A61E5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01"/>
            <a:ext cx="2170748" cy="269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62E03-7E54-4182-BAB6-2E974305E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86" y="19357"/>
            <a:ext cx="1568144" cy="15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85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51618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42648" y="1448076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79316" y="-2085105"/>
            <a:ext cx="6463434" cy="10709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7FF08F2-822D-4EC1-BBB3-6E18287F2B6B}"/>
              </a:ext>
            </a:extLst>
          </p:cNvPr>
          <p:cNvSpPr txBox="1"/>
          <p:nvPr/>
        </p:nvSpPr>
        <p:spPr>
          <a:xfrm>
            <a:off x="1871054" y="-176086"/>
            <a:ext cx="947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7763B9"/>
                </a:solidFill>
                <a:latin typeface="UVN Banh Mi" pitchFamily="2" charset="0"/>
              </a:rPr>
              <a:t>Tìm</a:t>
            </a:r>
            <a:r>
              <a:rPr lang="en-US" sz="48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763B9"/>
                </a:solidFill>
                <a:latin typeface="UVN Banh Mi" pitchFamily="2" charset="0"/>
              </a:rPr>
              <a:t>các</a:t>
            </a:r>
            <a:r>
              <a:rPr lang="en-US" sz="48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763B9"/>
                </a:solidFill>
                <a:latin typeface="UVN Banh Mi" pitchFamily="2" charset="0"/>
              </a:rPr>
              <a:t>âm</a:t>
            </a:r>
            <a:r>
              <a:rPr lang="en-US" sz="48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763B9"/>
                </a:solidFill>
                <a:latin typeface="UVN Banh Mi" pitchFamily="2" charset="0"/>
              </a:rPr>
              <a:t>thanh</a:t>
            </a:r>
            <a:r>
              <a:rPr lang="en-US" sz="48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763B9"/>
                </a:solidFill>
                <a:latin typeface="UVN Banh Mi" pitchFamily="2" charset="0"/>
              </a:rPr>
              <a:t>theo</a:t>
            </a:r>
            <a:r>
              <a:rPr lang="en-US" sz="48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800" dirty="0" err="1">
                <a:solidFill>
                  <a:srgbClr val="7763B9"/>
                </a:solidFill>
                <a:latin typeface="UVN Banh Mi" pitchFamily="2" charset="0"/>
              </a:rPr>
              <a:t>nhóm</a:t>
            </a:r>
            <a:r>
              <a:rPr lang="en-US" sz="4800" dirty="0">
                <a:solidFill>
                  <a:srgbClr val="7763B9"/>
                </a:solidFill>
                <a:latin typeface="UVN Banh Mi" pitchFamily="2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26046" y="38099"/>
            <a:ext cx="999460" cy="1235862"/>
          </a:xfrm>
          <a:prstGeom prst="rect">
            <a:avLst/>
          </a:prstGeom>
        </p:spPr>
      </p:pic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E121191C-2A13-402C-9A71-E5A490F363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6400594"/>
              </p:ext>
            </p:extLst>
          </p:nvPr>
        </p:nvGraphicFramePr>
        <p:xfrm>
          <a:off x="1496614" y="531625"/>
          <a:ext cx="10223960" cy="6110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22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NHÓM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ÂM THANH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4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Những âm </a:t>
                      </a:r>
                      <a:r>
                        <a:rPr lang="en-US" altLang="en-US" sz="2800" b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thanh nào do </a:t>
                      </a:r>
                      <a:r>
                        <a:rPr lang="en-US" altLang="en-US" sz="2800" b="0" dirty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 người </a:t>
                      </a:r>
                      <a:r>
                        <a:rPr lang="en-US" altLang="en-US" sz="2800" b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gây ra?</a:t>
                      </a:r>
                      <a:endParaRPr lang="en-US" altLang="en-US" sz="2800" b="0" dirty="0">
                        <a:solidFill>
                          <a:srgbClr val="3333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4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Những âm </a:t>
                      </a:r>
                      <a:r>
                        <a:rPr lang="en-US" altLang="en-US" sz="2800" b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thanh nào </a:t>
                      </a:r>
                      <a:r>
                        <a:rPr lang="en-US" altLang="en-US" sz="2800" b="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thường </a:t>
                      </a:r>
                      <a:r>
                        <a:rPr lang="nl-NL" altLang="en-US" sz="2800" b="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nghe được vào buổi </a:t>
                      </a:r>
                      <a:r>
                        <a:rPr lang="nl-NL" altLang="en-US" sz="2800" b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sáng sớm?</a:t>
                      </a:r>
                      <a:endParaRPr lang="en-US" altLang="en-US" sz="2800" b="0" dirty="0">
                        <a:solidFill>
                          <a:srgbClr val="0000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72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en-US" sz="2800" b="0" dirty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Những âm </a:t>
                      </a:r>
                      <a:r>
                        <a:rPr lang="en-US" altLang="en-US" sz="2800" b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thanh</a:t>
                      </a:r>
                      <a:r>
                        <a:rPr lang="en-US" altLang="en-US" sz="2800" b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en-US" sz="2800" b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nào </a:t>
                      </a:r>
                      <a:r>
                        <a:rPr lang="en-US" altLang="en-US" sz="2800" b="0" dirty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thường</a:t>
                      </a:r>
                      <a:r>
                        <a:rPr lang="en-US" altLang="en-US" sz="2800" b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nl-NL" altLang="en-US" sz="2800" b="0" dirty="0">
                          <a:solidFill>
                            <a:srgbClr val="3333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nghe được vào ban ngày?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4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b="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âm </a:t>
                      </a:r>
                      <a:r>
                        <a:rPr lang="en-US" altLang="en-US" sz="2800" b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thanh nào </a:t>
                      </a:r>
                      <a:r>
                        <a:rPr lang="en-US" altLang="en-US" sz="2800" b="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thường </a:t>
                      </a:r>
                      <a:r>
                        <a:rPr lang="nl-NL" altLang="en-US" sz="2800" b="0" dirty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nghe được vào </a:t>
                      </a:r>
                      <a:r>
                        <a:rPr lang="nl-NL" altLang="en-US" sz="2800" b="0">
                          <a:solidFill>
                            <a:srgbClr val="0000FF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ban đêm?</a:t>
                      </a:r>
                      <a:endParaRPr lang="en-US" altLang="en-US" sz="2800" b="0" dirty="0">
                        <a:solidFill>
                          <a:srgbClr val="0000FF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8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2FB5128F-A208-4C11-A108-F143E782DEF8}"/>
              </a:ext>
            </a:extLst>
          </p:cNvPr>
          <p:cNvSpPr txBox="1">
            <a:spLocks/>
          </p:cNvSpPr>
          <p:nvPr/>
        </p:nvSpPr>
        <p:spPr bwMode="auto">
          <a:xfrm>
            <a:off x="6383170" y="1199386"/>
            <a:ext cx="5110161" cy="121763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nl-NL" altLang="en-US" sz="28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 nói, tiếng hát, tiếng khóc của trẻ em,  tiếng cười, tiếng động cơ…</a:t>
            </a:r>
            <a:endParaRPr lang="en-US" sz="2800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B396C6-F519-48BC-913D-150B2733B80D}"/>
              </a:ext>
            </a:extLst>
          </p:cNvPr>
          <p:cNvSpPr txBox="1">
            <a:spLocks/>
          </p:cNvSpPr>
          <p:nvPr/>
        </p:nvSpPr>
        <p:spPr bwMode="auto">
          <a:xfrm>
            <a:off x="6402388" y="2612223"/>
            <a:ext cx="5110162" cy="11652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nl-NL" altLang="en-US" sz="2800" kern="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 gà gáy, loa phát thanh, tiếng chim hót, tiếng còi, tiếng xe cộ,...</a:t>
            </a:r>
            <a:endParaRPr lang="en-US" sz="2800" kern="0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1EFF10-8463-4B0D-9861-C363BDF5FFB9}"/>
              </a:ext>
            </a:extLst>
          </p:cNvPr>
          <p:cNvSpPr txBox="1">
            <a:spLocks/>
          </p:cNvSpPr>
          <p:nvPr/>
        </p:nvSpPr>
        <p:spPr>
          <a:xfrm>
            <a:off x="6402388" y="3972648"/>
            <a:ext cx="5378769" cy="149488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en-US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 nói, tiếng hát, tiếng khóc của trẻ em tiếng cười, tiếng động cơ, tiếng trống, tiếng đàn,...</a:t>
            </a:r>
            <a:endParaRPr lang="en-US" altLang="en-US" sz="2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55B5708-C383-4634-AC2A-5A119A0AC683}"/>
              </a:ext>
            </a:extLst>
          </p:cNvPr>
          <p:cNvSpPr txBox="1">
            <a:spLocks/>
          </p:cNvSpPr>
          <p:nvPr/>
        </p:nvSpPr>
        <p:spPr bwMode="auto">
          <a:xfrm>
            <a:off x="6446838" y="5344248"/>
            <a:ext cx="5110162" cy="154464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nl-NL" altLang="en-US" sz="2800" kern="0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 dế kêu, tiếng ếch kêu, tiếng côn trùng kêu...</a:t>
            </a:r>
            <a:endParaRPr lang="en-US" sz="2800" kern="0" dirty="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88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4106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62E03-7E54-4182-BAB6-2E974305EA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26" y="244982"/>
            <a:ext cx="1254604" cy="125460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1CDCDE-531F-4C53-9579-6F0A9935052A}"/>
              </a:ext>
            </a:extLst>
          </p:cNvPr>
          <p:cNvSpPr/>
          <p:nvPr/>
        </p:nvSpPr>
        <p:spPr>
          <a:xfrm>
            <a:off x="5428340" y="4915302"/>
            <a:ext cx="6037946" cy="118001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5A859D3-048D-43ED-9817-8BAD0DAB7C44}"/>
              </a:ext>
            </a:extLst>
          </p:cNvPr>
          <p:cNvSpPr/>
          <p:nvPr/>
        </p:nvSpPr>
        <p:spPr>
          <a:xfrm>
            <a:off x="5428340" y="3469324"/>
            <a:ext cx="6037946" cy="1213948"/>
          </a:xfrm>
          <a:prstGeom prst="roundRect">
            <a:avLst>
              <a:gd name="adj" fmla="val 50000"/>
            </a:avLst>
          </a:prstGeom>
          <a:solidFill>
            <a:srgbClr val="0066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C1581CB-C8C2-430B-81FC-809CC83B655B}"/>
              </a:ext>
            </a:extLst>
          </p:cNvPr>
          <p:cNvSpPr/>
          <p:nvPr/>
        </p:nvSpPr>
        <p:spPr>
          <a:xfrm>
            <a:off x="5428340" y="2165368"/>
            <a:ext cx="6037946" cy="1118704"/>
          </a:xfrm>
          <a:prstGeom prst="roundRect">
            <a:avLst>
              <a:gd name="adj" fmla="val 50000"/>
            </a:avLst>
          </a:prstGeom>
          <a:solidFill>
            <a:srgbClr val="0066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1910850-57D7-4923-B51B-EC89E3B6B660}"/>
              </a:ext>
            </a:extLst>
          </p:cNvPr>
          <p:cNvSpPr/>
          <p:nvPr/>
        </p:nvSpPr>
        <p:spPr>
          <a:xfrm>
            <a:off x="5428340" y="766694"/>
            <a:ext cx="6037946" cy="109057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9F14C2-97BF-4C18-B2B8-3E44EE6CBF31}"/>
              </a:ext>
            </a:extLst>
          </p:cNvPr>
          <p:cNvSpPr/>
          <p:nvPr/>
        </p:nvSpPr>
        <p:spPr>
          <a:xfrm rot="2700000">
            <a:off x="5009191" y="4927623"/>
            <a:ext cx="1099556" cy="1099556"/>
          </a:xfrm>
          <a:prstGeom prst="roundRect">
            <a:avLst>
              <a:gd name="adj" fmla="val 19637"/>
            </a:avLst>
          </a:prstGeom>
          <a:solidFill>
            <a:srgbClr val="FF66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4CA03D-EB37-4286-8808-40FF41C0AE6A}"/>
              </a:ext>
            </a:extLst>
          </p:cNvPr>
          <p:cNvSpPr/>
          <p:nvPr/>
        </p:nvSpPr>
        <p:spPr>
          <a:xfrm rot="2700000">
            <a:off x="5009192" y="3480409"/>
            <a:ext cx="1099556" cy="1099556"/>
          </a:xfrm>
          <a:prstGeom prst="roundRect">
            <a:avLst>
              <a:gd name="adj" fmla="val 19637"/>
            </a:avLst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8DCAA8-1570-4902-9830-6FBA52A32733}"/>
              </a:ext>
            </a:extLst>
          </p:cNvPr>
          <p:cNvSpPr/>
          <p:nvPr/>
        </p:nvSpPr>
        <p:spPr>
          <a:xfrm rot="2700000">
            <a:off x="5009191" y="2084994"/>
            <a:ext cx="1099556" cy="1099556"/>
          </a:xfrm>
          <a:prstGeom prst="roundRect">
            <a:avLst>
              <a:gd name="adj" fmla="val 19637"/>
            </a:avLst>
          </a:prstGeom>
          <a:solidFill>
            <a:srgbClr val="0066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D62476B-D33E-49F3-AC68-42244B1220A8}"/>
              </a:ext>
            </a:extLst>
          </p:cNvPr>
          <p:cNvSpPr/>
          <p:nvPr/>
        </p:nvSpPr>
        <p:spPr>
          <a:xfrm>
            <a:off x="953797" y="408709"/>
            <a:ext cx="3091730" cy="6040583"/>
          </a:xfrm>
          <a:custGeom>
            <a:avLst/>
            <a:gdLst>
              <a:gd name="connsiteX0" fmla="*/ 69490 w 3091730"/>
              <a:gd name="connsiteY0" fmla="*/ 0 h 6040583"/>
              <a:gd name="connsiteX1" fmla="*/ 71438 w 3091730"/>
              <a:gd name="connsiteY1" fmla="*/ 807 h 6040583"/>
              <a:gd name="connsiteX2" fmla="*/ 71438 w 3091730"/>
              <a:gd name="connsiteY2" fmla="*/ 0 h 6040583"/>
              <a:gd name="connsiteX3" fmla="*/ 3091650 w 3091730"/>
              <a:gd name="connsiteY3" fmla="*/ 2998512 h 6040583"/>
              <a:gd name="connsiteX4" fmla="*/ 422014 w 3091730"/>
              <a:gd name="connsiteY4" fmla="*/ 6020396 h 6040583"/>
              <a:gd name="connsiteX5" fmla="*/ 126260 w 3091730"/>
              <a:gd name="connsiteY5" fmla="*/ 6039539 h 6040583"/>
              <a:gd name="connsiteX6" fmla="*/ 123739 w 3091730"/>
              <a:gd name="connsiteY6" fmla="*/ 6040583 h 6040583"/>
              <a:gd name="connsiteX7" fmla="*/ 121899 w 3091730"/>
              <a:gd name="connsiteY7" fmla="*/ 6039821 h 6040583"/>
              <a:gd name="connsiteX8" fmla="*/ 114994 w 3091730"/>
              <a:gd name="connsiteY8" fmla="*/ 6040268 h 6040583"/>
              <a:gd name="connsiteX9" fmla="*/ 114946 w 3091730"/>
              <a:gd name="connsiteY9" fmla="*/ 6036941 h 6040583"/>
              <a:gd name="connsiteX10" fmla="*/ 74602 w 3091730"/>
              <a:gd name="connsiteY10" fmla="*/ 6020230 h 6040583"/>
              <a:gd name="connsiteX11" fmla="*/ 54249 w 3091730"/>
              <a:gd name="connsiteY11" fmla="*/ 5971093 h 6040583"/>
              <a:gd name="connsiteX12" fmla="*/ 74602 w 3091730"/>
              <a:gd name="connsiteY12" fmla="*/ 5921956 h 6040583"/>
              <a:gd name="connsiteX13" fmla="*/ 113059 w 3091730"/>
              <a:gd name="connsiteY13" fmla="*/ 5906027 h 6040583"/>
              <a:gd name="connsiteX14" fmla="*/ 113001 w 3091730"/>
              <a:gd name="connsiteY14" fmla="*/ 5902013 h 6040583"/>
              <a:gd name="connsiteX15" fmla="*/ 2953385 w 3091730"/>
              <a:gd name="connsiteY15" fmla="*/ 2999508 h 6040583"/>
              <a:gd name="connsiteX16" fmla="*/ 71438 w 3091730"/>
              <a:gd name="connsiteY16" fmla="*/ 138268 h 6040583"/>
              <a:gd name="connsiteX17" fmla="*/ 71438 w 3091730"/>
              <a:gd name="connsiteY17" fmla="*/ 138173 h 6040583"/>
              <a:gd name="connsiteX18" fmla="*/ 69490 w 3091730"/>
              <a:gd name="connsiteY18" fmla="*/ 138980 h 6040583"/>
              <a:gd name="connsiteX19" fmla="*/ 0 w 3091730"/>
              <a:gd name="connsiteY19" fmla="*/ 69490 h 6040583"/>
              <a:gd name="connsiteX20" fmla="*/ 69490 w 3091730"/>
              <a:gd name="connsiteY20" fmla="*/ 0 h 604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91730" h="6040583">
                <a:moveTo>
                  <a:pt x="69490" y="0"/>
                </a:moveTo>
                <a:lnTo>
                  <a:pt x="71438" y="807"/>
                </a:lnTo>
                <a:lnTo>
                  <a:pt x="71438" y="0"/>
                </a:lnTo>
                <a:cubicBezTo>
                  <a:pt x="1731000" y="0"/>
                  <a:pt x="3079684" y="1338994"/>
                  <a:pt x="3091650" y="2998512"/>
                </a:cubicBezTo>
                <a:cubicBezTo>
                  <a:pt x="3102869" y="4554311"/>
                  <a:pt x="1935298" y="5845370"/>
                  <a:pt x="422014" y="6020396"/>
                </a:cubicBezTo>
                <a:lnTo>
                  <a:pt x="126260" y="6039539"/>
                </a:lnTo>
                <a:lnTo>
                  <a:pt x="123739" y="6040583"/>
                </a:lnTo>
                <a:lnTo>
                  <a:pt x="121899" y="6039821"/>
                </a:lnTo>
                <a:lnTo>
                  <a:pt x="114994" y="6040268"/>
                </a:lnTo>
                <a:lnTo>
                  <a:pt x="114946" y="6036941"/>
                </a:lnTo>
                <a:lnTo>
                  <a:pt x="74602" y="6020230"/>
                </a:lnTo>
                <a:cubicBezTo>
                  <a:pt x="62027" y="6007655"/>
                  <a:pt x="54249" y="5990282"/>
                  <a:pt x="54249" y="5971093"/>
                </a:cubicBezTo>
                <a:cubicBezTo>
                  <a:pt x="54249" y="5951904"/>
                  <a:pt x="62027" y="5934532"/>
                  <a:pt x="74602" y="5921956"/>
                </a:cubicBezTo>
                <a:lnTo>
                  <a:pt x="113059" y="5906027"/>
                </a:lnTo>
                <a:lnTo>
                  <a:pt x="113001" y="5902013"/>
                </a:lnTo>
                <a:cubicBezTo>
                  <a:pt x="1696423" y="5879175"/>
                  <a:pt x="2964804" y="4583054"/>
                  <a:pt x="2953385" y="2999508"/>
                </a:cubicBezTo>
                <a:cubicBezTo>
                  <a:pt x="2941966" y="1415962"/>
                  <a:pt x="1655025" y="138268"/>
                  <a:pt x="71438" y="138268"/>
                </a:cubicBezTo>
                <a:lnTo>
                  <a:pt x="71438" y="138173"/>
                </a:lnTo>
                <a:lnTo>
                  <a:pt x="69490" y="138980"/>
                </a:lnTo>
                <a:cubicBezTo>
                  <a:pt x="31112" y="138980"/>
                  <a:pt x="0" y="107868"/>
                  <a:pt x="0" y="69490"/>
                </a:cubicBezTo>
                <a:cubicBezTo>
                  <a:pt x="0" y="31112"/>
                  <a:pt x="31112" y="0"/>
                  <a:pt x="6949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AA648D7-E305-4CFD-9DF2-6BDFDCD39E0C}"/>
              </a:ext>
            </a:extLst>
          </p:cNvPr>
          <p:cNvSpPr/>
          <p:nvPr/>
        </p:nvSpPr>
        <p:spPr>
          <a:xfrm>
            <a:off x="2626113" y="875171"/>
            <a:ext cx="377372" cy="377372"/>
          </a:xfrm>
          <a:prstGeom prst="ellipse">
            <a:avLst/>
          </a:prstGeom>
          <a:solidFill>
            <a:srgbClr val="0070C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F13162-1034-4048-A733-EB45466AA9F8}"/>
              </a:ext>
            </a:extLst>
          </p:cNvPr>
          <p:cNvSpPr/>
          <p:nvPr/>
        </p:nvSpPr>
        <p:spPr>
          <a:xfrm>
            <a:off x="3627494" y="2108836"/>
            <a:ext cx="377372" cy="377372"/>
          </a:xfrm>
          <a:prstGeom prst="ellipse">
            <a:avLst/>
          </a:prstGeom>
          <a:solidFill>
            <a:srgbClr val="0066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AC17967-24C2-437F-B764-EAEC169371D4}"/>
              </a:ext>
            </a:extLst>
          </p:cNvPr>
          <p:cNvSpPr/>
          <p:nvPr/>
        </p:nvSpPr>
        <p:spPr>
          <a:xfrm>
            <a:off x="2923461" y="5294328"/>
            <a:ext cx="377372" cy="377372"/>
          </a:xfrm>
          <a:prstGeom prst="ellipse">
            <a:avLst/>
          </a:prstGeom>
          <a:solidFill>
            <a:srgbClr val="FF66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C554625-DCCF-4B26-ACEF-86C12845EC81}"/>
              </a:ext>
            </a:extLst>
          </p:cNvPr>
          <p:cNvSpPr/>
          <p:nvPr/>
        </p:nvSpPr>
        <p:spPr>
          <a:xfrm>
            <a:off x="3719686" y="3835516"/>
            <a:ext cx="377372" cy="377372"/>
          </a:xfrm>
          <a:prstGeom prst="ellipse">
            <a:avLst/>
          </a:prstGeom>
          <a:solidFill>
            <a:srgbClr val="00666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F93648F-C188-4B21-9ABC-74C50630B6A2}"/>
              </a:ext>
            </a:extLst>
          </p:cNvPr>
          <p:cNvSpPr/>
          <p:nvPr/>
        </p:nvSpPr>
        <p:spPr>
          <a:xfrm rot="2700000">
            <a:off x="5009191" y="736047"/>
            <a:ext cx="1099556" cy="1099556"/>
          </a:xfrm>
          <a:prstGeom prst="roundRect">
            <a:avLst>
              <a:gd name="adj" fmla="val 19637"/>
            </a:avLst>
          </a:prstGeom>
          <a:solidFill>
            <a:srgbClr val="0070C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A17C00-90D4-4AE7-A5F7-6FCF6617AC9D}"/>
              </a:ext>
            </a:extLst>
          </p:cNvPr>
          <p:cNvSpPr/>
          <p:nvPr/>
        </p:nvSpPr>
        <p:spPr>
          <a:xfrm>
            <a:off x="6096000" y="868180"/>
            <a:ext cx="1720800" cy="84657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1581BC0-5A1C-42A0-8EE1-37A1BE404BAF}"/>
              </a:ext>
            </a:extLst>
          </p:cNvPr>
          <p:cNvSpPr/>
          <p:nvPr/>
        </p:nvSpPr>
        <p:spPr>
          <a:xfrm>
            <a:off x="7920743" y="868180"/>
            <a:ext cx="324000" cy="84657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D26798C-C395-4653-AFCA-FE7341A06029}"/>
              </a:ext>
            </a:extLst>
          </p:cNvPr>
          <p:cNvSpPr/>
          <p:nvPr/>
        </p:nvSpPr>
        <p:spPr>
          <a:xfrm>
            <a:off x="6096000" y="2245686"/>
            <a:ext cx="1720800" cy="84657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A0D87A8-9829-4834-99B5-AFDBF9558422}"/>
              </a:ext>
            </a:extLst>
          </p:cNvPr>
          <p:cNvSpPr/>
          <p:nvPr/>
        </p:nvSpPr>
        <p:spPr>
          <a:xfrm>
            <a:off x="7920743" y="2245686"/>
            <a:ext cx="324000" cy="84657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DBB2F4E-36A1-4B4B-9647-499C1560CD25}"/>
              </a:ext>
            </a:extLst>
          </p:cNvPr>
          <p:cNvSpPr/>
          <p:nvPr/>
        </p:nvSpPr>
        <p:spPr>
          <a:xfrm>
            <a:off x="6096000" y="3569587"/>
            <a:ext cx="1720800" cy="84657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D4E721F-4D2F-4A99-BDEF-A818AA3DCAE4}"/>
              </a:ext>
            </a:extLst>
          </p:cNvPr>
          <p:cNvSpPr/>
          <p:nvPr/>
        </p:nvSpPr>
        <p:spPr>
          <a:xfrm>
            <a:off x="7920743" y="3569587"/>
            <a:ext cx="324000" cy="84657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17936B4-399C-4BC3-B5C1-DFCC2B32D526}"/>
              </a:ext>
            </a:extLst>
          </p:cNvPr>
          <p:cNvSpPr/>
          <p:nvPr/>
        </p:nvSpPr>
        <p:spPr>
          <a:xfrm>
            <a:off x="6096000" y="5004184"/>
            <a:ext cx="1720800" cy="84657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E7BC4F8-1455-4D9D-944E-DDBFB5433D4A}"/>
              </a:ext>
            </a:extLst>
          </p:cNvPr>
          <p:cNvSpPr/>
          <p:nvPr/>
        </p:nvSpPr>
        <p:spPr>
          <a:xfrm>
            <a:off x="7920743" y="5004184"/>
            <a:ext cx="324000" cy="84657"/>
          </a:xfrm>
          <a:prstGeom prst="roundRect">
            <a:avLst>
              <a:gd name="adj" fmla="val 500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9FD8CB9-DF80-4E08-B18E-D0392244587D}"/>
              </a:ext>
            </a:extLst>
          </p:cNvPr>
          <p:cNvSpPr txBox="1"/>
          <p:nvPr/>
        </p:nvSpPr>
        <p:spPr>
          <a:xfrm>
            <a:off x="5258660" y="513445"/>
            <a:ext cx="449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F84635D-546C-4E48-9C77-283C265DF5A9}"/>
              </a:ext>
            </a:extLst>
          </p:cNvPr>
          <p:cNvSpPr txBox="1"/>
          <p:nvPr/>
        </p:nvSpPr>
        <p:spPr>
          <a:xfrm>
            <a:off x="5258660" y="1888204"/>
            <a:ext cx="449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5030F2-BDC6-4F2D-B71D-8CABB267ED06}"/>
              </a:ext>
            </a:extLst>
          </p:cNvPr>
          <p:cNvSpPr txBox="1"/>
          <p:nvPr/>
        </p:nvSpPr>
        <p:spPr>
          <a:xfrm>
            <a:off x="5258660" y="3252222"/>
            <a:ext cx="449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09155A-48B5-461E-AC65-D7706EEB219C}"/>
              </a:ext>
            </a:extLst>
          </p:cNvPr>
          <p:cNvSpPr txBox="1"/>
          <p:nvPr/>
        </p:nvSpPr>
        <p:spPr>
          <a:xfrm>
            <a:off x="5258660" y="4731947"/>
            <a:ext cx="449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4E71BE0-BD0E-4CB7-8522-7D6296794E9C}"/>
              </a:ext>
            </a:extLst>
          </p:cNvPr>
          <p:cNvSpPr txBox="1"/>
          <p:nvPr/>
        </p:nvSpPr>
        <p:spPr>
          <a:xfrm>
            <a:off x="6423418" y="930631"/>
            <a:ext cx="4798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 thanh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người </a:t>
            </a:r>
          </a:p>
          <a:p>
            <a:r>
              <a:rPr lang="vi-VN" sz="2800" spc="3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 ra</a:t>
            </a:r>
            <a:r>
              <a:rPr lang="en-US" sz="2800" spc="3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28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6839B28-486F-49CB-B396-4D4276E916B8}"/>
              </a:ext>
            </a:extLst>
          </p:cNvPr>
          <p:cNvSpPr txBox="1"/>
          <p:nvPr/>
        </p:nvSpPr>
        <p:spPr>
          <a:xfrm>
            <a:off x="6439535" y="2343705"/>
            <a:ext cx="4782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spc="3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</a:p>
          <a:p>
            <a:r>
              <a:rPr lang="en-US" err="1"/>
              <a:t>tự</a:t>
            </a:r>
            <a:r>
              <a:rPr lang="en-US"/>
              <a:t> nhiên.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574F829-E12F-47E0-8EEF-44135BEB4F99}"/>
              </a:ext>
            </a:extLst>
          </p:cNvPr>
          <p:cNvSpPr txBox="1"/>
          <p:nvPr/>
        </p:nvSpPr>
        <p:spPr>
          <a:xfrm>
            <a:off x="6439535" y="3683198"/>
            <a:ext cx="4507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 ngày.</a:t>
            </a:r>
            <a:endParaRPr lang="en-US" sz="28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85443F5-3412-4DD7-91DF-8607D939439B}"/>
              </a:ext>
            </a:extLst>
          </p:cNvPr>
          <p:cNvSpPr txBox="1"/>
          <p:nvPr/>
        </p:nvSpPr>
        <p:spPr>
          <a:xfrm>
            <a:off x="6439535" y="5180244"/>
            <a:ext cx="4507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thanh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spc="3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spc="3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 đêm.</a:t>
            </a:r>
            <a:endParaRPr lang="en-US" sz="2800" spc="3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DFEEF1C-C99C-4890-8FE7-428249799532}"/>
              </a:ext>
            </a:extLst>
          </p:cNvPr>
          <p:cNvSpPr txBox="1"/>
          <p:nvPr/>
        </p:nvSpPr>
        <p:spPr>
          <a:xfrm>
            <a:off x="1398461" y="1720840"/>
            <a:ext cx="2216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dirty="0" err="1">
                <a:solidFill>
                  <a:srgbClr val="CC00CC"/>
                </a:solidFill>
                <a:latin typeface="UVN Banh Mi" pitchFamily="2" charset="0"/>
              </a:rPr>
              <a:t>Có</a:t>
            </a:r>
            <a:r>
              <a:rPr lang="en-US" altLang="en-US" sz="3600" b="1" dirty="0">
                <a:solidFill>
                  <a:srgbClr val="CC00CC"/>
                </a:solidFill>
                <a:latin typeface="UVN Banh Mi" pitchFamily="2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UVN Banh Mi" pitchFamily="2" charset="0"/>
              </a:rPr>
              <a:t>rất</a:t>
            </a:r>
            <a:r>
              <a:rPr lang="en-US" altLang="en-US" sz="3600" b="1" dirty="0">
                <a:solidFill>
                  <a:srgbClr val="CC00CC"/>
                </a:solidFill>
                <a:latin typeface="UVN Banh Mi" pitchFamily="2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UVN Banh Mi" pitchFamily="2" charset="0"/>
              </a:rPr>
              <a:t>nhiều</a:t>
            </a:r>
            <a:endParaRPr lang="en-US" altLang="en-US" sz="3600" b="1" dirty="0">
              <a:solidFill>
                <a:srgbClr val="CC00CC"/>
              </a:solidFill>
              <a:latin typeface="UVN Banh Mi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600" b="1" dirty="0">
                <a:solidFill>
                  <a:srgbClr val="CC00CC"/>
                </a:solidFill>
                <a:latin typeface="UVN Banh Mi" pitchFamily="2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UVN Banh Mi" pitchFamily="2" charset="0"/>
              </a:rPr>
              <a:t>âm</a:t>
            </a:r>
            <a:r>
              <a:rPr lang="en-US" altLang="en-US" sz="3600" b="1" dirty="0">
                <a:solidFill>
                  <a:srgbClr val="CC00CC"/>
                </a:solidFill>
                <a:latin typeface="UVN Banh Mi" pitchFamily="2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UVN Banh Mi" pitchFamily="2" charset="0"/>
              </a:rPr>
              <a:t>thanh</a:t>
            </a:r>
            <a:r>
              <a:rPr lang="en-US" altLang="en-US" sz="3600" b="1" dirty="0">
                <a:solidFill>
                  <a:srgbClr val="CC00CC"/>
                </a:solidFill>
                <a:latin typeface="UVN Banh Mi" pitchFamily="2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600" b="1" dirty="0" err="1">
                <a:solidFill>
                  <a:srgbClr val="CC00CC"/>
                </a:solidFill>
                <a:latin typeface="UVN Banh Mi" pitchFamily="2" charset="0"/>
              </a:rPr>
              <a:t>xung</a:t>
            </a:r>
            <a:r>
              <a:rPr lang="en-US" altLang="en-US" sz="3600" b="1" dirty="0">
                <a:solidFill>
                  <a:srgbClr val="CC00CC"/>
                </a:solidFill>
                <a:latin typeface="UVN Banh Mi" pitchFamily="2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UVN Banh Mi" pitchFamily="2" charset="0"/>
              </a:rPr>
              <a:t>quanh</a:t>
            </a:r>
            <a:r>
              <a:rPr lang="en-US" altLang="en-US" sz="3600" b="1" dirty="0">
                <a:solidFill>
                  <a:srgbClr val="CC00CC"/>
                </a:solidFill>
                <a:latin typeface="UVN Banh Mi" pitchFamily="2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altLang="en-US" sz="3600" b="1" dirty="0" err="1">
                <a:solidFill>
                  <a:srgbClr val="CC00CC"/>
                </a:solidFill>
                <a:latin typeface="UVN Banh Mi" pitchFamily="2" charset="0"/>
              </a:rPr>
              <a:t>chúng</a:t>
            </a:r>
            <a:r>
              <a:rPr lang="en-US" altLang="en-US" sz="3600" b="1" dirty="0">
                <a:solidFill>
                  <a:srgbClr val="CC00CC"/>
                </a:solidFill>
                <a:latin typeface="UVN Banh Mi" pitchFamily="2" charset="0"/>
              </a:rPr>
              <a:t> 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51618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42648" y="1448076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26046" y="38099"/>
            <a:ext cx="999460" cy="1235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A80A3E-2867-44D6-95C7-29BDE3318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" y="4993177"/>
            <a:ext cx="1390174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1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/>
      <p:bldP spid="52" grpId="0"/>
      <p:bldP spid="53" grpId="0"/>
      <p:bldP spid="54" grpId="0"/>
      <p:bldP spid="68" grpId="0"/>
      <p:bldP spid="69" grpId="0"/>
      <p:bldP spid="70" grpId="0"/>
      <p:bldP spid="71" grpId="0"/>
      <p:bldP spid="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F4784D-A598-4BDF-8801-C21420646869}"/>
              </a:ext>
            </a:extLst>
          </p:cNvPr>
          <p:cNvSpPr/>
          <p:nvPr/>
        </p:nvSpPr>
        <p:spPr>
          <a:xfrm>
            <a:off x="127591" y="0"/>
            <a:ext cx="999460" cy="6858015"/>
          </a:xfrm>
          <a:custGeom>
            <a:avLst/>
            <a:gdLst>
              <a:gd name="connsiteX0" fmla="*/ 0 w 903767"/>
              <a:gd name="connsiteY0" fmla="*/ 0 h 6858000"/>
              <a:gd name="connsiteX1" fmla="*/ 903767 w 903767"/>
              <a:gd name="connsiteY1" fmla="*/ 0 h 6858000"/>
              <a:gd name="connsiteX2" fmla="*/ 903767 w 903767"/>
              <a:gd name="connsiteY2" fmla="*/ 6858000 h 6858000"/>
              <a:gd name="connsiteX3" fmla="*/ 0 w 903767"/>
              <a:gd name="connsiteY3" fmla="*/ 6858000 h 6858000"/>
              <a:gd name="connsiteX4" fmla="*/ 0 w 903767"/>
              <a:gd name="connsiteY4" fmla="*/ 0 h 6858000"/>
              <a:gd name="connsiteX0" fmla="*/ 0 w 903767"/>
              <a:gd name="connsiteY0" fmla="*/ 0 h 6858015"/>
              <a:gd name="connsiteX1" fmla="*/ 903767 w 903767"/>
              <a:gd name="connsiteY1" fmla="*/ 0 h 6858015"/>
              <a:gd name="connsiteX2" fmla="*/ 903767 w 903767"/>
              <a:gd name="connsiteY2" fmla="*/ 6858000 h 6858015"/>
              <a:gd name="connsiteX3" fmla="*/ 425302 w 903767"/>
              <a:gd name="connsiteY3" fmla="*/ 6273209 h 6858015"/>
              <a:gd name="connsiteX4" fmla="*/ 0 w 903767"/>
              <a:gd name="connsiteY4" fmla="*/ 6858000 h 6858015"/>
              <a:gd name="connsiteX5" fmla="*/ 0 w 903767"/>
              <a:gd name="connsiteY5" fmla="*/ 0 h 685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3767" h="6858015">
                <a:moveTo>
                  <a:pt x="0" y="0"/>
                </a:moveTo>
                <a:lnTo>
                  <a:pt x="903767" y="0"/>
                </a:lnTo>
                <a:lnTo>
                  <a:pt x="903767" y="6858000"/>
                </a:lnTo>
                <a:cubicBezTo>
                  <a:pt x="744279" y="6861544"/>
                  <a:pt x="584790" y="6269665"/>
                  <a:pt x="425302" y="6273209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763B9"/>
          </a:solidFill>
          <a:ln>
            <a:solidFill>
              <a:srgbClr val="776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2366213B-CC3B-4DCC-94EE-78DC93779AFE}"/>
              </a:ext>
            </a:extLst>
          </p:cNvPr>
          <p:cNvSpPr/>
          <p:nvPr/>
        </p:nvSpPr>
        <p:spPr>
          <a:xfrm>
            <a:off x="-66675" y="1448076"/>
            <a:ext cx="1543050" cy="629660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776EBEC-8D4C-47B4-8AAB-34F92B4DF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079" y="-1606259"/>
            <a:ext cx="6014623" cy="1007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7FF08F2-822D-4EC1-BBB3-6E18287F2B6B}"/>
              </a:ext>
            </a:extLst>
          </p:cNvPr>
          <p:cNvSpPr txBox="1"/>
          <p:nvPr/>
        </p:nvSpPr>
        <p:spPr>
          <a:xfrm>
            <a:off x="1736137" y="433779"/>
            <a:ext cx="9475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3900"/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Em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có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thể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nghe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thấy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âm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thanh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phát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ra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từ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đâu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 </a:t>
            </a:r>
            <a:r>
              <a:rPr lang="en-US" sz="4400" err="1">
                <a:solidFill>
                  <a:srgbClr val="7763B9"/>
                </a:solidFill>
                <a:latin typeface="UVN Banh Mi" pitchFamily="2" charset="0"/>
              </a:rPr>
              <a:t>trong</a:t>
            </a:r>
            <a:r>
              <a:rPr lang="en-US" sz="4400">
                <a:solidFill>
                  <a:srgbClr val="7763B9"/>
                </a:solidFill>
                <a:latin typeface="UVN Banh Mi" pitchFamily="2" charset="0"/>
              </a:rPr>
              <a:t> bức </a:t>
            </a:r>
            <a:r>
              <a:rPr lang="en-US" sz="4400" dirty="0" err="1">
                <a:solidFill>
                  <a:srgbClr val="7763B9"/>
                </a:solidFill>
                <a:latin typeface="UVN Banh Mi" pitchFamily="2" charset="0"/>
              </a:rPr>
              <a:t>tranh</a:t>
            </a:r>
            <a:r>
              <a:rPr lang="en-US" sz="4400" dirty="0">
                <a:solidFill>
                  <a:srgbClr val="7763B9"/>
                </a:solidFill>
                <a:latin typeface="UVN Banh Mi" pitchFamily="2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8DA4FB-9BEA-4CF2-B756-0DA23C567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r="-651" b="67301"/>
          <a:stretch/>
        </p:blipFill>
        <p:spPr>
          <a:xfrm>
            <a:off x="202019" y="38099"/>
            <a:ext cx="999460" cy="1235862"/>
          </a:xfrm>
          <a:prstGeom prst="rect">
            <a:avLst/>
          </a:prstGeom>
        </p:spPr>
      </p:pic>
      <p:pic>
        <p:nvPicPr>
          <p:cNvPr id="20" name="Picture 19" descr="Untitled-1">
            <a:extLst>
              <a:ext uri="{FF2B5EF4-FFF2-40B4-BE49-F238E27FC236}">
                <a16:creationId xmlns:a16="http://schemas.microsoft.com/office/drawing/2014/main" id="{39D128DD-41A2-4BD2-9957-243ABF41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910" y="1880329"/>
            <a:ext cx="7492953" cy="430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10">
            <a:extLst>
              <a:ext uri="{FF2B5EF4-FFF2-40B4-BE49-F238E27FC236}">
                <a16:creationId xmlns:a16="http://schemas.microsoft.com/office/drawing/2014/main" id="{A064CC34-6113-4588-90D1-897A6B445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3212" y="2768079"/>
            <a:ext cx="1524000" cy="550363"/>
          </a:xfrm>
          <a:prstGeom prst="wedgeRoundRectCallout">
            <a:avLst>
              <a:gd name="adj1" fmla="val -12189"/>
              <a:gd name="adj2" fmla="val -46250"/>
              <a:gd name="adj3" fmla="val 1666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Khỉ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AutoShape 11">
            <a:extLst>
              <a:ext uri="{FF2B5EF4-FFF2-40B4-BE49-F238E27FC236}">
                <a16:creationId xmlns:a16="http://schemas.microsoft.com/office/drawing/2014/main" id="{45DF553C-5CB4-4C6A-B4DD-7D810DEE5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999" y="2217716"/>
            <a:ext cx="1270001" cy="550363"/>
          </a:xfrm>
          <a:prstGeom prst="wedgeRoundRectCallout">
            <a:avLst>
              <a:gd name="adj1" fmla="val -22890"/>
              <a:gd name="adj2" fmla="val -49989"/>
              <a:gd name="adj3" fmla="val 1666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AutoShape 12">
            <a:extLst>
              <a:ext uri="{FF2B5EF4-FFF2-40B4-BE49-F238E27FC236}">
                <a16:creationId xmlns:a16="http://schemas.microsoft.com/office/drawing/2014/main" id="{E6E1A28D-5E6A-4B29-BB39-A196C88EB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8400" y="3326879"/>
            <a:ext cx="2346617" cy="574697"/>
          </a:xfrm>
          <a:prstGeom prst="wedgeRoundRectCallout">
            <a:avLst>
              <a:gd name="adj1" fmla="val -9304"/>
              <a:gd name="adj2" fmla="val -34028"/>
              <a:gd name="adj3" fmla="val 1666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AutoShape 13">
            <a:extLst>
              <a:ext uri="{FF2B5EF4-FFF2-40B4-BE49-F238E27FC236}">
                <a16:creationId xmlns:a16="http://schemas.microsoft.com/office/drawing/2014/main" id="{AB0CB5EC-181D-44C1-B4BE-391D65D4C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417" y="4121106"/>
            <a:ext cx="2057400" cy="574697"/>
          </a:xfrm>
          <a:prstGeom prst="wedgeRoundRectCallout">
            <a:avLst>
              <a:gd name="adj1" fmla="val -8488"/>
              <a:gd name="adj2" fmla="val -17500"/>
              <a:gd name="adj3" fmla="val 1666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AutoShape 14">
            <a:extLst>
              <a:ext uri="{FF2B5EF4-FFF2-40B4-BE49-F238E27FC236}">
                <a16:creationId xmlns:a16="http://schemas.microsoft.com/office/drawing/2014/main" id="{12CE46A9-7711-42E0-A625-A6AA09A10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664" y="4695803"/>
            <a:ext cx="2057400" cy="550363"/>
          </a:xfrm>
          <a:prstGeom prst="wedgeRoundRectCallout">
            <a:avLst>
              <a:gd name="adj1" fmla="val 44676"/>
              <a:gd name="adj2" fmla="val 10833"/>
              <a:gd name="adj3" fmla="val 1666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alt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endParaRPr lang="en-US" alt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76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595</Words>
  <Application>Microsoft Office PowerPoint</Application>
  <PresentationFormat>Widescreen</PresentationFormat>
  <Paragraphs>77</Paragraphs>
  <Slides>19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 Light</vt:lpstr>
      <vt:lpstr>Calibri</vt:lpstr>
      <vt:lpstr>Tahoma</vt:lpstr>
      <vt:lpstr>Comic Sans MS</vt:lpstr>
      <vt:lpstr>SVN-Poky's</vt:lpstr>
      <vt:lpstr>UVN Banh Mi</vt:lpstr>
      <vt:lpstr>Arial</vt:lpstr>
      <vt:lpstr>Times New Roman</vt:lpstr>
      <vt:lpstr>Berlin Sans FB</vt:lpstr>
      <vt:lpstr>UVN Bach Dang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Kathleen Ann Marasigan</dc:creator>
  <cp:lastModifiedBy>Admin</cp:lastModifiedBy>
  <cp:revision>45</cp:revision>
  <dcterms:created xsi:type="dcterms:W3CDTF">2021-05-07T08:59:39Z</dcterms:created>
  <dcterms:modified xsi:type="dcterms:W3CDTF">2023-06-03T09:13:21Z</dcterms:modified>
  <cp:version>B04</cp:version>
</cp:coreProperties>
</file>