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9" r:id="rId2"/>
    <p:sldId id="273" r:id="rId3"/>
    <p:sldId id="279" r:id="rId4"/>
    <p:sldId id="263" r:id="rId5"/>
    <p:sldId id="265" r:id="rId6"/>
    <p:sldId id="274" r:id="rId7"/>
    <p:sldId id="280" r:id="rId8"/>
    <p:sldId id="281" r:id="rId9"/>
    <p:sldId id="282" r:id="rId10"/>
    <p:sldId id="283" r:id="rId11"/>
    <p:sldId id="284" r:id="rId12"/>
    <p:sldId id="287" r:id="rId13"/>
    <p:sldId id="264" r:id="rId14"/>
    <p:sldId id="269" r:id="rId15"/>
  </p:sldIdLst>
  <p:sldSz cx="12192000" cy="6858000"/>
  <p:notesSz cx="6858000" cy="9144000"/>
  <p:embeddedFontLst>
    <p:embeddedFont>
      <p:font typeface="等线" panose="020B0604020202020204" charset="-122"/>
      <p:regular r:id="rId17"/>
    </p:embeddedFont>
    <p:embeddedFont>
      <p:font typeface="Calibri" panose="020F0502020204030204" pitchFamily="34" charset="0"/>
      <p:regular r:id="rId18"/>
      <p:bold r:id="rId19"/>
      <p:italic r:id="rId20"/>
      <p:boldItalic r:id="rId21"/>
    </p:embeddedFont>
  </p:embeddedFontLst>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2E6"/>
    <a:srgbClr val="5FB9CB"/>
    <a:srgbClr val="EB74A1"/>
    <a:srgbClr val="42A4E6"/>
    <a:srgbClr val="9A8674"/>
    <a:srgbClr val="42A6E6"/>
    <a:srgbClr val="FFC000"/>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9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9F0C0-3E1D-420B-8B3E-A330B133B560}" type="datetimeFigureOut">
              <a:rPr lang="zh-CN" altLang="en-US" smtClean="0"/>
              <a:t>2023/6/3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42ECE-E74C-4854-9A8F-D75032BF8885}" type="slidenum">
              <a:rPr lang="zh-CN" altLang="en-US" smtClean="0"/>
              <a:t>‹#›</a:t>
            </a:fld>
            <a:endParaRPr lang="zh-CN" altLang="en-US"/>
          </a:p>
        </p:txBody>
      </p:sp>
    </p:spTree>
    <p:extLst>
      <p:ext uri="{BB962C8B-B14F-4D97-AF65-F5344CB8AC3E}">
        <p14:creationId xmlns:p14="http://schemas.microsoft.com/office/powerpoint/2010/main" val="408661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1</a:t>
            </a:fld>
            <a:endParaRPr lang="zh-CN" altLang="en-US"/>
          </a:p>
        </p:txBody>
      </p:sp>
    </p:spTree>
    <p:extLst>
      <p:ext uri="{BB962C8B-B14F-4D97-AF65-F5344CB8AC3E}">
        <p14:creationId xmlns:p14="http://schemas.microsoft.com/office/powerpoint/2010/main" val="49827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3</a:t>
            </a:fld>
            <a:endParaRPr lang="zh-CN" altLang="en-US"/>
          </a:p>
        </p:txBody>
      </p:sp>
    </p:spTree>
    <p:extLst>
      <p:ext uri="{BB962C8B-B14F-4D97-AF65-F5344CB8AC3E}">
        <p14:creationId xmlns:p14="http://schemas.microsoft.com/office/powerpoint/2010/main" val="17490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4</a:t>
            </a:fld>
            <a:endParaRPr lang="zh-CN" altLang="en-US"/>
          </a:p>
        </p:txBody>
      </p:sp>
    </p:spTree>
    <p:extLst>
      <p:ext uri="{BB962C8B-B14F-4D97-AF65-F5344CB8AC3E}">
        <p14:creationId xmlns:p14="http://schemas.microsoft.com/office/powerpoint/2010/main" val="76918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5</a:t>
            </a:fld>
            <a:endParaRPr lang="zh-CN" altLang="en-US"/>
          </a:p>
        </p:txBody>
      </p:sp>
    </p:spTree>
    <p:extLst>
      <p:ext uri="{BB962C8B-B14F-4D97-AF65-F5344CB8AC3E}">
        <p14:creationId xmlns:p14="http://schemas.microsoft.com/office/powerpoint/2010/main" val="255348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9</a:t>
            </a:fld>
            <a:endParaRPr lang="zh-CN" altLang="en-US"/>
          </a:p>
        </p:txBody>
      </p:sp>
    </p:spTree>
    <p:extLst>
      <p:ext uri="{BB962C8B-B14F-4D97-AF65-F5344CB8AC3E}">
        <p14:creationId xmlns:p14="http://schemas.microsoft.com/office/powerpoint/2010/main" val="113819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11</a:t>
            </a:fld>
            <a:endParaRPr lang="zh-CN" altLang="en-US"/>
          </a:p>
        </p:txBody>
      </p:sp>
    </p:spTree>
    <p:extLst>
      <p:ext uri="{BB962C8B-B14F-4D97-AF65-F5344CB8AC3E}">
        <p14:creationId xmlns:p14="http://schemas.microsoft.com/office/powerpoint/2010/main" val="276414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12</a:t>
            </a:fld>
            <a:endParaRPr lang="zh-CN" altLang="en-US"/>
          </a:p>
        </p:txBody>
      </p:sp>
    </p:spTree>
    <p:extLst>
      <p:ext uri="{BB962C8B-B14F-4D97-AF65-F5344CB8AC3E}">
        <p14:creationId xmlns:p14="http://schemas.microsoft.com/office/powerpoint/2010/main" val="69050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13</a:t>
            </a:fld>
            <a:endParaRPr lang="zh-CN" altLang="en-US"/>
          </a:p>
        </p:txBody>
      </p:sp>
    </p:spTree>
    <p:extLst>
      <p:ext uri="{BB962C8B-B14F-4D97-AF65-F5344CB8AC3E}">
        <p14:creationId xmlns:p14="http://schemas.microsoft.com/office/powerpoint/2010/main" val="210191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14</a:t>
            </a:fld>
            <a:endParaRPr lang="zh-CN" altLang="en-US"/>
          </a:p>
        </p:txBody>
      </p:sp>
    </p:spTree>
    <p:extLst>
      <p:ext uri="{BB962C8B-B14F-4D97-AF65-F5344CB8AC3E}">
        <p14:creationId xmlns:p14="http://schemas.microsoft.com/office/powerpoint/2010/main" val="273196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2771" y="2243475"/>
            <a:ext cx="4267062" cy="3686270"/>
          </a:xfrm>
          <a:prstGeom prst="rect">
            <a:avLst/>
          </a:prstGeom>
        </p:spPr>
      </p:pic>
      <p:sp>
        <p:nvSpPr>
          <p:cNvPr id="2" name="TextBox 1"/>
          <p:cNvSpPr txBox="1"/>
          <p:nvPr userDrawn="1"/>
        </p:nvSpPr>
        <p:spPr>
          <a:xfrm>
            <a:off x="0" y="0"/>
            <a:ext cx="1288473" cy="369332"/>
          </a:xfrm>
          <a:prstGeom prst="rect">
            <a:avLst/>
          </a:prstGeom>
          <a:noFill/>
        </p:spPr>
        <p:txBody>
          <a:bodyPr wrap="square" rtlCol="0">
            <a:spAutoFit/>
          </a:bodyPr>
          <a:lstStyle/>
          <a:p>
            <a:r>
              <a:rPr lang="en-US" dirty="0">
                <a:solidFill>
                  <a:srgbClr val="47B2E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KTUTS</a:t>
            </a:r>
          </a:p>
        </p:txBody>
      </p:sp>
      <p:sp>
        <p:nvSpPr>
          <p:cNvPr id="7" name="TextBox 6"/>
          <p:cNvSpPr txBox="1"/>
          <p:nvPr userDrawn="1"/>
        </p:nvSpPr>
        <p:spPr>
          <a:xfrm>
            <a:off x="11236036" y="6488668"/>
            <a:ext cx="1288473" cy="369332"/>
          </a:xfrm>
          <a:prstGeom prst="rect">
            <a:avLst/>
          </a:prstGeom>
          <a:noFill/>
        </p:spPr>
        <p:txBody>
          <a:bodyPr wrap="square" rtlCol="0">
            <a:spAutoFit/>
          </a:bodyPr>
          <a:lstStyle/>
          <a:p>
            <a:r>
              <a:rPr lang="en-US" dirty="0">
                <a:solidFill>
                  <a:srgbClr val="47B2E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KTUTS</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emf"/><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emf"/><Relationship Id="rId2" Type="http://schemas.openxmlformats.org/officeDocument/2006/relationships/image" Target="../media/image13.emf"/><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emf"/><Relationship Id="rId7" Type="http://schemas.openxmlformats.org/officeDocument/2006/relationships/image" Target="../media/image25.png"/><Relationship Id="rId2" Type="http://schemas.openxmlformats.org/officeDocument/2006/relationships/image" Target="../media/image13.emf"/><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9.e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2"/>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584383" y="-175292"/>
            <a:ext cx="8906142" cy="5530494"/>
          </a:xfrm>
          <a:prstGeom prst="rect">
            <a:avLst/>
          </a:prstGeom>
        </p:spPr>
      </p:pic>
      <p:pic>
        <p:nvPicPr>
          <p:cNvPr id="5" name="图片 4">
            <a:extLst>
              <a:ext uri="{FF2B5EF4-FFF2-40B4-BE49-F238E27FC236}">
                <a16:creationId xmlns:a16="http://schemas.microsoft.com/office/drawing/2014/main" id="{821D6F3C-3B87-4B65-8F02-675E6E8D1D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44524"/>
          <a:stretch/>
        </p:blipFill>
        <p:spPr>
          <a:xfrm>
            <a:off x="114909" y="1494405"/>
            <a:ext cx="6517262" cy="5363595"/>
          </a:xfrm>
          <a:prstGeom prst="rect">
            <a:avLst/>
          </a:prstGeom>
        </p:spPr>
      </p:pic>
      <p:pic>
        <p:nvPicPr>
          <p:cNvPr id="18" name="图片 17">
            <a:extLst>
              <a:ext uri="{FF2B5EF4-FFF2-40B4-BE49-F238E27FC236}">
                <a16:creationId xmlns:a16="http://schemas.microsoft.com/office/drawing/2014/main" id="{2C471E64-16D1-48A2-B28E-C5D9E64DB5D5}"/>
              </a:ext>
            </a:extLst>
          </p:cNvPr>
          <p:cNvPicPr>
            <a:picLocks noChangeAspect="1"/>
          </p:cNvPicPr>
          <p:nvPr/>
        </p:nvPicPr>
        <p:blipFill>
          <a:blip r:embed="rId6"/>
          <a:stretch>
            <a:fillRect/>
          </a:stretch>
        </p:blipFill>
        <p:spPr>
          <a:xfrm>
            <a:off x="356832" y="610664"/>
            <a:ext cx="1527724" cy="958690"/>
          </a:xfrm>
          <a:prstGeom prst="rect">
            <a:avLst/>
          </a:prstGeom>
        </p:spPr>
      </p:pic>
      <p:pic>
        <p:nvPicPr>
          <p:cNvPr id="20" name="图片 19">
            <a:extLst>
              <a:ext uri="{FF2B5EF4-FFF2-40B4-BE49-F238E27FC236}">
                <a16:creationId xmlns:a16="http://schemas.microsoft.com/office/drawing/2014/main" id="{BCE9ED43-718C-4671-BA22-0FE97591DB6F}"/>
              </a:ext>
            </a:extLst>
          </p:cNvPr>
          <p:cNvPicPr>
            <a:picLocks noChangeAspect="1"/>
          </p:cNvPicPr>
          <p:nvPr/>
        </p:nvPicPr>
        <p:blipFill>
          <a:blip r:embed="rId6"/>
          <a:stretch>
            <a:fillRect/>
          </a:stretch>
        </p:blipFill>
        <p:spPr>
          <a:xfrm>
            <a:off x="2014647" y="1420986"/>
            <a:ext cx="918124" cy="576149"/>
          </a:xfrm>
          <a:prstGeom prst="rect">
            <a:avLst/>
          </a:prstGeom>
        </p:spPr>
      </p:pic>
      <p:pic>
        <p:nvPicPr>
          <p:cNvPr id="21" name="图片 20">
            <a:extLst>
              <a:ext uri="{FF2B5EF4-FFF2-40B4-BE49-F238E27FC236}">
                <a16:creationId xmlns:a16="http://schemas.microsoft.com/office/drawing/2014/main" id="{2FFF2A6A-FAB1-4B22-9290-56A4DF6429C1}"/>
              </a:ext>
            </a:extLst>
          </p:cNvPr>
          <p:cNvPicPr>
            <a:picLocks noChangeAspect="1"/>
          </p:cNvPicPr>
          <p:nvPr/>
        </p:nvPicPr>
        <p:blipFill>
          <a:blip r:embed="rId6"/>
          <a:stretch>
            <a:fillRect/>
          </a:stretch>
        </p:blipFill>
        <p:spPr>
          <a:xfrm>
            <a:off x="2791515" y="408612"/>
            <a:ext cx="918124" cy="576149"/>
          </a:xfrm>
          <a:prstGeom prst="rect">
            <a:avLst/>
          </a:prstGeom>
        </p:spPr>
      </p:pic>
      <p:pic>
        <p:nvPicPr>
          <p:cNvPr id="22" name="图片 21">
            <a:extLst>
              <a:ext uri="{FF2B5EF4-FFF2-40B4-BE49-F238E27FC236}">
                <a16:creationId xmlns:a16="http://schemas.microsoft.com/office/drawing/2014/main" id="{4D17CC2B-43BE-40BC-A754-2A268F91ADAD}"/>
              </a:ext>
            </a:extLst>
          </p:cNvPr>
          <p:cNvPicPr>
            <a:picLocks noChangeAspect="1"/>
          </p:cNvPicPr>
          <p:nvPr/>
        </p:nvPicPr>
        <p:blipFill>
          <a:blip r:embed="rId6"/>
          <a:stretch>
            <a:fillRect/>
          </a:stretch>
        </p:blipFill>
        <p:spPr>
          <a:xfrm>
            <a:off x="840052" y="2301881"/>
            <a:ext cx="918124" cy="576149"/>
          </a:xfrm>
          <a:prstGeom prst="rect">
            <a:avLst/>
          </a:prstGeom>
        </p:spPr>
      </p:pic>
      <p:grpSp>
        <p:nvGrpSpPr>
          <p:cNvPr id="32" name="组合 31">
            <a:extLst>
              <a:ext uri="{FF2B5EF4-FFF2-40B4-BE49-F238E27FC236}">
                <a16:creationId xmlns:a16="http://schemas.microsoft.com/office/drawing/2014/main" id="{BF10767F-17A8-4157-8A43-655B02057866}"/>
              </a:ext>
            </a:extLst>
          </p:cNvPr>
          <p:cNvGrpSpPr/>
          <p:nvPr/>
        </p:nvGrpSpPr>
        <p:grpSpPr>
          <a:xfrm>
            <a:off x="10348372" y="2438516"/>
            <a:ext cx="1665347" cy="2540757"/>
            <a:chOff x="8683894" y="705760"/>
            <a:chExt cx="1389852" cy="2120445"/>
          </a:xfrm>
        </p:grpSpPr>
        <p:sp>
          <p:nvSpPr>
            <p:cNvPr id="26" name="Freeform 20">
              <a:extLst>
                <a:ext uri="{FF2B5EF4-FFF2-40B4-BE49-F238E27FC236}">
                  <a16:creationId xmlns:a16="http://schemas.microsoft.com/office/drawing/2014/main" id="{395676BE-1B23-4052-9055-668D33D2EB24}"/>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
              <a:extLst>
                <a:ext uri="{FF2B5EF4-FFF2-40B4-BE49-F238E27FC236}">
                  <a16:creationId xmlns:a16="http://schemas.microsoft.com/office/drawing/2014/main" id="{8EB20240-469F-4FCE-9F2A-5182A525C20B}"/>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52">
              <a:extLst>
                <a:ext uri="{FF2B5EF4-FFF2-40B4-BE49-F238E27FC236}">
                  <a16:creationId xmlns:a16="http://schemas.microsoft.com/office/drawing/2014/main" id="{B504A770-B870-4545-A3FE-8D7636F89C69}"/>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9" name="Freeform 53">
              <a:extLst>
                <a:ext uri="{FF2B5EF4-FFF2-40B4-BE49-F238E27FC236}">
                  <a16:creationId xmlns:a16="http://schemas.microsoft.com/office/drawing/2014/main" id="{852B8215-4E19-41F3-9A97-284B75F1E918}"/>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54">
              <a:extLst>
                <a:ext uri="{FF2B5EF4-FFF2-40B4-BE49-F238E27FC236}">
                  <a16:creationId xmlns:a16="http://schemas.microsoft.com/office/drawing/2014/main" id="{7AF2A73B-FA50-46F3-A661-231594D0755A}"/>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55">
              <a:extLst>
                <a:ext uri="{FF2B5EF4-FFF2-40B4-BE49-F238E27FC236}">
                  <a16:creationId xmlns:a16="http://schemas.microsoft.com/office/drawing/2014/main" id="{4C4D7C40-A20D-453A-9C0C-5D2242314AEE}"/>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5" name="文本框 34">
            <a:extLst>
              <a:ext uri="{FF2B5EF4-FFF2-40B4-BE49-F238E27FC236}">
                <a16:creationId xmlns:a16="http://schemas.microsoft.com/office/drawing/2014/main" id="{AB4FC7EB-4CEB-4B62-80C6-74E745EDDC19}"/>
              </a:ext>
            </a:extLst>
          </p:cNvPr>
          <p:cNvSpPr txBox="1"/>
          <p:nvPr/>
        </p:nvSpPr>
        <p:spPr>
          <a:xfrm>
            <a:off x="4587407" y="1539821"/>
            <a:ext cx="7067961" cy="2123658"/>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rPr>
              <a:t>NƯỚC</a:t>
            </a:r>
            <a:r>
              <a:rPr kumimoji="0" lang="en-US" altLang="zh-CN" sz="6600" b="1" i="0" u="none" strike="noStrike" kern="1200" cap="none" spc="0" normalizeH="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rPr>
              <a:t> CẦN CHO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rPr>
              <a:t>SỰ SỐNG</a:t>
            </a:r>
            <a:endParaRPr kumimoji="0" lang="zh-CN" altLang="en-US" sz="6600" b="1" i="0" u="none" strike="noStrike" kern="1200" cap="none" spc="0" normalizeH="0" baseline="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endParaRPr>
          </a:p>
        </p:txBody>
      </p:sp>
      <p:sp>
        <p:nvSpPr>
          <p:cNvPr id="36" name="矩形 35">
            <a:extLst>
              <a:ext uri="{FF2B5EF4-FFF2-40B4-BE49-F238E27FC236}">
                <a16:creationId xmlns:a16="http://schemas.microsoft.com/office/drawing/2014/main" id="{B12D1DD5-1FDD-425C-B24B-A57A512E36AD}"/>
              </a:ext>
            </a:extLst>
          </p:cNvPr>
          <p:cNvSpPr/>
          <p:nvPr/>
        </p:nvSpPr>
        <p:spPr>
          <a:xfrm>
            <a:off x="8936169" y="948443"/>
            <a:ext cx="2500877" cy="646331"/>
          </a:xfrm>
          <a:prstGeom prst="rect">
            <a:avLst/>
          </a:prstGeom>
        </p:spPr>
        <p:txBody>
          <a:bodyPr wrap="none">
            <a:spAutoFit/>
          </a:bodyPr>
          <a:lstStyle/>
          <a:p>
            <a:r>
              <a:rPr lang="en-US" altLang="zh-CN" sz="3600" b="1" dirty="0">
                <a:solidFill>
                  <a:srgbClr val="EB74A1"/>
                </a:solidFill>
                <a:latin typeface="UTM Akashi" panose="02040603050506020204" pitchFamily="18" charset="0"/>
                <a:ea typeface="方正喵呜体" panose="02010600010101010101" pitchFamily="2" charset="-122"/>
              </a:rPr>
              <a:t>KHOA HỌC</a:t>
            </a:r>
            <a:endParaRPr lang="zh-CN" altLang="en-US" sz="3600" b="1" dirty="0">
              <a:solidFill>
                <a:srgbClr val="EB74A1"/>
              </a:solidFill>
              <a:latin typeface="UTM Akashi" panose="02040603050506020204" pitchFamily="18" charset="0"/>
              <a:ea typeface="方正喵呜体" panose="02010600010101010101" pitchFamily="2" charset="-122"/>
            </a:endParaRPr>
          </a:p>
        </p:txBody>
      </p:sp>
      <p:pic>
        <p:nvPicPr>
          <p:cNvPr id="41" name="图片 40">
            <a:extLst>
              <a:ext uri="{FF2B5EF4-FFF2-40B4-BE49-F238E27FC236}">
                <a16:creationId xmlns:a16="http://schemas.microsoft.com/office/drawing/2014/main" id="{F5B7C775-1BB8-4D47-9852-E46D4DB3BEF3}"/>
              </a:ext>
            </a:extLst>
          </p:cNvPr>
          <p:cNvPicPr>
            <a:picLocks noChangeAspect="1"/>
          </p:cNvPicPr>
          <p:nvPr/>
        </p:nvPicPr>
        <p:blipFill>
          <a:blip r:embed="rId6"/>
          <a:stretch>
            <a:fillRect/>
          </a:stretch>
        </p:blipFill>
        <p:spPr>
          <a:xfrm>
            <a:off x="3479679" y="1632425"/>
            <a:ext cx="918124" cy="576149"/>
          </a:xfrm>
          <a:prstGeom prst="rect">
            <a:avLst/>
          </a:prstGeom>
        </p:spPr>
      </p:pic>
      <p:pic>
        <p:nvPicPr>
          <p:cNvPr id="42" name="图片 41">
            <a:extLst>
              <a:ext uri="{FF2B5EF4-FFF2-40B4-BE49-F238E27FC236}">
                <a16:creationId xmlns:a16="http://schemas.microsoft.com/office/drawing/2014/main" id="{B0D2A311-69B1-4E81-9F30-C53D93E229A5}"/>
              </a:ext>
            </a:extLst>
          </p:cNvPr>
          <p:cNvPicPr>
            <a:picLocks noChangeAspect="1"/>
          </p:cNvPicPr>
          <p:nvPr/>
        </p:nvPicPr>
        <p:blipFill>
          <a:blip r:embed="rId6"/>
          <a:stretch>
            <a:fillRect/>
          </a:stretch>
        </p:blipFill>
        <p:spPr>
          <a:xfrm>
            <a:off x="4695121" y="500576"/>
            <a:ext cx="771574" cy="484185"/>
          </a:xfrm>
          <a:prstGeom prst="rect">
            <a:avLst/>
          </a:prstGeom>
        </p:spPr>
      </p:pic>
      <p:pic>
        <p:nvPicPr>
          <p:cNvPr id="51" name="图片 17"/>
          <p:cNvPicPr>
            <a:picLocks noChangeAspect="1"/>
          </p:cNvPicPr>
          <p:nvPr/>
        </p:nvPicPr>
        <p:blipFill>
          <a:blip r:embed="rId6"/>
          <a:stretch>
            <a:fillRect/>
          </a:stretch>
        </p:blipFill>
        <p:spPr>
          <a:xfrm>
            <a:off x="10380434" y="5791438"/>
            <a:ext cx="1527724" cy="958690"/>
          </a:xfrm>
          <a:prstGeom prst="rect">
            <a:avLst/>
          </a:prstGeom>
        </p:spPr>
      </p:pic>
      <p:pic>
        <p:nvPicPr>
          <p:cNvPr id="52" name="图片 19"/>
          <p:cNvPicPr>
            <a:picLocks noChangeAspect="1"/>
          </p:cNvPicPr>
          <p:nvPr/>
        </p:nvPicPr>
        <p:blipFill>
          <a:blip r:embed="rId6"/>
          <a:stretch>
            <a:fillRect/>
          </a:stretch>
        </p:blipFill>
        <p:spPr>
          <a:xfrm>
            <a:off x="7827769" y="4738678"/>
            <a:ext cx="918124" cy="576149"/>
          </a:xfrm>
          <a:prstGeom prst="rect">
            <a:avLst/>
          </a:prstGeom>
        </p:spPr>
      </p:pic>
      <p:pic>
        <p:nvPicPr>
          <p:cNvPr id="53" name="图片 20"/>
          <p:cNvPicPr>
            <a:picLocks noChangeAspect="1"/>
          </p:cNvPicPr>
          <p:nvPr/>
        </p:nvPicPr>
        <p:blipFill>
          <a:blip r:embed="rId6"/>
          <a:stretch>
            <a:fillRect/>
          </a:stretch>
        </p:blipFill>
        <p:spPr>
          <a:xfrm>
            <a:off x="9104442" y="4115378"/>
            <a:ext cx="918124" cy="576149"/>
          </a:xfrm>
          <a:prstGeom prst="rect">
            <a:avLst/>
          </a:prstGeom>
        </p:spPr>
      </p:pic>
      <p:pic>
        <p:nvPicPr>
          <p:cNvPr id="54" name="图片 21"/>
          <p:cNvPicPr>
            <a:picLocks noChangeAspect="1"/>
          </p:cNvPicPr>
          <p:nvPr/>
        </p:nvPicPr>
        <p:blipFill>
          <a:blip r:embed="rId6"/>
          <a:stretch>
            <a:fillRect/>
          </a:stretch>
        </p:blipFill>
        <p:spPr>
          <a:xfrm>
            <a:off x="8425811" y="6101480"/>
            <a:ext cx="918124" cy="576149"/>
          </a:xfrm>
          <a:prstGeom prst="rect">
            <a:avLst/>
          </a:prstGeom>
        </p:spPr>
      </p:pic>
      <p:pic>
        <p:nvPicPr>
          <p:cNvPr id="55" name="图片 40"/>
          <p:cNvPicPr>
            <a:picLocks noChangeAspect="1"/>
          </p:cNvPicPr>
          <p:nvPr/>
        </p:nvPicPr>
        <p:blipFill>
          <a:blip r:embed="rId6"/>
          <a:stretch>
            <a:fillRect/>
          </a:stretch>
        </p:blipFill>
        <p:spPr>
          <a:xfrm>
            <a:off x="9382263" y="5143427"/>
            <a:ext cx="918124" cy="576149"/>
          </a:xfrm>
          <a:prstGeom prst="rect">
            <a:avLst/>
          </a:prstGeom>
        </p:spPr>
      </p:pic>
      <p:pic>
        <p:nvPicPr>
          <p:cNvPr id="56" name="图片 41"/>
          <p:cNvPicPr>
            <a:picLocks noChangeAspect="1"/>
          </p:cNvPicPr>
          <p:nvPr/>
        </p:nvPicPr>
        <p:blipFill>
          <a:blip r:embed="rId6"/>
          <a:stretch>
            <a:fillRect/>
          </a:stretch>
        </p:blipFill>
        <p:spPr>
          <a:xfrm>
            <a:off x="11144296" y="4944705"/>
            <a:ext cx="771574" cy="484185"/>
          </a:xfrm>
          <a:prstGeom prst="rect">
            <a:avLst/>
          </a:prstGeom>
        </p:spPr>
      </p:pic>
    </p:spTree>
    <p:extLst>
      <p:ext uri="{BB962C8B-B14F-4D97-AF65-F5344CB8AC3E}">
        <p14:creationId xmlns:p14="http://schemas.microsoft.com/office/powerpoint/2010/main" val="86796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par>
                          <p:cTn id="31" fill="hold">
                            <p:stCondLst>
                              <p:cond delay="1500"/>
                            </p:stCondLst>
                            <p:childTnLst>
                              <p:par>
                                <p:cTn id="32" presetID="6" presetClass="entr" presetSubtype="16"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par>
                          <p:cTn id="35" fill="hold">
                            <p:stCondLst>
                              <p:cond delay="3500"/>
                            </p:stCondLst>
                            <p:childTnLst>
                              <p:par>
                                <p:cTn id="36" presetID="6" presetClass="entr" presetSubtype="16"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2000"/>
                                        <p:tgtEl>
                                          <p:spTgt spid="35"/>
                                        </p:tgtEl>
                                      </p:cBhvr>
                                    </p:animEffect>
                                  </p:childTnLst>
                                </p:cTn>
                              </p:par>
                            </p:childTnLst>
                          </p:cTn>
                        </p:par>
                        <p:par>
                          <p:cTn id="39" fill="hold">
                            <p:stCondLst>
                              <p:cond delay="5500"/>
                            </p:stCondLst>
                            <p:childTnLst>
                              <p:par>
                                <p:cTn id="40" presetID="14" presetClass="entr" presetSubtype="1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par>
                          <p:cTn id="43" fill="hold">
                            <p:stCondLst>
                              <p:cond delay="6000"/>
                            </p:stCondLst>
                            <p:childTnLst>
                              <p:par>
                                <p:cTn id="44" presetID="14" presetClass="entr" presetSubtype="10"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randombar(horizontal)">
                                      <p:cBhvr>
                                        <p:cTn id="46" dur="500"/>
                                        <p:tgtEl>
                                          <p:spTgt spid="51"/>
                                        </p:tgtEl>
                                      </p:cBhvr>
                                    </p:animEffect>
                                  </p:childTnLst>
                                </p:cTn>
                              </p:par>
                              <p:par>
                                <p:cTn id="47" presetID="14" presetClass="entr" presetSubtype="1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par>
                                <p:cTn id="50" presetID="14" presetClass="entr" presetSubtype="1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randombar(horizontal)">
                                      <p:cBhvr>
                                        <p:cTn id="52" dur="500"/>
                                        <p:tgtEl>
                                          <p:spTgt spid="53"/>
                                        </p:tgtEl>
                                      </p:cBhvr>
                                    </p:animEffect>
                                  </p:childTnLst>
                                </p:cTn>
                              </p:par>
                              <p:par>
                                <p:cTn id="53" presetID="14" presetClass="entr" presetSubtype="1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randombar(horizontal)">
                                      <p:cBhvr>
                                        <p:cTn id="55" dur="500"/>
                                        <p:tgtEl>
                                          <p:spTgt spid="54"/>
                                        </p:tgtEl>
                                      </p:cBhvr>
                                    </p:animEffect>
                                  </p:childTnLst>
                                </p:cTn>
                              </p:par>
                              <p:par>
                                <p:cTn id="56" presetID="14" presetClass="entr" presetSubtype="10" fill="hold"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randombar(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randombar(horizontal)">
                                      <p:cBhvr>
                                        <p:cTn id="6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92675" y="91401"/>
            <a:ext cx="12006649" cy="1290480"/>
            <a:chOff x="92675" y="91401"/>
            <a:chExt cx="12006649" cy="1290480"/>
          </a:xfrm>
        </p:grpSpPr>
        <p:sp>
          <p:nvSpPr>
            <p:cNvPr id="3" name="Rectangle: Rounded Corners 2"/>
            <p:cNvSpPr/>
            <p:nvPr/>
          </p:nvSpPr>
          <p:spPr>
            <a:xfrm>
              <a:off x="92675" y="91401"/>
              <a:ext cx="12006649" cy="129048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p:cNvSpPr/>
            <p:nvPr/>
          </p:nvSpPr>
          <p:spPr>
            <a:xfrm>
              <a:off x="189781" y="190735"/>
              <a:ext cx="11835443" cy="1085974"/>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409724" y="217277"/>
            <a:ext cx="11372550" cy="954107"/>
          </a:xfrm>
          <a:prstGeom prst="rect">
            <a:avLst/>
          </a:prstGeom>
          <a:noFill/>
        </p:spPr>
        <p:txBody>
          <a:bodyPr wrap="square" rtlCol="0">
            <a:spAutoFit/>
          </a:bodyPr>
          <a:lstStyle/>
          <a:p>
            <a:pPr algn="just"/>
            <a:r>
              <a:rPr lang="en-US" sz="2800" dirty="0">
                <a:latin typeface="UTM Avo" panose="02040603050506020204" pitchFamily="18" charset="0"/>
              </a:rPr>
              <a:t>	</a:t>
            </a:r>
            <a:r>
              <a:rPr lang="vi-VN" sz="2800" dirty="0">
                <a:latin typeface="UTM Avo" panose="02040603050506020204" pitchFamily="18" charset="0"/>
              </a:rPr>
              <a:t>Nếu cuộc sống của động vật thiếu nước sẽ</a:t>
            </a:r>
            <a:r>
              <a:rPr lang="en-US" sz="2800" dirty="0">
                <a:latin typeface="UTM Avo" panose="02040603050506020204" pitchFamily="18" charset="0"/>
              </a:rPr>
              <a:t>: </a:t>
            </a:r>
            <a:r>
              <a:rPr lang="en-US" sz="2800" b="1" dirty="0">
                <a:solidFill>
                  <a:srgbClr val="FF0000"/>
                </a:solidFill>
                <a:latin typeface="UTM Avo" panose="02040603050506020204" pitchFamily="18" charset="0"/>
              </a:rPr>
              <a:t>c</a:t>
            </a:r>
            <a:r>
              <a:rPr lang="vi-VN" sz="2800" b="1" dirty="0">
                <a:solidFill>
                  <a:srgbClr val="FF0000"/>
                </a:solidFill>
                <a:latin typeface="UTM Avo" panose="02040603050506020204" pitchFamily="18" charset="0"/>
              </a:rPr>
              <a:t>hết vì khát, một số loài sống ở môi trường nước</a:t>
            </a:r>
            <a:r>
              <a:rPr lang="en-US" sz="2800" b="1" dirty="0">
                <a:solidFill>
                  <a:srgbClr val="FF0000"/>
                </a:solidFill>
                <a:latin typeface="UTM Avo" panose="02040603050506020204" pitchFamily="18" charset="0"/>
              </a:rPr>
              <a:t> </a:t>
            </a:r>
            <a:r>
              <a:rPr lang="vi-VN" sz="2800" b="1" dirty="0">
                <a:solidFill>
                  <a:srgbClr val="FF0000"/>
                </a:solidFill>
                <a:latin typeface="UTM Avo" panose="02040603050506020204" pitchFamily="18" charset="0"/>
              </a:rPr>
              <a:t>sẽ tuyệt chủng.</a:t>
            </a:r>
          </a:p>
        </p:txBody>
      </p:sp>
    </p:spTree>
    <p:extLst>
      <p:ext uri="{BB962C8B-B14F-4D97-AF65-F5344CB8AC3E}">
        <p14:creationId xmlns:p14="http://schemas.microsoft.com/office/powerpoint/2010/main" val="31632064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927369" y="-337335"/>
            <a:ext cx="10114157" cy="8041584"/>
          </a:xfrm>
          <a:prstGeom prst="rect">
            <a:avLst/>
          </a:prstGeom>
        </p:spPr>
      </p:pic>
      <p:pic>
        <p:nvPicPr>
          <p:cNvPr id="9" name="图片 6"/>
          <p:cNvPicPr>
            <a:picLocks noChangeAspect="1"/>
          </p:cNvPicPr>
          <p:nvPr/>
        </p:nvPicPr>
        <p:blipFill>
          <a:blip r:embed="rId4"/>
          <a:stretch>
            <a:fillRect/>
          </a:stretch>
        </p:blipFill>
        <p:spPr>
          <a:xfrm rot="3222782">
            <a:off x="-20259" y="5051242"/>
            <a:ext cx="2392703" cy="1464912"/>
          </a:xfrm>
          <a:prstGeom prst="rect">
            <a:avLst/>
          </a:prstGeom>
        </p:spPr>
      </p:pic>
      <p:pic>
        <p:nvPicPr>
          <p:cNvPr id="11" name="Picture 10" descr="A picture containing vector graphics, clipart&#10;&#10;Description automatically generated"/>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510" b="91828" l="9947" r="89876">
                        <a14:foregroundMark x1="49378" y1="9510" x2="49378" y2="9510"/>
                        <a14:foregroundMark x1="49378" y1="9510" x2="49378" y2="9510"/>
                        <a14:foregroundMark x1="75844" y1="39970" x2="75844" y2="39970"/>
                        <a14:foregroundMark x1="75844" y1="39970" x2="75844" y2="39970"/>
                        <a14:foregroundMark x1="75844" y1="39970" x2="75844" y2="39970"/>
                        <a14:foregroundMark x1="75844" y1="39970" x2="75844" y2="39970"/>
                        <a14:foregroundMark x1="71581" y1="40713" x2="78508" y2="41010"/>
                        <a14:foregroundMark x1="60746" y1="35810" x2="64476" y2="39079"/>
                        <a14:foregroundMark x1="50622" y1="82764" x2="50622" y2="82764"/>
                        <a14:foregroundMark x1="63766" y1="87964" x2="59147" y2="91828"/>
                      </a14:backgroundRemoval>
                    </a14:imgEffect>
                  </a14:imgLayer>
                </a14:imgProps>
              </a:ext>
              <a:ext uri="{28A0092B-C50C-407E-A947-70E740481C1C}">
                <a14:useLocalDpi xmlns:a14="http://schemas.microsoft.com/office/drawing/2010/main" val="0"/>
              </a:ext>
            </a:extLst>
          </a:blip>
          <a:stretch>
            <a:fillRect/>
          </a:stretch>
        </p:blipFill>
        <p:spPr>
          <a:xfrm>
            <a:off x="8123375" y="1843217"/>
            <a:ext cx="4255995" cy="5338305"/>
          </a:xfrm>
          <a:prstGeom prst="rect">
            <a:avLst/>
          </a:prstGeom>
        </p:spPr>
      </p:pic>
      <p:grpSp>
        <p:nvGrpSpPr>
          <p:cNvPr id="4" name="组合 3">
            <a:extLst>
              <a:ext uri="{FF2B5EF4-FFF2-40B4-BE49-F238E27FC236}">
                <a16:creationId xmlns:a16="http://schemas.microsoft.com/office/drawing/2014/main" id="{523FD817-C6AD-4B34-8D07-373B96CF0B73}"/>
              </a:ext>
            </a:extLst>
          </p:cNvPr>
          <p:cNvGrpSpPr/>
          <p:nvPr/>
        </p:nvGrpSpPr>
        <p:grpSpPr>
          <a:xfrm rot="21282556">
            <a:off x="6556501" y="-85365"/>
            <a:ext cx="5626926" cy="3501548"/>
            <a:chOff x="3113542" y="-790437"/>
            <a:chExt cx="6897475" cy="4292191"/>
          </a:xfrm>
        </p:grpSpPr>
        <p:pic>
          <p:nvPicPr>
            <p:cNvPr id="2" name="图片 1">
              <a:extLst>
                <a:ext uri="{FF2B5EF4-FFF2-40B4-BE49-F238E27FC236}">
                  <a16:creationId xmlns:a16="http://schemas.microsoft.com/office/drawing/2014/main" id="{DF9CF02F-F560-41C5-9637-EC1D232ADE6D}"/>
                </a:ext>
              </a:extLst>
            </p:cNvPr>
            <p:cNvPicPr>
              <a:picLocks noChangeAspect="1"/>
            </p:cNvPicPr>
            <p:nvPr/>
          </p:nvPicPr>
          <p:blipFill rotWithShape="1">
            <a:blip r:embed="rId7">
              <a:extLst>
                <a:ext uri="{28A0092B-C50C-407E-A947-70E740481C1C}">
                  <a14:useLocalDpi xmlns:a14="http://schemas.microsoft.com/office/drawing/2010/main" val="0"/>
                </a:ext>
              </a:extLst>
            </a:blip>
            <a:srcRect t="16667" r="6732" b="25294"/>
            <a:stretch/>
          </p:blipFill>
          <p:spPr>
            <a:xfrm>
              <a:off x="3113542" y="-790437"/>
              <a:ext cx="6897475" cy="4292191"/>
            </a:xfrm>
            <a:prstGeom prst="rect">
              <a:avLst/>
            </a:prstGeom>
          </p:spPr>
        </p:pic>
        <p:sp>
          <p:nvSpPr>
            <p:cNvPr id="3" name="文本框 2">
              <a:extLst>
                <a:ext uri="{FF2B5EF4-FFF2-40B4-BE49-F238E27FC236}">
                  <a16:creationId xmlns:a16="http://schemas.microsoft.com/office/drawing/2014/main" id="{C502B82F-6B51-437D-A88B-E28562F0B121}"/>
                </a:ext>
              </a:extLst>
            </p:cNvPr>
            <p:cNvSpPr txBox="1"/>
            <p:nvPr/>
          </p:nvSpPr>
          <p:spPr>
            <a:xfrm rot="194870">
              <a:off x="3702813" y="1183377"/>
              <a:ext cx="4850341" cy="1924086"/>
            </a:xfrm>
            <a:prstGeom prst="rect">
              <a:avLst/>
            </a:prstGeom>
            <a:noFill/>
          </p:spPr>
          <p:txBody>
            <a:bodyPr wrap="square" rtlCol="0">
              <a:spAutoFit/>
              <a:scene3d>
                <a:camera prst="orthographicFront"/>
                <a:lightRig rig="threePt" dir="t"/>
              </a:scene3d>
              <a:sp3d extrusionH="57150">
                <a:bevelT h="25400" prst="softRound"/>
              </a:sp3d>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Suy</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nghĩ</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và</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trả</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lời</a:t>
              </a:r>
              <a:endParaRPr lang="zh-CN" altLang="en-US"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endParaRPr>
            </a:p>
          </p:txBody>
        </p:sp>
      </p:grpSp>
      <p:sp>
        <p:nvSpPr>
          <p:cNvPr id="8" name="文本框 7">
            <a:extLst>
              <a:ext uri="{FF2B5EF4-FFF2-40B4-BE49-F238E27FC236}">
                <a16:creationId xmlns:a16="http://schemas.microsoft.com/office/drawing/2014/main" id="{CCF7CF21-3585-4A6A-BB34-BCA8D2B16489}"/>
              </a:ext>
            </a:extLst>
          </p:cNvPr>
          <p:cNvSpPr txBox="1"/>
          <p:nvPr/>
        </p:nvSpPr>
        <p:spPr>
          <a:xfrm>
            <a:off x="965496" y="1843217"/>
            <a:ext cx="5897905" cy="341632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sz="5400" b="1" dirty="0" err="1">
                <a:solidFill>
                  <a:srgbClr val="002060"/>
                </a:solidFill>
                <a:latin typeface="UTM Avo" panose="02040603050506020204" pitchFamily="18" charset="0"/>
                <a:cs typeface="Arial" panose="020B0604020202020204" pitchFamily="34" charset="0"/>
              </a:rPr>
              <a:t>Điều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gì</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sẽ</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xảy</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ra</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nếu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cuộc</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sống</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thực</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vật</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thiếu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nước</a:t>
            </a:r>
            <a:r>
              <a:rPr lang="en-US" sz="5400" b="1" dirty="0">
                <a:solidFill>
                  <a:srgbClr val="002060"/>
                </a:solidFill>
                <a:latin typeface="UTM Avo" panose="02040603050506020204" pitchFamily="18" charset="0"/>
                <a:cs typeface="Arial" panose="020B0604020202020204" pitchFamily="34" charset="0"/>
              </a:rPr>
              <a:t>?</a:t>
            </a:r>
            <a:endParaRPr lang="zh-CN" altLang="en-US" sz="5400" b="1" dirty="0">
              <a:solidFill>
                <a:srgbClr val="002060"/>
              </a:solidFill>
              <a:latin typeface="UTM Avo"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320543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par>
                          <p:cTn id="22" fill="hold">
                            <p:stCondLst>
                              <p:cond delay="2500"/>
                            </p:stCondLst>
                            <p:childTnLst>
                              <p:par>
                                <p:cTn id="23" presetID="3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3"/>
          <a:stretch>
            <a:fillRect/>
          </a:stretch>
        </p:blipFill>
        <p:spPr>
          <a:xfrm>
            <a:off x="2243552" y="859609"/>
            <a:ext cx="7713681" cy="5290602"/>
          </a:xfrm>
          <a:prstGeom prst="rect">
            <a:avLst/>
          </a:prstGeom>
        </p:spPr>
      </p:pic>
      <p:grpSp>
        <p:nvGrpSpPr>
          <p:cNvPr id="4" name="组合 3">
            <a:extLst>
              <a:ext uri="{FF2B5EF4-FFF2-40B4-BE49-F238E27FC236}">
                <a16:creationId xmlns:a16="http://schemas.microsoft.com/office/drawing/2014/main" id="{EFC25CA9-7FC0-439D-A934-F6498AF994A7}"/>
              </a:ext>
            </a:extLst>
          </p:cNvPr>
          <p:cNvGrpSpPr/>
          <p:nvPr/>
        </p:nvGrpSpPr>
        <p:grpSpPr>
          <a:xfrm rot="20387551">
            <a:off x="8605740" y="3317260"/>
            <a:ext cx="2649037" cy="1809321"/>
            <a:chOff x="9015984" y="2528554"/>
            <a:chExt cx="2157344" cy="1473489"/>
          </a:xfrm>
        </p:grpSpPr>
        <p:sp>
          <p:nvSpPr>
            <p:cNvPr id="5" name="Freeform 166">
              <a:extLst>
                <a:ext uri="{FF2B5EF4-FFF2-40B4-BE49-F238E27FC236}">
                  <a16:creationId xmlns:a16="http://schemas.microsoft.com/office/drawing/2014/main"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67">
              <a:extLst>
                <a:ext uri="{FF2B5EF4-FFF2-40B4-BE49-F238E27FC236}">
                  <a16:creationId xmlns:a16="http://schemas.microsoft.com/office/drawing/2014/main"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68">
              <a:extLst>
                <a:ext uri="{FF2B5EF4-FFF2-40B4-BE49-F238E27FC236}">
                  <a16:creationId xmlns:a16="http://schemas.microsoft.com/office/drawing/2014/main"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69">
              <a:extLst>
                <a:ext uri="{FF2B5EF4-FFF2-40B4-BE49-F238E27FC236}">
                  <a16:creationId xmlns:a16="http://schemas.microsoft.com/office/drawing/2014/main"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70">
              <a:extLst>
                <a:ext uri="{FF2B5EF4-FFF2-40B4-BE49-F238E27FC236}">
                  <a16:creationId xmlns:a16="http://schemas.microsoft.com/office/drawing/2014/main"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75">
              <a:extLst>
                <a:ext uri="{FF2B5EF4-FFF2-40B4-BE49-F238E27FC236}">
                  <a16:creationId xmlns:a16="http://schemas.microsoft.com/office/drawing/2014/main"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76">
              <a:extLst>
                <a:ext uri="{FF2B5EF4-FFF2-40B4-BE49-F238E27FC236}">
                  <a16:creationId xmlns:a16="http://schemas.microsoft.com/office/drawing/2014/main"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77">
              <a:extLst>
                <a:ext uri="{FF2B5EF4-FFF2-40B4-BE49-F238E27FC236}">
                  <a16:creationId xmlns:a16="http://schemas.microsoft.com/office/drawing/2014/main"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8">
              <a:extLst>
                <a:ext uri="{FF2B5EF4-FFF2-40B4-BE49-F238E27FC236}">
                  <a16:creationId xmlns:a16="http://schemas.microsoft.com/office/drawing/2014/main"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79">
              <a:extLst>
                <a:ext uri="{FF2B5EF4-FFF2-40B4-BE49-F238E27FC236}">
                  <a16:creationId xmlns:a16="http://schemas.microsoft.com/office/drawing/2014/main"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8EED0BF8-259D-40B4-970B-64486716A635}"/>
              </a:ext>
            </a:extLst>
          </p:cNvPr>
          <p:cNvPicPr>
            <a:picLocks noChangeAspect="1"/>
          </p:cNvPicPr>
          <p:nvPr/>
        </p:nvPicPr>
        <p:blipFill>
          <a:blip r:embed="rId4"/>
          <a:stretch>
            <a:fillRect/>
          </a:stretch>
        </p:blipFill>
        <p:spPr>
          <a:xfrm>
            <a:off x="77033" y="134247"/>
            <a:ext cx="1527724" cy="958690"/>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4"/>
          <a:stretch>
            <a:fillRect/>
          </a:stretch>
        </p:blipFill>
        <p:spPr>
          <a:xfrm>
            <a:off x="11245063" y="173292"/>
            <a:ext cx="778774" cy="488703"/>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4"/>
          <a:stretch>
            <a:fillRect/>
          </a:stretch>
        </p:blipFill>
        <p:spPr>
          <a:xfrm>
            <a:off x="1436825" y="1094603"/>
            <a:ext cx="778774" cy="488703"/>
          </a:xfrm>
          <a:prstGeom prst="rect">
            <a:avLst/>
          </a:prstGeom>
        </p:spPr>
      </p:pic>
      <p:pic>
        <p:nvPicPr>
          <p:cNvPr id="22" name="图片 21">
            <a:extLst>
              <a:ext uri="{FF2B5EF4-FFF2-40B4-BE49-F238E27FC236}">
                <a16:creationId xmlns:a16="http://schemas.microsoft.com/office/drawing/2014/main" id="{D731F995-FD81-4C22-BE69-C23026A8D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1788">
            <a:off x="-79484" y="2941533"/>
            <a:ext cx="3032616" cy="3935368"/>
          </a:xfrm>
          <a:prstGeom prst="rect">
            <a:avLst/>
          </a:prstGeom>
        </p:spPr>
      </p:pic>
      <p:grpSp>
        <p:nvGrpSpPr>
          <p:cNvPr id="28" name="组合 27">
            <a:extLst>
              <a:ext uri="{FF2B5EF4-FFF2-40B4-BE49-F238E27FC236}">
                <a16:creationId xmlns:a16="http://schemas.microsoft.com/office/drawing/2014/main" id="{B3ACE747-FD0C-4C79-8375-80607427225E}"/>
              </a:ext>
            </a:extLst>
          </p:cNvPr>
          <p:cNvGrpSpPr/>
          <p:nvPr/>
        </p:nvGrpSpPr>
        <p:grpSpPr>
          <a:xfrm>
            <a:off x="8236707" y="1249930"/>
            <a:ext cx="1059102" cy="1022996"/>
            <a:chOff x="10101876" y="4297860"/>
            <a:chExt cx="1826037" cy="1763786"/>
          </a:xfrm>
        </p:grpSpPr>
        <p:sp>
          <p:nvSpPr>
            <p:cNvPr id="29" name="Freeform 26">
              <a:extLst>
                <a:ext uri="{FF2B5EF4-FFF2-40B4-BE49-F238E27FC236}">
                  <a16:creationId xmlns:a16="http://schemas.microsoft.com/office/drawing/2014/main" id="{A7CA4E92-3BCC-46E1-9FDE-274AFDA08EA8}"/>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a:extLst>
                <a:ext uri="{FF2B5EF4-FFF2-40B4-BE49-F238E27FC236}">
                  <a16:creationId xmlns:a16="http://schemas.microsoft.com/office/drawing/2014/main" id="{0888D668-A6D6-4C9D-BBFB-14B7D3A8A5BF}"/>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18">
              <a:extLst>
                <a:ext uri="{FF2B5EF4-FFF2-40B4-BE49-F238E27FC236}">
                  <a16:creationId xmlns:a16="http://schemas.microsoft.com/office/drawing/2014/main" id="{7BAA2D91-5130-4F2F-97E6-8BA59D3B96E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19">
              <a:extLst>
                <a:ext uri="{FF2B5EF4-FFF2-40B4-BE49-F238E27FC236}">
                  <a16:creationId xmlns:a16="http://schemas.microsoft.com/office/drawing/2014/main" id="{9BFA10D4-A365-486B-93C4-BDEEBEB94428}"/>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120">
              <a:extLst>
                <a:ext uri="{FF2B5EF4-FFF2-40B4-BE49-F238E27FC236}">
                  <a16:creationId xmlns:a16="http://schemas.microsoft.com/office/drawing/2014/main" id="{777C6CB8-140C-4E7C-8276-BA554A6AB623}"/>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121">
              <a:extLst>
                <a:ext uri="{FF2B5EF4-FFF2-40B4-BE49-F238E27FC236}">
                  <a16:creationId xmlns:a16="http://schemas.microsoft.com/office/drawing/2014/main" id="{1B1B7BF0-21A1-45A5-8888-96C02039B9E3}"/>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5"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23800">
            <a:off x="678845" y="4784119"/>
            <a:ext cx="1851824" cy="2403077"/>
          </a:xfrm>
          <a:prstGeom prst="rect">
            <a:avLst/>
          </a:prstGeom>
        </p:spPr>
      </p:pic>
      <p:pic>
        <p:nvPicPr>
          <p:cNvPr id="36"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75179" flipH="1">
            <a:off x="10122200" y="4146934"/>
            <a:ext cx="2203748" cy="2859762"/>
          </a:xfrm>
          <a:prstGeom prst="rect">
            <a:avLst/>
          </a:prstGeom>
        </p:spPr>
      </p:pic>
      <p:pic>
        <p:nvPicPr>
          <p:cNvPr id="37" name="图片 14"/>
          <p:cNvPicPr>
            <a:picLocks noChangeAspect="1"/>
          </p:cNvPicPr>
          <p:nvPr/>
        </p:nvPicPr>
        <p:blipFill>
          <a:blip r:embed="rId4"/>
          <a:stretch>
            <a:fillRect/>
          </a:stretch>
        </p:blipFill>
        <p:spPr>
          <a:xfrm>
            <a:off x="9531962" y="380264"/>
            <a:ext cx="1527724" cy="958690"/>
          </a:xfrm>
          <a:prstGeom prst="rect">
            <a:avLst/>
          </a:prstGeom>
        </p:spPr>
      </p:pic>
      <p:pic>
        <p:nvPicPr>
          <p:cNvPr id="38" name="图片 16"/>
          <p:cNvPicPr>
            <a:picLocks noChangeAspect="1"/>
          </p:cNvPicPr>
          <p:nvPr/>
        </p:nvPicPr>
        <p:blipFill>
          <a:blip r:embed="rId4"/>
          <a:stretch>
            <a:fillRect/>
          </a:stretch>
        </p:blipFill>
        <p:spPr>
          <a:xfrm>
            <a:off x="2087551" y="261886"/>
            <a:ext cx="778774" cy="488703"/>
          </a:xfrm>
          <a:prstGeom prst="rect">
            <a:avLst/>
          </a:prstGeom>
        </p:spPr>
      </p:pic>
      <p:pic>
        <p:nvPicPr>
          <p:cNvPr id="39" name="图片 16"/>
          <p:cNvPicPr>
            <a:picLocks noChangeAspect="1"/>
          </p:cNvPicPr>
          <p:nvPr/>
        </p:nvPicPr>
        <p:blipFill>
          <a:blip r:embed="rId4"/>
          <a:stretch>
            <a:fillRect/>
          </a:stretch>
        </p:blipFill>
        <p:spPr>
          <a:xfrm>
            <a:off x="10390910" y="1594113"/>
            <a:ext cx="778774" cy="488703"/>
          </a:xfrm>
          <a:prstGeom prst="rect">
            <a:avLst/>
          </a:prstGeom>
        </p:spPr>
      </p:pic>
      <p:pic>
        <p:nvPicPr>
          <p:cNvPr id="40" name="图片 16"/>
          <p:cNvPicPr>
            <a:picLocks noChangeAspect="1"/>
          </p:cNvPicPr>
          <p:nvPr/>
        </p:nvPicPr>
        <p:blipFill>
          <a:blip r:embed="rId4"/>
          <a:stretch>
            <a:fillRect/>
          </a:stretch>
        </p:blipFill>
        <p:spPr>
          <a:xfrm>
            <a:off x="359894" y="2240521"/>
            <a:ext cx="778774" cy="488703"/>
          </a:xfrm>
          <a:prstGeom prst="rect">
            <a:avLst/>
          </a:prstGeom>
        </p:spPr>
      </p:pic>
      <p:pic>
        <p:nvPicPr>
          <p:cNvPr id="41" name="图片 16"/>
          <p:cNvPicPr>
            <a:picLocks noChangeAspect="1"/>
          </p:cNvPicPr>
          <p:nvPr/>
        </p:nvPicPr>
        <p:blipFill>
          <a:blip r:embed="rId4"/>
          <a:stretch>
            <a:fillRect/>
          </a:stretch>
        </p:blipFill>
        <p:spPr>
          <a:xfrm>
            <a:off x="11230988" y="2915880"/>
            <a:ext cx="778774" cy="488703"/>
          </a:xfrm>
          <a:prstGeom prst="rect">
            <a:avLst/>
          </a:prstGeom>
        </p:spPr>
      </p:pic>
      <p:sp>
        <p:nvSpPr>
          <p:cNvPr id="42" name="文本框 34"/>
          <p:cNvSpPr txBox="1"/>
          <p:nvPr/>
        </p:nvSpPr>
        <p:spPr>
          <a:xfrm>
            <a:off x="2951974" y="2196389"/>
            <a:ext cx="6507713" cy="3046988"/>
          </a:xfrm>
          <a:prstGeom prst="rect">
            <a:avLst/>
          </a:prstGeom>
          <a:noFill/>
        </p:spPr>
        <p:txBody>
          <a:bodyPr wrap="square" rtlCol="0">
            <a:spAutoFit/>
            <a:scene3d>
              <a:camera prst="orthographicFront"/>
              <a:lightRig rig="threePt" dir="t"/>
            </a:scene3d>
            <a:sp3d extrusionH="57150">
              <a:bevelT w="38100" h="38100"/>
            </a:sp3d>
          </a:bodyPr>
          <a:lstStyle/>
          <a:p>
            <a:pPr lvl="0" algn="ctr" defTabSz="914400">
              <a:defRPr/>
            </a:pPr>
            <a:r>
              <a:rPr lang="vi-VN"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Vai trò của nước trong sản xuất nông nghiệp, công nghiệp và vui chơi giải trí.</a:t>
            </a:r>
          </a:p>
        </p:txBody>
      </p:sp>
      <p:sp>
        <p:nvSpPr>
          <p:cNvPr id="43" name="矩形 35"/>
          <p:cNvSpPr/>
          <p:nvPr/>
        </p:nvSpPr>
        <p:spPr>
          <a:xfrm>
            <a:off x="3111446" y="1474542"/>
            <a:ext cx="3299301" cy="646331"/>
          </a:xfrm>
          <a:prstGeom prst="rect">
            <a:avLst/>
          </a:prstGeom>
        </p:spPr>
        <p:txBody>
          <a:bodyPr wrap="none">
            <a:spAutoFit/>
          </a:bodyPr>
          <a:lstStyle/>
          <a:p>
            <a:r>
              <a:rPr lang="en-US" altLang="zh-CN" sz="3600" b="1" dirty="0" err="1">
                <a:solidFill>
                  <a:srgbClr val="EB74A1"/>
                </a:solidFill>
                <a:latin typeface="UTM Akashi" panose="02040603050506020204" pitchFamily="18" charset="0"/>
                <a:ea typeface="方正喵呜体" panose="02010600010101010101" pitchFamily="2" charset="-122"/>
              </a:rPr>
              <a:t>Hoạt</a:t>
            </a:r>
            <a:r>
              <a:rPr lang="en-US" altLang="zh-CN" sz="3600" b="1" dirty="0">
                <a:solidFill>
                  <a:srgbClr val="EB74A1"/>
                </a:solidFill>
                <a:latin typeface="UTM Akashi" panose="02040603050506020204" pitchFamily="18" charset="0"/>
                <a:ea typeface="方正喵呜体" panose="02010600010101010101" pitchFamily="2" charset="-122"/>
              </a:rPr>
              <a:t> </a:t>
            </a:r>
            <a:r>
              <a:rPr lang="en-US" altLang="zh-CN" sz="3600" b="1" dirty="0" err="1">
                <a:solidFill>
                  <a:srgbClr val="EB74A1"/>
                </a:solidFill>
                <a:latin typeface="UTM Akashi" panose="02040603050506020204" pitchFamily="18" charset="0"/>
                <a:ea typeface="方正喵呜体" panose="02010600010101010101" pitchFamily="2" charset="-122"/>
              </a:rPr>
              <a:t>động</a:t>
            </a:r>
            <a:r>
              <a:rPr lang="en-US" altLang="zh-CN" sz="3600" b="1" dirty="0">
                <a:solidFill>
                  <a:srgbClr val="EB74A1"/>
                </a:solidFill>
                <a:latin typeface="UTM Akashi" panose="02040603050506020204" pitchFamily="18" charset="0"/>
                <a:ea typeface="方正喵呜体" panose="02010600010101010101" pitchFamily="2" charset="-122"/>
              </a:rPr>
              <a:t> 2:</a:t>
            </a:r>
            <a:endParaRPr lang="zh-CN" altLang="en-US" sz="3600" b="1" dirty="0">
              <a:solidFill>
                <a:srgbClr val="EB74A1"/>
              </a:solidFill>
              <a:latin typeface="UTM Akashi"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27413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par>
                                <p:cTn id="14" presetID="14"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par>
                                <p:cTn id="17" presetID="14" presetClass="entr" presetSubtype="1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par>
                                <p:cTn id="20" presetID="14" presetClass="entr" presetSubtype="1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par>
                                <p:cTn id="23" presetID="14"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randombar(horizontal)">
                                      <p:cBhvr>
                                        <p:cTn id="35" dur="500"/>
                                        <p:tgtEl>
                                          <p:spTgt spid="35"/>
                                        </p:tgtEl>
                                      </p:cBhvr>
                                    </p:animEffect>
                                  </p:childTnLst>
                                </p:cTn>
                              </p:par>
                              <p:par>
                                <p:cTn id="36" presetID="14"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par>
                          <p:cTn id="39" fill="hold">
                            <p:stCondLst>
                              <p:cond delay="1000"/>
                            </p:stCondLst>
                            <p:childTnLst>
                              <p:par>
                                <p:cTn id="40" presetID="14" presetClass="entr" presetSubtype="1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par>
                          <p:cTn id="43" fill="hold">
                            <p:stCondLst>
                              <p:cond delay="1500"/>
                            </p:stCondLst>
                            <p:childTnLst>
                              <p:par>
                                <p:cTn id="44" presetID="14" presetClass="entr" presetSubtype="1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childTnLst>
                          </p:cTn>
                        </p:par>
                        <p:par>
                          <p:cTn id="47" fill="hold">
                            <p:stCondLst>
                              <p:cond delay="2000"/>
                            </p:stCondLst>
                            <p:childTnLst>
                              <p:par>
                                <p:cTn id="48" presetID="14" presetClass="entr" presetSubtype="1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randombar(horizontal)">
                                      <p:cBhvr>
                                        <p:cTn id="50" dur="500"/>
                                        <p:tgtEl>
                                          <p:spTgt spid="28"/>
                                        </p:tgtEl>
                                      </p:cBhvr>
                                    </p:animEffect>
                                  </p:childTnLst>
                                </p:cTn>
                              </p:par>
                            </p:childTnLst>
                          </p:cTn>
                        </p:par>
                        <p:par>
                          <p:cTn id="51" fill="hold">
                            <p:stCondLst>
                              <p:cond delay="2500"/>
                            </p:stCondLst>
                            <p:childTnLst>
                              <p:par>
                                <p:cTn id="52" presetID="6" presetClass="entr" presetSubtype="16"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circle(in)">
                                      <p:cBhvr>
                                        <p:cTn id="54" dur="1000"/>
                                        <p:tgtEl>
                                          <p:spTgt spid="43"/>
                                        </p:tgtEl>
                                      </p:cBhvr>
                                    </p:animEffect>
                                  </p:childTnLst>
                                </p:cTn>
                              </p:par>
                            </p:childTnLst>
                          </p:cTn>
                        </p:par>
                        <p:par>
                          <p:cTn id="55" fill="hold">
                            <p:stCondLst>
                              <p:cond delay="3500"/>
                            </p:stCondLst>
                            <p:childTnLst>
                              <p:par>
                                <p:cTn id="56" presetID="6" presetClass="entr" presetSubtype="16"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circle(in)">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A4DA312-255D-44F7-B2EE-157743817E6F}"/>
              </a:ext>
            </a:extLst>
          </p:cNvPr>
          <p:cNvPicPr>
            <a:picLocks noChangeAspect="1"/>
          </p:cNvPicPr>
          <p:nvPr/>
        </p:nvPicPr>
        <p:blipFill>
          <a:blip r:embed="rId3"/>
          <a:stretch>
            <a:fillRect/>
          </a:stretch>
        </p:blipFill>
        <p:spPr>
          <a:xfrm rot="965814">
            <a:off x="7401931" y="3058140"/>
            <a:ext cx="4463422" cy="3334214"/>
          </a:xfrm>
          <a:prstGeom prst="rect">
            <a:avLst/>
          </a:prstGeom>
        </p:spPr>
      </p:pic>
      <p:pic>
        <p:nvPicPr>
          <p:cNvPr id="10" name="图片 9">
            <a:extLst>
              <a:ext uri="{FF2B5EF4-FFF2-40B4-BE49-F238E27FC236}">
                <a16:creationId xmlns:a16="http://schemas.microsoft.com/office/drawing/2014/main" id="{10AAB934-7D8F-4249-B0B9-EE90E98412AB}"/>
              </a:ext>
            </a:extLst>
          </p:cNvPr>
          <p:cNvPicPr>
            <a:picLocks noChangeAspect="1"/>
          </p:cNvPicPr>
          <p:nvPr/>
        </p:nvPicPr>
        <p:blipFill>
          <a:blip r:embed="rId3"/>
          <a:stretch>
            <a:fillRect/>
          </a:stretch>
        </p:blipFill>
        <p:spPr>
          <a:xfrm rot="21263419">
            <a:off x="265759" y="3205135"/>
            <a:ext cx="4685952" cy="3334214"/>
          </a:xfrm>
          <a:prstGeom prst="rect">
            <a:avLst/>
          </a:prstGeom>
        </p:spPr>
      </p:pic>
      <p:grpSp>
        <p:nvGrpSpPr>
          <p:cNvPr id="15" name="组合 14">
            <a:extLst>
              <a:ext uri="{FF2B5EF4-FFF2-40B4-BE49-F238E27FC236}">
                <a16:creationId xmlns:a16="http://schemas.microsoft.com/office/drawing/2014/main" id="{000A2ADB-0C87-4544-8DC8-002E9A966A74}"/>
              </a:ext>
            </a:extLst>
          </p:cNvPr>
          <p:cNvGrpSpPr/>
          <p:nvPr/>
        </p:nvGrpSpPr>
        <p:grpSpPr>
          <a:xfrm>
            <a:off x="817825" y="398443"/>
            <a:ext cx="2206212" cy="2764634"/>
            <a:chOff x="8683894" y="705760"/>
            <a:chExt cx="1389852" cy="2120445"/>
          </a:xfrm>
        </p:grpSpPr>
        <p:sp>
          <p:nvSpPr>
            <p:cNvPr id="16" name="Freeform 20">
              <a:extLst>
                <a:ext uri="{FF2B5EF4-FFF2-40B4-BE49-F238E27FC236}">
                  <a16:creationId xmlns:a16="http://schemas.microsoft.com/office/drawing/2014/main" id="{FBB8EB33-CFA4-4D8C-81A6-5DCAE4F5D56E}"/>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21">
              <a:extLst>
                <a:ext uri="{FF2B5EF4-FFF2-40B4-BE49-F238E27FC236}">
                  <a16:creationId xmlns:a16="http://schemas.microsoft.com/office/drawing/2014/main" id="{C643344B-A5B2-4065-85D7-EB85C2AB316E}"/>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52">
              <a:extLst>
                <a:ext uri="{FF2B5EF4-FFF2-40B4-BE49-F238E27FC236}">
                  <a16:creationId xmlns:a16="http://schemas.microsoft.com/office/drawing/2014/main" id="{240A204E-8E65-4A85-9733-C8C79749C113}"/>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53">
              <a:extLst>
                <a:ext uri="{FF2B5EF4-FFF2-40B4-BE49-F238E27FC236}">
                  <a16:creationId xmlns:a16="http://schemas.microsoft.com/office/drawing/2014/main" id="{995AE2E9-8F05-4DDA-8EDD-73BA608718DF}"/>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54">
              <a:extLst>
                <a:ext uri="{FF2B5EF4-FFF2-40B4-BE49-F238E27FC236}">
                  <a16:creationId xmlns:a16="http://schemas.microsoft.com/office/drawing/2014/main" id="{A1F0089C-3107-4C57-A612-61D847C9BDA0}"/>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55">
              <a:extLst>
                <a:ext uri="{FF2B5EF4-FFF2-40B4-BE49-F238E27FC236}">
                  <a16:creationId xmlns:a16="http://schemas.microsoft.com/office/drawing/2014/main" id="{9A7869D9-9A23-4CF0-81DF-1D727C061683}"/>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3" name="图片 22">
            <a:extLst>
              <a:ext uri="{FF2B5EF4-FFF2-40B4-BE49-F238E27FC236}">
                <a16:creationId xmlns:a16="http://schemas.microsoft.com/office/drawing/2014/main" id="{5BD2D483-6112-4A38-A7EB-19EBDF068A29}"/>
              </a:ext>
            </a:extLst>
          </p:cNvPr>
          <p:cNvPicPr>
            <a:picLocks noChangeAspect="1"/>
          </p:cNvPicPr>
          <p:nvPr/>
        </p:nvPicPr>
        <p:blipFill>
          <a:blip r:embed="rId4"/>
          <a:stretch>
            <a:fillRect/>
          </a:stretch>
        </p:blipFill>
        <p:spPr>
          <a:xfrm>
            <a:off x="10765735" y="1932344"/>
            <a:ext cx="778774" cy="488703"/>
          </a:xfrm>
          <a:prstGeom prst="rect">
            <a:avLst/>
          </a:prstGeom>
        </p:spPr>
      </p:pic>
      <p:pic>
        <p:nvPicPr>
          <p:cNvPr id="26" name="图片 25">
            <a:extLst>
              <a:ext uri="{FF2B5EF4-FFF2-40B4-BE49-F238E27FC236}">
                <a16:creationId xmlns:a16="http://schemas.microsoft.com/office/drawing/2014/main" id="{BB1C85B0-1096-4EAE-83B8-463A5BD09886}"/>
              </a:ext>
            </a:extLst>
          </p:cNvPr>
          <p:cNvPicPr>
            <a:picLocks noChangeAspect="1"/>
          </p:cNvPicPr>
          <p:nvPr/>
        </p:nvPicPr>
        <p:blipFill>
          <a:blip r:embed="rId4"/>
          <a:stretch>
            <a:fillRect/>
          </a:stretch>
        </p:blipFill>
        <p:spPr>
          <a:xfrm>
            <a:off x="10398891" y="398443"/>
            <a:ext cx="1512463" cy="949114"/>
          </a:xfrm>
          <a:prstGeom prst="rect">
            <a:avLst/>
          </a:prstGeom>
        </p:spPr>
      </p:pic>
      <p:pic>
        <p:nvPicPr>
          <p:cNvPr id="29" name="图片 28">
            <a:extLst>
              <a:ext uri="{FF2B5EF4-FFF2-40B4-BE49-F238E27FC236}">
                <a16:creationId xmlns:a16="http://schemas.microsoft.com/office/drawing/2014/main" id="{2BBB79BF-4A61-4A2B-BC9D-12EDFFA38AE5}"/>
              </a:ext>
            </a:extLst>
          </p:cNvPr>
          <p:cNvPicPr>
            <a:picLocks noChangeAspect="1"/>
          </p:cNvPicPr>
          <p:nvPr/>
        </p:nvPicPr>
        <p:blipFill>
          <a:blip r:embed="rId4"/>
          <a:stretch>
            <a:fillRect/>
          </a:stretch>
        </p:blipFill>
        <p:spPr>
          <a:xfrm>
            <a:off x="8812320" y="848431"/>
            <a:ext cx="1049247" cy="658433"/>
          </a:xfrm>
          <a:prstGeom prst="rect">
            <a:avLst/>
          </a:prstGeom>
        </p:spPr>
      </p:pic>
      <p:pic>
        <p:nvPicPr>
          <p:cNvPr id="27" name="图片 9"/>
          <p:cNvPicPr>
            <a:picLocks noChangeAspect="1"/>
          </p:cNvPicPr>
          <p:nvPr/>
        </p:nvPicPr>
        <p:blipFill>
          <a:blip r:embed="rId3"/>
          <a:stretch>
            <a:fillRect/>
          </a:stretch>
        </p:blipFill>
        <p:spPr>
          <a:xfrm rot="21263419">
            <a:off x="3742208" y="265236"/>
            <a:ext cx="4685952" cy="3334214"/>
          </a:xfrm>
          <a:prstGeom prst="rect">
            <a:avLst/>
          </a:prstGeom>
        </p:spPr>
      </p:pic>
      <p:pic>
        <p:nvPicPr>
          <p:cNvPr id="3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74371" y="3811064"/>
            <a:ext cx="5926662" cy="3246605"/>
          </a:xfrm>
          <a:prstGeom prst="rect">
            <a:avLst/>
          </a:prstGeom>
          <a:effectLst>
            <a:outerShdw blurRad="50800" dist="38100" dir="2700000" algn="tl" rotWithShape="0">
              <a:prstClr val="black">
                <a:alpha val="40000"/>
              </a:prstClr>
            </a:outerShdw>
          </a:effectLst>
        </p:spPr>
      </p:pic>
      <p:sp>
        <p:nvSpPr>
          <p:cNvPr id="33" name="Rectangle 32"/>
          <p:cNvSpPr/>
          <p:nvPr/>
        </p:nvSpPr>
        <p:spPr>
          <a:xfrm rot="21100851">
            <a:off x="839414" y="3722308"/>
            <a:ext cx="3491206" cy="2062103"/>
          </a:xfrm>
          <a:prstGeom prst="rect">
            <a:avLst/>
          </a:prstGeom>
        </p:spPr>
        <p:txBody>
          <a:bodyPr wrap="square">
            <a:spAutoFit/>
          </a:bodyPr>
          <a:lstStyle/>
          <a:p>
            <a:pPr algn="ctr" defTabSz="661751"/>
            <a:r>
              <a:rPr lang="en-US" sz="3200" b="1" kern="0" dirty="0" err="1">
                <a:solidFill>
                  <a:sysClr val="windowText" lastClr="000000"/>
                </a:solidFill>
                <a:latin typeface="UTM Avo" panose="02040603050506020204" pitchFamily="18" charset="0"/>
                <a:cs typeface="Arial" panose="020B0604020202020204" pitchFamily="34" charset="0"/>
              </a:rPr>
              <a:t>Tìm</a:t>
            </a:r>
            <a:r>
              <a:rPr lang="en-US" sz="3200" b="1" kern="0" dirty="0">
                <a:solidFill>
                  <a:sysClr val="windowText" lastClr="000000"/>
                </a:solidFill>
                <a:latin typeface="UTM Avo" panose="02040603050506020204" pitchFamily="18" charset="0"/>
                <a:cs typeface="Arial" panose="020B0604020202020204" pitchFamily="34" charset="0"/>
              </a:rPr>
              <a:t> </a:t>
            </a:r>
            <a:r>
              <a:rPr lang="en-US" sz="3200" b="1" kern="0" dirty="0" err="1">
                <a:solidFill>
                  <a:sysClr val="windowText" lastClr="000000"/>
                </a:solidFill>
                <a:latin typeface="UTM Avo" panose="02040603050506020204" pitchFamily="18" charset="0"/>
                <a:cs typeface="Arial" panose="020B0604020202020204" pitchFamily="34" charset="0"/>
              </a:rPr>
              <a:t>ví</a:t>
            </a:r>
            <a:r>
              <a:rPr lang="en-US" sz="3200" b="1" kern="0" dirty="0">
                <a:solidFill>
                  <a:sysClr val="windowText" lastClr="000000"/>
                </a:solidFill>
                <a:latin typeface="UTM Avo" panose="02040603050506020204" pitchFamily="18" charset="0"/>
                <a:cs typeface="Arial" panose="020B0604020202020204" pitchFamily="34" charset="0"/>
              </a:rPr>
              <a:t> </a:t>
            </a:r>
            <a:r>
              <a:rPr lang="en-US" sz="3200" b="1" kern="0" dirty="0" err="1">
                <a:solidFill>
                  <a:sysClr val="windowText" lastClr="000000"/>
                </a:solidFill>
                <a:latin typeface="UTM Avo" panose="02040603050506020204" pitchFamily="18" charset="0"/>
                <a:cs typeface="Arial" panose="020B0604020202020204" pitchFamily="34" charset="0"/>
              </a:rPr>
              <a:t>dụ</a:t>
            </a:r>
            <a:r>
              <a:rPr lang="en-US" sz="3200" b="1" kern="0" dirty="0">
                <a:solidFill>
                  <a:sysClr val="windowText" lastClr="000000"/>
                </a:solidFill>
                <a:latin typeface="UTM Avo" panose="02040603050506020204" pitchFamily="18" charset="0"/>
                <a:cs typeface="Arial" panose="020B0604020202020204" pitchFamily="34" charset="0"/>
              </a:rPr>
              <a:t> </a:t>
            </a:r>
            <a:r>
              <a:rPr lang="en-US" sz="3200" b="1" kern="0" dirty="0" err="1">
                <a:solidFill>
                  <a:sysClr val="windowText" lastClr="000000"/>
                </a:solidFill>
                <a:latin typeface="UTM Avo" panose="02040603050506020204" pitchFamily="18" charset="0"/>
                <a:cs typeface="Arial" panose="020B0604020202020204" pitchFamily="34" charset="0"/>
              </a:rPr>
              <a:t>nước</a:t>
            </a:r>
            <a:r>
              <a:rPr lang="en-US" sz="3200" b="1" kern="0" dirty="0">
                <a:solidFill>
                  <a:sysClr val="windowText" lastClr="000000"/>
                </a:solidFill>
                <a:latin typeface="UTM Avo" panose="02040603050506020204" pitchFamily="18" charset="0"/>
                <a:cs typeface="Arial" panose="020B0604020202020204" pitchFamily="34" charset="0"/>
              </a:rPr>
              <a:t> </a:t>
            </a:r>
            <a:r>
              <a:rPr lang="en-US" sz="3200" b="1" kern="0" dirty="0" err="1">
                <a:solidFill>
                  <a:sysClr val="windowText" lastClr="000000"/>
                </a:solidFill>
                <a:latin typeface="UTM Avo" panose="02040603050506020204" pitchFamily="18" charset="0"/>
                <a:cs typeface="Arial" panose="020B0604020202020204" pitchFamily="34" charset="0"/>
              </a:rPr>
              <a:t>dùng</a:t>
            </a:r>
            <a:r>
              <a:rPr lang="en-US" sz="3200" b="1" kern="0" dirty="0">
                <a:solidFill>
                  <a:sysClr val="windowText" lastClr="000000"/>
                </a:solidFill>
                <a:latin typeface="UTM Avo" panose="02040603050506020204" pitchFamily="18" charset="0"/>
                <a:cs typeface="Arial" panose="020B0604020202020204" pitchFamily="34" charset="0"/>
              </a:rPr>
              <a:t> </a:t>
            </a:r>
            <a:r>
              <a:rPr lang="en-US" sz="3200" b="1" kern="0" dirty="0" err="1">
                <a:solidFill>
                  <a:srgbClr val="FF0000"/>
                </a:solidFill>
                <a:latin typeface="UTM Avo" panose="02040603050506020204" pitchFamily="18" charset="0"/>
                <a:cs typeface="Arial" panose="020B0604020202020204" pitchFamily="34" charset="0"/>
              </a:rPr>
              <a:t>trong</a:t>
            </a:r>
            <a:r>
              <a:rPr lang="en-US" sz="3200" b="1" kern="0" dirty="0">
                <a:solidFill>
                  <a:srgbClr val="FF0000"/>
                </a:solidFill>
                <a:latin typeface="UTM Avo" panose="02040603050506020204" pitchFamily="18" charset="0"/>
                <a:cs typeface="Arial" panose="020B0604020202020204" pitchFamily="34" charset="0"/>
              </a:rPr>
              <a:t> </a:t>
            </a:r>
            <a:r>
              <a:rPr lang="en-US" sz="3200" b="1" kern="0" dirty="0" err="1">
                <a:solidFill>
                  <a:srgbClr val="FF0000"/>
                </a:solidFill>
                <a:latin typeface="UTM Avo" panose="02040603050506020204" pitchFamily="18" charset="0"/>
                <a:cs typeface="Arial" panose="020B0604020202020204" pitchFamily="34" charset="0"/>
              </a:rPr>
              <a:t>sinh</a:t>
            </a:r>
            <a:r>
              <a:rPr lang="en-US" sz="3200" b="1" kern="0" dirty="0">
                <a:solidFill>
                  <a:srgbClr val="FF0000"/>
                </a:solidFill>
                <a:latin typeface="UTM Avo" panose="02040603050506020204" pitchFamily="18" charset="0"/>
                <a:cs typeface="Arial" panose="020B0604020202020204" pitchFamily="34" charset="0"/>
              </a:rPr>
              <a:t> </a:t>
            </a:r>
            <a:r>
              <a:rPr lang="en-US" sz="3200" b="1" kern="0" dirty="0" err="1">
                <a:solidFill>
                  <a:srgbClr val="FF0000"/>
                </a:solidFill>
                <a:latin typeface="UTM Avo" panose="02040603050506020204" pitchFamily="18" charset="0"/>
                <a:cs typeface="Arial" panose="020B0604020202020204" pitchFamily="34" charset="0"/>
              </a:rPr>
              <a:t>hoạt</a:t>
            </a:r>
            <a:r>
              <a:rPr lang="en-US" sz="3200" b="1" kern="0" dirty="0">
                <a:solidFill>
                  <a:srgbClr val="FF0000"/>
                </a:solidFill>
                <a:latin typeface="UTM Avo" panose="02040603050506020204" pitchFamily="18" charset="0"/>
                <a:cs typeface="Arial" panose="020B0604020202020204" pitchFamily="34" charset="0"/>
              </a:rPr>
              <a:t>, </a:t>
            </a:r>
            <a:r>
              <a:rPr lang="en-US" sz="3200" b="1" kern="0" dirty="0" err="1">
                <a:solidFill>
                  <a:srgbClr val="FF0000"/>
                </a:solidFill>
                <a:latin typeface="UTM Avo" panose="02040603050506020204" pitchFamily="18" charset="0"/>
                <a:cs typeface="Arial" panose="020B0604020202020204" pitchFamily="34" charset="0"/>
              </a:rPr>
              <a:t>vui</a:t>
            </a:r>
            <a:r>
              <a:rPr lang="en-US" sz="3200" b="1" kern="0" dirty="0">
                <a:solidFill>
                  <a:srgbClr val="FF0000"/>
                </a:solidFill>
                <a:latin typeface="UTM Avo" panose="02040603050506020204" pitchFamily="18" charset="0"/>
                <a:cs typeface="Arial" panose="020B0604020202020204" pitchFamily="34" charset="0"/>
              </a:rPr>
              <a:t> </a:t>
            </a:r>
            <a:r>
              <a:rPr lang="en-US" sz="3200" b="1" kern="0" dirty="0" err="1">
                <a:solidFill>
                  <a:srgbClr val="FF0000"/>
                </a:solidFill>
                <a:latin typeface="UTM Avo" panose="02040603050506020204" pitchFamily="18" charset="0"/>
                <a:cs typeface="Arial" panose="020B0604020202020204" pitchFamily="34" charset="0"/>
              </a:rPr>
              <a:t>ch</a:t>
            </a:r>
            <a:r>
              <a:rPr lang="vi-VN" sz="3200" b="1" kern="0" dirty="0">
                <a:solidFill>
                  <a:srgbClr val="FF0000"/>
                </a:solidFill>
                <a:cs typeface="Arial" panose="020B0604020202020204" pitchFamily="34" charset="0"/>
              </a:rPr>
              <a:t>ơ</a:t>
            </a:r>
            <a:r>
              <a:rPr lang="en-US" sz="3200" b="1" kern="0" dirty="0">
                <a:solidFill>
                  <a:srgbClr val="FF0000"/>
                </a:solidFill>
                <a:latin typeface="UTM Avo" panose="02040603050506020204" pitchFamily="18" charset="0"/>
                <a:cs typeface="Arial" panose="020B0604020202020204" pitchFamily="34" charset="0"/>
              </a:rPr>
              <a:t>i </a:t>
            </a:r>
            <a:r>
              <a:rPr lang="en-US" sz="3200" b="1" kern="0" dirty="0" err="1">
                <a:solidFill>
                  <a:srgbClr val="FF0000"/>
                </a:solidFill>
                <a:latin typeface="UTM Avo" panose="02040603050506020204" pitchFamily="18" charset="0"/>
                <a:cs typeface="Arial" panose="020B0604020202020204" pitchFamily="34" charset="0"/>
              </a:rPr>
              <a:t>giải</a:t>
            </a:r>
            <a:r>
              <a:rPr lang="en-US" sz="3200" b="1" kern="0" dirty="0">
                <a:solidFill>
                  <a:srgbClr val="FF0000"/>
                </a:solidFill>
                <a:latin typeface="UTM Avo" panose="02040603050506020204" pitchFamily="18" charset="0"/>
                <a:cs typeface="Arial" panose="020B0604020202020204" pitchFamily="34" charset="0"/>
              </a:rPr>
              <a:t> </a:t>
            </a:r>
            <a:r>
              <a:rPr lang="en-US" sz="3200" b="1" kern="0" dirty="0" err="1">
                <a:solidFill>
                  <a:srgbClr val="FF0000"/>
                </a:solidFill>
                <a:latin typeface="UTM Avo" panose="02040603050506020204" pitchFamily="18" charset="0"/>
                <a:cs typeface="Arial" panose="020B0604020202020204" pitchFamily="34" charset="0"/>
              </a:rPr>
              <a:t>trí</a:t>
            </a:r>
            <a:r>
              <a:rPr lang="en-US" sz="3200" b="1" kern="0" dirty="0">
                <a:solidFill>
                  <a:srgbClr val="FF0000"/>
                </a:solidFill>
                <a:latin typeface="UTM Avo" panose="02040603050506020204" pitchFamily="18" charset="0"/>
                <a:cs typeface="Arial" panose="020B0604020202020204" pitchFamily="34" charset="0"/>
              </a:rPr>
              <a:t>?</a:t>
            </a:r>
          </a:p>
        </p:txBody>
      </p:sp>
      <p:sp>
        <p:nvSpPr>
          <p:cNvPr id="34" name="Rectangle 33"/>
          <p:cNvSpPr/>
          <p:nvPr/>
        </p:nvSpPr>
        <p:spPr>
          <a:xfrm rot="21095565">
            <a:off x="3975410" y="636733"/>
            <a:ext cx="4451967" cy="2308324"/>
          </a:xfrm>
          <a:prstGeom prst="rect">
            <a:avLst/>
          </a:prstGeom>
        </p:spPr>
        <p:txBody>
          <a:bodyPr wrap="square">
            <a:spAutoFit/>
          </a:bodyPr>
          <a:lstStyle/>
          <a:p>
            <a:pPr algn="ctr"/>
            <a:r>
              <a:rPr lang="en-US" sz="3600" b="1" dirty="0" err="1">
                <a:latin typeface="UTM Avo" panose="02040603050506020204" pitchFamily="18" charset="0"/>
                <a:cs typeface="Arial" panose="020B0604020202020204" pitchFamily="34" charset="0"/>
              </a:rPr>
              <a:t>Tìm</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ví</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dụ</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nước</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dùng</a:t>
            </a:r>
            <a:r>
              <a:rPr lang="en-US" sz="3600" b="1" dirty="0">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trong</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sản</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xuất</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nông</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nghiệp</a:t>
            </a:r>
            <a:r>
              <a:rPr lang="en-US" sz="3600" b="1" dirty="0">
                <a:solidFill>
                  <a:srgbClr val="FF0000"/>
                </a:solidFill>
                <a:latin typeface="UTM Avo" panose="02040603050506020204" pitchFamily="18" charset="0"/>
                <a:cs typeface="Arial" panose="020B0604020202020204" pitchFamily="34" charset="0"/>
              </a:rPr>
              <a:t>?</a:t>
            </a:r>
          </a:p>
        </p:txBody>
      </p:sp>
      <p:sp>
        <p:nvSpPr>
          <p:cNvPr id="35" name="Rectangle 34"/>
          <p:cNvSpPr/>
          <p:nvPr/>
        </p:nvSpPr>
        <p:spPr>
          <a:xfrm rot="801933">
            <a:off x="7611155" y="3571084"/>
            <a:ext cx="4312618" cy="2308324"/>
          </a:xfrm>
          <a:prstGeom prst="rect">
            <a:avLst/>
          </a:prstGeom>
        </p:spPr>
        <p:txBody>
          <a:bodyPr wrap="square">
            <a:spAutoFit/>
          </a:bodyPr>
          <a:lstStyle/>
          <a:p>
            <a:pPr algn="ctr"/>
            <a:r>
              <a:rPr lang="en-US" sz="3600" b="1" dirty="0" err="1">
                <a:latin typeface="UTM Avo" panose="02040603050506020204" pitchFamily="18" charset="0"/>
                <a:cs typeface="Arial" panose="020B0604020202020204" pitchFamily="34" charset="0"/>
              </a:rPr>
              <a:t>Tìm</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ví</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dụ</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nước</a:t>
            </a:r>
            <a:r>
              <a:rPr lang="en-US" sz="3600" b="1" dirty="0">
                <a:latin typeface="UTM Avo" panose="02040603050506020204" pitchFamily="18" charset="0"/>
                <a:cs typeface="Arial" panose="020B0604020202020204" pitchFamily="34" charset="0"/>
              </a:rPr>
              <a:t> </a:t>
            </a:r>
            <a:r>
              <a:rPr lang="en-US" sz="3600" b="1" dirty="0" err="1">
                <a:latin typeface="UTM Avo" panose="02040603050506020204" pitchFamily="18" charset="0"/>
                <a:cs typeface="Arial" panose="020B0604020202020204" pitchFamily="34" charset="0"/>
              </a:rPr>
              <a:t>dùng</a:t>
            </a:r>
            <a:r>
              <a:rPr lang="en-US" sz="3600" b="1" dirty="0">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trong</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sản</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xuất</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công</a:t>
            </a:r>
            <a:r>
              <a:rPr lang="en-US" sz="3600" b="1" dirty="0">
                <a:solidFill>
                  <a:srgbClr val="FF0000"/>
                </a:solidFill>
                <a:latin typeface="UTM Avo" panose="02040603050506020204" pitchFamily="18" charset="0"/>
                <a:cs typeface="Arial" panose="020B0604020202020204" pitchFamily="34" charset="0"/>
              </a:rPr>
              <a:t> </a:t>
            </a:r>
            <a:r>
              <a:rPr lang="en-US" sz="3600" b="1" dirty="0" err="1">
                <a:solidFill>
                  <a:srgbClr val="FF0000"/>
                </a:solidFill>
                <a:latin typeface="UTM Avo" panose="02040603050506020204" pitchFamily="18" charset="0"/>
                <a:cs typeface="Arial" panose="020B0604020202020204" pitchFamily="34" charset="0"/>
              </a:rPr>
              <a:t>nghiệp</a:t>
            </a:r>
            <a:r>
              <a:rPr lang="en-US" sz="36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70715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3500"/>
                            </p:stCondLst>
                            <p:childTnLst>
                              <p:par>
                                <p:cTn id="21" presetID="14" presetClass="entr" presetSubtype="1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E3BA999-BA62-4B57-8754-F41E40270648}"/>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863940" y="341424"/>
            <a:ext cx="11501568" cy="6800378"/>
          </a:xfrm>
          <a:prstGeom prst="rect">
            <a:avLst/>
          </a:prstGeom>
        </p:spPr>
      </p:pic>
      <p:pic>
        <p:nvPicPr>
          <p:cNvPr id="3" name="图片 2">
            <a:extLst>
              <a:ext uri="{FF2B5EF4-FFF2-40B4-BE49-F238E27FC236}">
                <a16:creationId xmlns:a16="http://schemas.microsoft.com/office/drawing/2014/main" id="{1472BCDB-2094-4A04-87A2-6CA5D4927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26447"/>
            <a:ext cx="2021712" cy="3711501"/>
          </a:xfrm>
          <a:prstGeom prst="rect">
            <a:avLst/>
          </a:prstGeom>
        </p:spPr>
      </p:pic>
      <p:pic>
        <p:nvPicPr>
          <p:cNvPr id="8" name="图片 7">
            <a:extLst>
              <a:ext uri="{FF2B5EF4-FFF2-40B4-BE49-F238E27FC236}">
                <a16:creationId xmlns:a16="http://schemas.microsoft.com/office/drawing/2014/main" id="{1E02C951-37D3-435F-B921-ABC43C59DCCD}"/>
              </a:ext>
            </a:extLst>
          </p:cNvPr>
          <p:cNvPicPr>
            <a:picLocks noChangeAspect="1"/>
          </p:cNvPicPr>
          <p:nvPr/>
        </p:nvPicPr>
        <p:blipFill>
          <a:blip r:embed="rId5"/>
          <a:stretch>
            <a:fillRect/>
          </a:stretch>
        </p:blipFill>
        <p:spPr>
          <a:xfrm>
            <a:off x="360551" y="376721"/>
            <a:ext cx="1557459" cy="977351"/>
          </a:xfrm>
          <a:prstGeom prst="rect">
            <a:avLst/>
          </a:prstGeom>
        </p:spPr>
      </p:pic>
      <p:pic>
        <p:nvPicPr>
          <p:cNvPr id="9" name="图片 8">
            <a:extLst>
              <a:ext uri="{FF2B5EF4-FFF2-40B4-BE49-F238E27FC236}">
                <a16:creationId xmlns:a16="http://schemas.microsoft.com/office/drawing/2014/main" id="{C6E37349-5556-4A97-9782-20C74BB88A4B}"/>
              </a:ext>
            </a:extLst>
          </p:cNvPr>
          <p:cNvPicPr>
            <a:picLocks noChangeAspect="1"/>
          </p:cNvPicPr>
          <p:nvPr/>
        </p:nvPicPr>
        <p:blipFill>
          <a:blip r:embed="rId5"/>
          <a:stretch>
            <a:fillRect/>
          </a:stretch>
        </p:blipFill>
        <p:spPr>
          <a:xfrm>
            <a:off x="2609381" y="376721"/>
            <a:ext cx="959010" cy="601807"/>
          </a:xfrm>
          <a:prstGeom prst="rect">
            <a:avLst/>
          </a:prstGeom>
        </p:spPr>
      </p:pic>
      <p:pic>
        <p:nvPicPr>
          <p:cNvPr id="10" name="图片 9">
            <a:extLst>
              <a:ext uri="{FF2B5EF4-FFF2-40B4-BE49-F238E27FC236}">
                <a16:creationId xmlns:a16="http://schemas.microsoft.com/office/drawing/2014/main" id="{4E3D63CE-6B3B-4A14-8760-56A9EA580AD3}"/>
              </a:ext>
            </a:extLst>
          </p:cNvPr>
          <p:cNvPicPr>
            <a:picLocks noChangeAspect="1"/>
          </p:cNvPicPr>
          <p:nvPr/>
        </p:nvPicPr>
        <p:blipFill>
          <a:blip r:embed="rId5"/>
          <a:stretch>
            <a:fillRect/>
          </a:stretch>
        </p:blipFill>
        <p:spPr>
          <a:xfrm>
            <a:off x="4760430" y="865396"/>
            <a:ext cx="959010" cy="601807"/>
          </a:xfrm>
          <a:prstGeom prst="rect">
            <a:avLst/>
          </a:prstGeom>
        </p:spPr>
      </p:pic>
      <p:pic>
        <p:nvPicPr>
          <p:cNvPr id="11" name="图片 10">
            <a:extLst>
              <a:ext uri="{FF2B5EF4-FFF2-40B4-BE49-F238E27FC236}">
                <a16:creationId xmlns:a16="http://schemas.microsoft.com/office/drawing/2014/main" id="{CD9C2CF1-961D-481A-9D93-9E9E1EC109D7}"/>
              </a:ext>
            </a:extLst>
          </p:cNvPr>
          <p:cNvPicPr>
            <a:picLocks noChangeAspect="1"/>
          </p:cNvPicPr>
          <p:nvPr/>
        </p:nvPicPr>
        <p:blipFill>
          <a:blip r:embed="rId5"/>
          <a:stretch>
            <a:fillRect/>
          </a:stretch>
        </p:blipFill>
        <p:spPr>
          <a:xfrm>
            <a:off x="6154882" y="291515"/>
            <a:ext cx="1309999" cy="822063"/>
          </a:xfrm>
          <a:prstGeom prst="rect">
            <a:avLst/>
          </a:prstGeom>
        </p:spPr>
      </p:pic>
      <p:pic>
        <p:nvPicPr>
          <p:cNvPr id="23" name="图片 22">
            <a:extLst>
              <a:ext uri="{FF2B5EF4-FFF2-40B4-BE49-F238E27FC236}">
                <a16:creationId xmlns:a16="http://schemas.microsoft.com/office/drawing/2014/main" id="{9D0B7277-D317-4D6C-BA11-0B3798088929}"/>
              </a:ext>
            </a:extLst>
          </p:cNvPr>
          <p:cNvPicPr>
            <a:picLocks noChangeAspect="1"/>
          </p:cNvPicPr>
          <p:nvPr/>
        </p:nvPicPr>
        <p:blipFill>
          <a:blip r:embed="rId5"/>
          <a:stretch>
            <a:fillRect/>
          </a:stretch>
        </p:blipFill>
        <p:spPr>
          <a:xfrm>
            <a:off x="8741374" y="614016"/>
            <a:ext cx="1276040" cy="800753"/>
          </a:xfrm>
          <a:prstGeom prst="rect">
            <a:avLst/>
          </a:prstGeom>
        </p:spPr>
      </p:pic>
      <p:pic>
        <p:nvPicPr>
          <p:cNvPr id="35"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5365" y="2239879"/>
            <a:ext cx="2698244" cy="4512742"/>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1870" y="2022586"/>
            <a:ext cx="7639050" cy="2581275"/>
          </a:xfrm>
          <a:prstGeom prst="rect">
            <a:avLst/>
          </a:prstGeom>
        </p:spPr>
      </p:pic>
    </p:spTree>
    <p:extLst>
      <p:ext uri="{BB962C8B-B14F-4D97-AF65-F5344CB8AC3E}">
        <p14:creationId xmlns:p14="http://schemas.microsoft.com/office/powerpoint/2010/main" val="93552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par>
                          <p:cTn id="32" fill="hold">
                            <p:stCondLst>
                              <p:cond delay="3500"/>
                            </p:stCondLst>
                            <p:childTnLst>
                              <p:par>
                                <p:cTn id="33" presetID="6" presetClass="entr" presetSubtype="16"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ircle(in)">
                                      <p:cBhvr>
                                        <p:cTn id="35" dur="2000"/>
                                        <p:tgtEl>
                                          <p:spTgt spid="35"/>
                                        </p:tgtEl>
                                      </p:cBhvr>
                                    </p:animEffect>
                                  </p:childTnLst>
                                </p:cTn>
                              </p:par>
                            </p:childTnLst>
                          </p:cTn>
                        </p:par>
                        <p:par>
                          <p:cTn id="36" fill="hold">
                            <p:stCondLst>
                              <p:cond delay="5500"/>
                            </p:stCondLst>
                            <p:childTnLst>
                              <p:par>
                                <p:cTn id="37" presetID="2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3"/>
          <p:cNvPicPr>
            <a:picLocks noChangeAspect="1"/>
          </p:cNvPicPr>
          <p:nvPr/>
        </p:nvPicPr>
        <p:blipFill rotWithShape="1">
          <a:blip r:embed="rId5">
            <a:extLst>
              <a:ext uri="{28A0092B-C50C-407E-A947-70E740481C1C}">
                <a14:useLocalDpi xmlns:a14="http://schemas.microsoft.com/office/drawing/2010/main" val="0"/>
              </a:ext>
            </a:extLst>
          </a:blip>
          <a:srcRect t="24370"/>
          <a:stretch/>
        </p:blipFill>
        <p:spPr>
          <a:xfrm>
            <a:off x="1896175" y="-289356"/>
            <a:ext cx="7868927" cy="532779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2210" r="6166" b="42002"/>
          <a:stretch/>
        </p:blipFill>
        <p:spPr>
          <a:xfrm>
            <a:off x="1048377" y="5045949"/>
            <a:ext cx="9213927" cy="253218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 t="58559" r="56409"/>
          <a:stretch/>
        </p:blipFill>
        <p:spPr>
          <a:xfrm flipH="1">
            <a:off x="-477184" y="3843496"/>
            <a:ext cx="3718727" cy="353534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58559" r="6044"/>
          <a:stretch/>
        </p:blipFill>
        <p:spPr>
          <a:xfrm>
            <a:off x="-866670" y="4762920"/>
            <a:ext cx="8015459" cy="3535344"/>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 t="58559" r="56409"/>
          <a:stretch/>
        </p:blipFill>
        <p:spPr>
          <a:xfrm rot="19533115" flipH="1">
            <a:off x="10552748" y="2712575"/>
            <a:ext cx="3718727" cy="3535344"/>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5334" t="58559" r="6044"/>
          <a:stretch/>
        </p:blipFill>
        <p:spPr>
          <a:xfrm>
            <a:off x="8197166" y="4211762"/>
            <a:ext cx="4952639" cy="422114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5637" t="54255" r="32538"/>
          <a:stretch/>
        </p:blipFill>
        <p:spPr>
          <a:xfrm>
            <a:off x="2817677" y="3527092"/>
            <a:ext cx="3735234" cy="3579302"/>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1360" t="5637" r="33278" b="52847"/>
          <a:stretch/>
        </p:blipFill>
        <p:spPr>
          <a:xfrm>
            <a:off x="8258085" y="2774171"/>
            <a:ext cx="3964983" cy="3103291"/>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r="69575" b="53162"/>
          <a:stretch/>
        </p:blipFill>
        <p:spPr>
          <a:xfrm>
            <a:off x="-562223" y="2488626"/>
            <a:ext cx="3464606" cy="3555642"/>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67382" t="52222"/>
          <a:stretch/>
        </p:blipFill>
        <p:spPr>
          <a:xfrm>
            <a:off x="5442578" y="3348681"/>
            <a:ext cx="3962447" cy="3869385"/>
          </a:xfrm>
          <a:prstGeom prst="rect">
            <a:avLst/>
          </a:prstGeom>
        </p:spPr>
      </p:pic>
      <p:sp>
        <p:nvSpPr>
          <p:cNvPr id="18" name="文本框 34"/>
          <p:cNvSpPr txBox="1"/>
          <p:nvPr/>
        </p:nvSpPr>
        <p:spPr>
          <a:xfrm>
            <a:off x="3357392" y="874455"/>
            <a:ext cx="4786888" cy="2554545"/>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chemeClr val="accent1">
                    <a:lumMod val="60000"/>
                    <a:lumOff val="40000"/>
                  </a:schemeClr>
                </a:solidFill>
                <a:effectLst>
                  <a:glow rad="228600">
                    <a:schemeClr val="accent5">
                      <a:satMod val="175000"/>
                      <a:alpha val="40000"/>
                    </a:schemeClr>
                  </a:glow>
                  <a:outerShdw blurRad="50800" dist="38100" dir="5400000" algn="t" rotWithShape="0">
                    <a:prstClr val="black">
                      <a:alpha val="40000"/>
                    </a:prstClr>
                  </a:outerShdw>
                </a:effectLst>
                <a:latin typeface="UTM Showcard" panose="02040603050506020204" pitchFamily="18" charset="0"/>
                <a:ea typeface="方正喵呜体" panose="02010600010101010101" pitchFamily="2" charset="-122"/>
              </a:rPr>
              <a:t>GIẢI CỨU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chemeClr val="accent1">
                    <a:lumMod val="60000"/>
                    <a:lumOff val="40000"/>
                  </a:schemeClr>
                </a:solidFill>
                <a:effectLst>
                  <a:glow rad="228600">
                    <a:schemeClr val="accent5">
                      <a:satMod val="175000"/>
                      <a:alpha val="40000"/>
                    </a:schemeClr>
                  </a:glow>
                  <a:outerShdw blurRad="50800" dist="38100" dir="5400000" algn="t" rotWithShape="0">
                    <a:prstClr val="black">
                      <a:alpha val="40000"/>
                    </a:prstClr>
                  </a:outerShdw>
                </a:effectLst>
                <a:latin typeface="UTM Showcard" panose="02040603050506020204" pitchFamily="18" charset="0"/>
                <a:ea typeface="方正喵呜体" panose="02010600010101010101" pitchFamily="2" charset="-122"/>
              </a:rPr>
              <a:t>TRÁI ĐẤT</a:t>
            </a:r>
            <a:endParaRPr kumimoji="0" lang="zh-CN" altLang="en-US" sz="8000" b="1" i="0" u="none" strike="noStrike" kern="1200" cap="none" spc="0" normalizeH="0" baseline="0" noProof="0" dirty="0">
              <a:ln w="22225">
                <a:solidFill>
                  <a:srgbClr val="00B0F0"/>
                </a:solidFill>
              </a:ln>
              <a:solidFill>
                <a:schemeClr val="accent1">
                  <a:lumMod val="60000"/>
                  <a:lumOff val="40000"/>
                </a:schemeClr>
              </a:solidFill>
              <a:effectLst>
                <a:glow rad="228600">
                  <a:schemeClr val="accent5">
                    <a:satMod val="175000"/>
                    <a:alpha val="40000"/>
                  </a:schemeClr>
                </a:glow>
                <a:outerShdw blurRad="50800" dist="38100" dir="5400000" algn="t" rotWithShape="0">
                  <a:prstClr val="black">
                    <a:alpha val="40000"/>
                  </a:prstClr>
                </a:outerShdw>
              </a:effectLst>
              <a:uLnTx/>
              <a:uFillTx/>
              <a:latin typeface="UTM Showcard" panose="02040603050506020204" pitchFamily="18" charset="0"/>
              <a:ea typeface="方正喵呜体" panose="02010600010101010101" pitchFamily="2" charset="-122"/>
            </a:endParaRPr>
          </a:p>
        </p:txBody>
      </p:sp>
      <p:pic>
        <p:nvPicPr>
          <p:cNvPr id="2" name="Hãy cùng biệt đội siêu nhân giải cứu trái đất thân yêu của chúng ta khỏi lũ yêu quái kia bằng cách trả lời đúng những câu hỏi của chúng. Có như thế nguồn nước mới quay trở lại với chúng ta.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2717" y="-471567"/>
            <a:ext cx="487363" cy="487363"/>
          </a:xfrm>
          <a:prstGeom prst="rect">
            <a:avLst/>
          </a:prstGeom>
        </p:spPr>
      </p:pic>
    </p:spTree>
    <p:extLst>
      <p:ext uri="{BB962C8B-B14F-4D97-AF65-F5344CB8AC3E}">
        <p14:creationId xmlns:p14="http://schemas.microsoft.com/office/powerpoint/2010/main" val="196134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45" presetClass="entr" presetSubtype="0" fill="hold"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anim calcmode="lin" valueType="num">
                                      <p:cBhvr>
                                        <p:cTn id="19" dur="2000" fill="hold"/>
                                        <p:tgtEl>
                                          <p:spTgt spid="17"/>
                                        </p:tgtEl>
                                        <p:attrNameLst>
                                          <p:attrName>ppt_w</p:attrName>
                                        </p:attrNameLst>
                                      </p:cBhvr>
                                      <p:tavLst>
                                        <p:tav tm="0" fmla="#ppt_w*sin(2.5*pi*$)">
                                          <p:val>
                                            <p:fltVal val="0"/>
                                          </p:val>
                                        </p:tav>
                                        <p:tav tm="100000">
                                          <p:val>
                                            <p:fltVal val="1"/>
                                          </p:val>
                                        </p:tav>
                                      </p:tavLst>
                                    </p:anim>
                                    <p:anim calcmode="lin" valueType="num">
                                      <p:cBhvr>
                                        <p:cTn id="20" dur="2000" fill="hold"/>
                                        <p:tgtEl>
                                          <p:spTgt spid="17"/>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ppt_w</p:attrName>
                                        </p:attrNameLst>
                                      </p:cBhvr>
                                      <p:tavLst>
                                        <p:tav tm="0" fmla="#ppt_w*sin(2.5*pi*$)">
                                          <p:val>
                                            <p:fltVal val="0"/>
                                          </p:val>
                                        </p:tav>
                                        <p:tav tm="100000">
                                          <p:val>
                                            <p:fltVal val="1"/>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anim calcmode="lin" valueType="num">
                                      <p:cBhvr>
                                        <p:cTn id="29" dur="2000" fill="hold"/>
                                        <p:tgtEl>
                                          <p:spTgt spid="12"/>
                                        </p:tgtEl>
                                        <p:attrNameLst>
                                          <p:attrName>ppt_w</p:attrName>
                                        </p:attrNameLst>
                                      </p:cBhvr>
                                      <p:tavLst>
                                        <p:tav tm="0" fmla="#ppt_w*sin(2.5*pi*$)">
                                          <p:val>
                                            <p:fltVal val="0"/>
                                          </p:val>
                                        </p:tav>
                                        <p:tav tm="100000">
                                          <p:val>
                                            <p:fltVal val="1"/>
                                          </p:val>
                                        </p:tav>
                                      </p:tavLst>
                                    </p:anim>
                                    <p:anim calcmode="lin" valueType="num">
                                      <p:cBhvr>
                                        <p:cTn id="30" dur="2000" fill="hold"/>
                                        <p:tgtEl>
                                          <p:spTgt spid="12"/>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10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anim calcmode="lin" valueType="num">
                                      <p:cBhvr>
                                        <p:cTn id="34" dur="2000" fill="hold"/>
                                        <p:tgtEl>
                                          <p:spTgt spid="16"/>
                                        </p:tgtEl>
                                        <p:attrNameLst>
                                          <p:attrName>ppt_w</p:attrName>
                                        </p:attrNameLst>
                                      </p:cBhvr>
                                      <p:tavLst>
                                        <p:tav tm="0" fmla="#ppt_w*sin(2.5*pi*$)">
                                          <p:val>
                                            <p:fltVal val="0"/>
                                          </p:val>
                                        </p:tav>
                                        <p:tav tm="100000">
                                          <p:val>
                                            <p:fltVal val="1"/>
                                          </p:val>
                                        </p:tav>
                                      </p:tavLst>
                                    </p:anim>
                                    <p:anim calcmode="lin" valueType="num">
                                      <p:cBhvr>
                                        <p:cTn id="3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2"/>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584383" y="-175292"/>
            <a:ext cx="8906142" cy="5530494"/>
          </a:xfrm>
          <a:prstGeom prst="rect">
            <a:avLst/>
          </a:prstGeom>
        </p:spPr>
      </p:pic>
      <p:pic>
        <p:nvPicPr>
          <p:cNvPr id="5" name="图片 4">
            <a:extLst>
              <a:ext uri="{FF2B5EF4-FFF2-40B4-BE49-F238E27FC236}">
                <a16:creationId xmlns:a16="http://schemas.microsoft.com/office/drawing/2014/main" id="{821D6F3C-3B87-4B65-8F02-675E6E8D1D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44524"/>
          <a:stretch/>
        </p:blipFill>
        <p:spPr>
          <a:xfrm>
            <a:off x="114909" y="1494405"/>
            <a:ext cx="6517262" cy="5363595"/>
          </a:xfrm>
          <a:prstGeom prst="rect">
            <a:avLst/>
          </a:prstGeom>
        </p:spPr>
      </p:pic>
      <p:pic>
        <p:nvPicPr>
          <p:cNvPr id="18" name="图片 17">
            <a:extLst>
              <a:ext uri="{FF2B5EF4-FFF2-40B4-BE49-F238E27FC236}">
                <a16:creationId xmlns:a16="http://schemas.microsoft.com/office/drawing/2014/main" id="{2C471E64-16D1-48A2-B28E-C5D9E64DB5D5}"/>
              </a:ext>
            </a:extLst>
          </p:cNvPr>
          <p:cNvPicPr>
            <a:picLocks noChangeAspect="1"/>
          </p:cNvPicPr>
          <p:nvPr/>
        </p:nvPicPr>
        <p:blipFill>
          <a:blip r:embed="rId6"/>
          <a:stretch>
            <a:fillRect/>
          </a:stretch>
        </p:blipFill>
        <p:spPr>
          <a:xfrm>
            <a:off x="356832" y="610664"/>
            <a:ext cx="1527724" cy="958690"/>
          </a:xfrm>
          <a:prstGeom prst="rect">
            <a:avLst/>
          </a:prstGeom>
        </p:spPr>
      </p:pic>
      <p:pic>
        <p:nvPicPr>
          <p:cNvPr id="20" name="图片 19">
            <a:extLst>
              <a:ext uri="{FF2B5EF4-FFF2-40B4-BE49-F238E27FC236}">
                <a16:creationId xmlns:a16="http://schemas.microsoft.com/office/drawing/2014/main" id="{BCE9ED43-718C-4671-BA22-0FE97591DB6F}"/>
              </a:ext>
            </a:extLst>
          </p:cNvPr>
          <p:cNvPicPr>
            <a:picLocks noChangeAspect="1"/>
          </p:cNvPicPr>
          <p:nvPr/>
        </p:nvPicPr>
        <p:blipFill>
          <a:blip r:embed="rId6"/>
          <a:stretch>
            <a:fillRect/>
          </a:stretch>
        </p:blipFill>
        <p:spPr>
          <a:xfrm>
            <a:off x="2014647" y="1420986"/>
            <a:ext cx="918124" cy="576149"/>
          </a:xfrm>
          <a:prstGeom prst="rect">
            <a:avLst/>
          </a:prstGeom>
        </p:spPr>
      </p:pic>
      <p:pic>
        <p:nvPicPr>
          <p:cNvPr id="21" name="图片 20">
            <a:extLst>
              <a:ext uri="{FF2B5EF4-FFF2-40B4-BE49-F238E27FC236}">
                <a16:creationId xmlns:a16="http://schemas.microsoft.com/office/drawing/2014/main" id="{2FFF2A6A-FAB1-4B22-9290-56A4DF6429C1}"/>
              </a:ext>
            </a:extLst>
          </p:cNvPr>
          <p:cNvPicPr>
            <a:picLocks noChangeAspect="1"/>
          </p:cNvPicPr>
          <p:nvPr/>
        </p:nvPicPr>
        <p:blipFill>
          <a:blip r:embed="rId6"/>
          <a:stretch>
            <a:fillRect/>
          </a:stretch>
        </p:blipFill>
        <p:spPr>
          <a:xfrm>
            <a:off x="2791515" y="408612"/>
            <a:ext cx="918124" cy="576149"/>
          </a:xfrm>
          <a:prstGeom prst="rect">
            <a:avLst/>
          </a:prstGeom>
        </p:spPr>
      </p:pic>
      <p:pic>
        <p:nvPicPr>
          <p:cNvPr id="22" name="图片 21">
            <a:extLst>
              <a:ext uri="{FF2B5EF4-FFF2-40B4-BE49-F238E27FC236}">
                <a16:creationId xmlns:a16="http://schemas.microsoft.com/office/drawing/2014/main" id="{4D17CC2B-43BE-40BC-A754-2A268F91ADAD}"/>
              </a:ext>
            </a:extLst>
          </p:cNvPr>
          <p:cNvPicPr>
            <a:picLocks noChangeAspect="1"/>
          </p:cNvPicPr>
          <p:nvPr/>
        </p:nvPicPr>
        <p:blipFill>
          <a:blip r:embed="rId6"/>
          <a:stretch>
            <a:fillRect/>
          </a:stretch>
        </p:blipFill>
        <p:spPr>
          <a:xfrm>
            <a:off x="840052" y="2301881"/>
            <a:ext cx="918124" cy="576149"/>
          </a:xfrm>
          <a:prstGeom prst="rect">
            <a:avLst/>
          </a:prstGeom>
        </p:spPr>
      </p:pic>
      <p:grpSp>
        <p:nvGrpSpPr>
          <p:cNvPr id="32" name="组合 31">
            <a:extLst>
              <a:ext uri="{FF2B5EF4-FFF2-40B4-BE49-F238E27FC236}">
                <a16:creationId xmlns:a16="http://schemas.microsoft.com/office/drawing/2014/main" id="{BF10767F-17A8-4157-8A43-655B02057866}"/>
              </a:ext>
            </a:extLst>
          </p:cNvPr>
          <p:cNvGrpSpPr/>
          <p:nvPr/>
        </p:nvGrpSpPr>
        <p:grpSpPr>
          <a:xfrm>
            <a:off x="10348372" y="2438516"/>
            <a:ext cx="1665347" cy="2540757"/>
            <a:chOff x="8683894" y="705760"/>
            <a:chExt cx="1389852" cy="2120445"/>
          </a:xfrm>
        </p:grpSpPr>
        <p:sp>
          <p:nvSpPr>
            <p:cNvPr id="26" name="Freeform 20">
              <a:extLst>
                <a:ext uri="{FF2B5EF4-FFF2-40B4-BE49-F238E27FC236}">
                  <a16:creationId xmlns:a16="http://schemas.microsoft.com/office/drawing/2014/main" id="{395676BE-1B23-4052-9055-668D33D2EB24}"/>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
              <a:extLst>
                <a:ext uri="{FF2B5EF4-FFF2-40B4-BE49-F238E27FC236}">
                  <a16:creationId xmlns:a16="http://schemas.microsoft.com/office/drawing/2014/main" id="{8EB20240-469F-4FCE-9F2A-5182A525C20B}"/>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52">
              <a:extLst>
                <a:ext uri="{FF2B5EF4-FFF2-40B4-BE49-F238E27FC236}">
                  <a16:creationId xmlns:a16="http://schemas.microsoft.com/office/drawing/2014/main" id="{B504A770-B870-4545-A3FE-8D7636F89C69}"/>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9" name="Freeform 53">
              <a:extLst>
                <a:ext uri="{FF2B5EF4-FFF2-40B4-BE49-F238E27FC236}">
                  <a16:creationId xmlns:a16="http://schemas.microsoft.com/office/drawing/2014/main" id="{852B8215-4E19-41F3-9A97-284B75F1E918}"/>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54">
              <a:extLst>
                <a:ext uri="{FF2B5EF4-FFF2-40B4-BE49-F238E27FC236}">
                  <a16:creationId xmlns:a16="http://schemas.microsoft.com/office/drawing/2014/main" id="{7AF2A73B-FA50-46F3-A661-231594D0755A}"/>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55">
              <a:extLst>
                <a:ext uri="{FF2B5EF4-FFF2-40B4-BE49-F238E27FC236}">
                  <a16:creationId xmlns:a16="http://schemas.microsoft.com/office/drawing/2014/main" id="{4C4D7C40-A20D-453A-9C0C-5D2242314AEE}"/>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5" name="文本框 34">
            <a:extLst>
              <a:ext uri="{FF2B5EF4-FFF2-40B4-BE49-F238E27FC236}">
                <a16:creationId xmlns:a16="http://schemas.microsoft.com/office/drawing/2014/main" id="{AB4FC7EB-4CEB-4B62-80C6-74E745EDDC19}"/>
              </a:ext>
            </a:extLst>
          </p:cNvPr>
          <p:cNvSpPr txBox="1"/>
          <p:nvPr/>
        </p:nvSpPr>
        <p:spPr>
          <a:xfrm>
            <a:off x="4587407" y="1539821"/>
            <a:ext cx="7067961" cy="2123658"/>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rPr>
              <a:t>NƯỚC</a:t>
            </a:r>
            <a:r>
              <a:rPr kumimoji="0" lang="en-US" altLang="zh-CN" sz="6600" b="1" i="0" u="none" strike="noStrike" kern="1200" cap="none" spc="0" normalizeH="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rPr>
              <a:t> CẦN CHO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rPr>
              <a:t>SỰ SỐNG</a:t>
            </a:r>
            <a:endParaRPr kumimoji="0" lang="zh-CN" altLang="en-US" sz="6600" b="1" i="0" u="none" strike="noStrike" kern="1200" cap="none" spc="0" normalizeH="0" baseline="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endParaRPr>
          </a:p>
        </p:txBody>
      </p:sp>
      <p:sp>
        <p:nvSpPr>
          <p:cNvPr id="36" name="矩形 35">
            <a:extLst>
              <a:ext uri="{FF2B5EF4-FFF2-40B4-BE49-F238E27FC236}">
                <a16:creationId xmlns:a16="http://schemas.microsoft.com/office/drawing/2014/main" id="{B12D1DD5-1FDD-425C-B24B-A57A512E36AD}"/>
              </a:ext>
            </a:extLst>
          </p:cNvPr>
          <p:cNvSpPr/>
          <p:nvPr/>
        </p:nvSpPr>
        <p:spPr>
          <a:xfrm>
            <a:off x="8936169" y="948443"/>
            <a:ext cx="2500877" cy="646331"/>
          </a:xfrm>
          <a:prstGeom prst="rect">
            <a:avLst/>
          </a:prstGeom>
        </p:spPr>
        <p:txBody>
          <a:bodyPr wrap="none">
            <a:spAutoFit/>
          </a:bodyPr>
          <a:lstStyle/>
          <a:p>
            <a:r>
              <a:rPr lang="en-US" altLang="zh-CN" sz="3600" b="1" dirty="0">
                <a:solidFill>
                  <a:srgbClr val="EB74A1"/>
                </a:solidFill>
                <a:latin typeface="UTM Akashi" panose="02040603050506020204" pitchFamily="18" charset="0"/>
                <a:ea typeface="方正喵呜体" panose="02010600010101010101" pitchFamily="2" charset="-122"/>
              </a:rPr>
              <a:t>KHOA HỌC</a:t>
            </a:r>
            <a:endParaRPr lang="zh-CN" altLang="en-US" sz="3600" b="1" dirty="0">
              <a:solidFill>
                <a:srgbClr val="EB74A1"/>
              </a:solidFill>
              <a:latin typeface="UTM Akashi" panose="02040603050506020204" pitchFamily="18" charset="0"/>
              <a:ea typeface="方正喵呜体" panose="02010600010101010101" pitchFamily="2" charset="-122"/>
            </a:endParaRPr>
          </a:p>
        </p:txBody>
      </p:sp>
      <p:pic>
        <p:nvPicPr>
          <p:cNvPr id="41" name="图片 40">
            <a:extLst>
              <a:ext uri="{FF2B5EF4-FFF2-40B4-BE49-F238E27FC236}">
                <a16:creationId xmlns:a16="http://schemas.microsoft.com/office/drawing/2014/main" id="{F5B7C775-1BB8-4D47-9852-E46D4DB3BEF3}"/>
              </a:ext>
            </a:extLst>
          </p:cNvPr>
          <p:cNvPicPr>
            <a:picLocks noChangeAspect="1"/>
          </p:cNvPicPr>
          <p:nvPr/>
        </p:nvPicPr>
        <p:blipFill>
          <a:blip r:embed="rId6"/>
          <a:stretch>
            <a:fillRect/>
          </a:stretch>
        </p:blipFill>
        <p:spPr>
          <a:xfrm>
            <a:off x="3479679" y="1632425"/>
            <a:ext cx="918124" cy="576149"/>
          </a:xfrm>
          <a:prstGeom prst="rect">
            <a:avLst/>
          </a:prstGeom>
        </p:spPr>
      </p:pic>
      <p:pic>
        <p:nvPicPr>
          <p:cNvPr id="42" name="图片 41">
            <a:extLst>
              <a:ext uri="{FF2B5EF4-FFF2-40B4-BE49-F238E27FC236}">
                <a16:creationId xmlns:a16="http://schemas.microsoft.com/office/drawing/2014/main" id="{B0D2A311-69B1-4E81-9F30-C53D93E229A5}"/>
              </a:ext>
            </a:extLst>
          </p:cNvPr>
          <p:cNvPicPr>
            <a:picLocks noChangeAspect="1"/>
          </p:cNvPicPr>
          <p:nvPr/>
        </p:nvPicPr>
        <p:blipFill>
          <a:blip r:embed="rId6"/>
          <a:stretch>
            <a:fillRect/>
          </a:stretch>
        </p:blipFill>
        <p:spPr>
          <a:xfrm>
            <a:off x="4695121" y="500576"/>
            <a:ext cx="771574" cy="484185"/>
          </a:xfrm>
          <a:prstGeom prst="rect">
            <a:avLst/>
          </a:prstGeom>
        </p:spPr>
      </p:pic>
      <p:pic>
        <p:nvPicPr>
          <p:cNvPr id="51" name="图片 17"/>
          <p:cNvPicPr>
            <a:picLocks noChangeAspect="1"/>
          </p:cNvPicPr>
          <p:nvPr/>
        </p:nvPicPr>
        <p:blipFill>
          <a:blip r:embed="rId6"/>
          <a:stretch>
            <a:fillRect/>
          </a:stretch>
        </p:blipFill>
        <p:spPr>
          <a:xfrm>
            <a:off x="10380434" y="5791438"/>
            <a:ext cx="1527724" cy="958690"/>
          </a:xfrm>
          <a:prstGeom prst="rect">
            <a:avLst/>
          </a:prstGeom>
        </p:spPr>
      </p:pic>
      <p:pic>
        <p:nvPicPr>
          <p:cNvPr id="52" name="图片 19"/>
          <p:cNvPicPr>
            <a:picLocks noChangeAspect="1"/>
          </p:cNvPicPr>
          <p:nvPr/>
        </p:nvPicPr>
        <p:blipFill>
          <a:blip r:embed="rId6"/>
          <a:stretch>
            <a:fillRect/>
          </a:stretch>
        </p:blipFill>
        <p:spPr>
          <a:xfrm>
            <a:off x="7827769" y="4738678"/>
            <a:ext cx="918124" cy="576149"/>
          </a:xfrm>
          <a:prstGeom prst="rect">
            <a:avLst/>
          </a:prstGeom>
        </p:spPr>
      </p:pic>
      <p:pic>
        <p:nvPicPr>
          <p:cNvPr id="53" name="图片 20"/>
          <p:cNvPicPr>
            <a:picLocks noChangeAspect="1"/>
          </p:cNvPicPr>
          <p:nvPr/>
        </p:nvPicPr>
        <p:blipFill>
          <a:blip r:embed="rId6"/>
          <a:stretch>
            <a:fillRect/>
          </a:stretch>
        </p:blipFill>
        <p:spPr>
          <a:xfrm>
            <a:off x="9104442" y="4115378"/>
            <a:ext cx="918124" cy="576149"/>
          </a:xfrm>
          <a:prstGeom prst="rect">
            <a:avLst/>
          </a:prstGeom>
        </p:spPr>
      </p:pic>
      <p:pic>
        <p:nvPicPr>
          <p:cNvPr id="54" name="图片 21"/>
          <p:cNvPicPr>
            <a:picLocks noChangeAspect="1"/>
          </p:cNvPicPr>
          <p:nvPr/>
        </p:nvPicPr>
        <p:blipFill>
          <a:blip r:embed="rId6"/>
          <a:stretch>
            <a:fillRect/>
          </a:stretch>
        </p:blipFill>
        <p:spPr>
          <a:xfrm>
            <a:off x="8425811" y="6101480"/>
            <a:ext cx="918124" cy="576149"/>
          </a:xfrm>
          <a:prstGeom prst="rect">
            <a:avLst/>
          </a:prstGeom>
        </p:spPr>
      </p:pic>
      <p:pic>
        <p:nvPicPr>
          <p:cNvPr id="55" name="图片 40"/>
          <p:cNvPicPr>
            <a:picLocks noChangeAspect="1"/>
          </p:cNvPicPr>
          <p:nvPr/>
        </p:nvPicPr>
        <p:blipFill>
          <a:blip r:embed="rId6"/>
          <a:stretch>
            <a:fillRect/>
          </a:stretch>
        </p:blipFill>
        <p:spPr>
          <a:xfrm>
            <a:off x="9382263" y="5143427"/>
            <a:ext cx="918124" cy="576149"/>
          </a:xfrm>
          <a:prstGeom prst="rect">
            <a:avLst/>
          </a:prstGeom>
        </p:spPr>
      </p:pic>
      <p:pic>
        <p:nvPicPr>
          <p:cNvPr id="56" name="图片 41"/>
          <p:cNvPicPr>
            <a:picLocks noChangeAspect="1"/>
          </p:cNvPicPr>
          <p:nvPr/>
        </p:nvPicPr>
        <p:blipFill>
          <a:blip r:embed="rId6"/>
          <a:stretch>
            <a:fillRect/>
          </a:stretch>
        </p:blipFill>
        <p:spPr>
          <a:xfrm>
            <a:off x="11144296" y="4944705"/>
            <a:ext cx="771574" cy="484185"/>
          </a:xfrm>
          <a:prstGeom prst="rect">
            <a:avLst/>
          </a:prstGeom>
        </p:spPr>
      </p:pic>
    </p:spTree>
    <p:extLst>
      <p:ext uri="{BB962C8B-B14F-4D97-AF65-F5344CB8AC3E}">
        <p14:creationId xmlns:p14="http://schemas.microsoft.com/office/powerpoint/2010/main" val="308730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par>
                          <p:cTn id="31" fill="hold">
                            <p:stCondLst>
                              <p:cond delay="1500"/>
                            </p:stCondLst>
                            <p:childTnLst>
                              <p:par>
                                <p:cTn id="32" presetID="6" presetClass="entr" presetSubtype="16"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par>
                          <p:cTn id="35" fill="hold">
                            <p:stCondLst>
                              <p:cond delay="3500"/>
                            </p:stCondLst>
                            <p:childTnLst>
                              <p:par>
                                <p:cTn id="36" presetID="6" presetClass="entr" presetSubtype="16"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2000"/>
                                        <p:tgtEl>
                                          <p:spTgt spid="35"/>
                                        </p:tgtEl>
                                      </p:cBhvr>
                                    </p:animEffect>
                                  </p:childTnLst>
                                </p:cTn>
                              </p:par>
                            </p:childTnLst>
                          </p:cTn>
                        </p:par>
                        <p:par>
                          <p:cTn id="39" fill="hold">
                            <p:stCondLst>
                              <p:cond delay="5500"/>
                            </p:stCondLst>
                            <p:childTnLst>
                              <p:par>
                                <p:cTn id="40" presetID="14" presetClass="entr" presetSubtype="1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par>
                          <p:cTn id="43" fill="hold">
                            <p:stCondLst>
                              <p:cond delay="6000"/>
                            </p:stCondLst>
                            <p:childTnLst>
                              <p:par>
                                <p:cTn id="44" presetID="14" presetClass="entr" presetSubtype="10"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randombar(horizontal)">
                                      <p:cBhvr>
                                        <p:cTn id="46" dur="500"/>
                                        <p:tgtEl>
                                          <p:spTgt spid="51"/>
                                        </p:tgtEl>
                                      </p:cBhvr>
                                    </p:animEffect>
                                  </p:childTnLst>
                                </p:cTn>
                              </p:par>
                              <p:par>
                                <p:cTn id="47" presetID="14" presetClass="entr" presetSubtype="1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par>
                                <p:cTn id="50" presetID="14" presetClass="entr" presetSubtype="1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randombar(horizontal)">
                                      <p:cBhvr>
                                        <p:cTn id="52" dur="500"/>
                                        <p:tgtEl>
                                          <p:spTgt spid="53"/>
                                        </p:tgtEl>
                                      </p:cBhvr>
                                    </p:animEffect>
                                  </p:childTnLst>
                                </p:cTn>
                              </p:par>
                              <p:par>
                                <p:cTn id="53" presetID="14" presetClass="entr" presetSubtype="1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randombar(horizontal)">
                                      <p:cBhvr>
                                        <p:cTn id="55" dur="500"/>
                                        <p:tgtEl>
                                          <p:spTgt spid="54"/>
                                        </p:tgtEl>
                                      </p:cBhvr>
                                    </p:animEffect>
                                  </p:childTnLst>
                                </p:cTn>
                              </p:par>
                              <p:par>
                                <p:cTn id="56" presetID="14" presetClass="entr" presetSubtype="10" fill="hold"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randombar(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randombar(horizontal)">
                                      <p:cBhvr>
                                        <p:cTn id="6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3"/>
          <a:stretch>
            <a:fillRect/>
          </a:stretch>
        </p:blipFill>
        <p:spPr>
          <a:xfrm>
            <a:off x="2476938" y="940207"/>
            <a:ext cx="7238123" cy="5290602"/>
          </a:xfrm>
          <a:prstGeom prst="rect">
            <a:avLst/>
          </a:prstGeom>
        </p:spPr>
      </p:pic>
      <p:grpSp>
        <p:nvGrpSpPr>
          <p:cNvPr id="4" name="组合 3">
            <a:extLst>
              <a:ext uri="{FF2B5EF4-FFF2-40B4-BE49-F238E27FC236}">
                <a16:creationId xmlns:a16="http://schemas.microsoft.com/office/drawing/2014/main" id="{EFC25CA9-7FC0-439D-A934-F6498AF994A7}"/>
              </a:ext>
            </a:extLst>
          </p:cNvPr>
          <p:cNvGrpSpPr/>
          <p:nvPr/>
        </p:nvGrpSpPr>
        <p:grpSpPr>
          <a:xfrm rot="20387551">
            <a:off x="8605740" y="3317260"/>
            <a:ext cx="2649037" cy="1809321"/>
            <a:chOff x="9015984" y="2528554"/>
            <a:chExt cx="2157344" cy="1473489"/>
          </a:xfrm>
        </p:grpSpPr>
        <p:sp>
          <p:nvSpPr>
            <p:cNvPr id="5" name="Freeform 166">
              <a:extLst>
                <a:ext uri="{FF2B5EF4-FFF2-40B4-BE49-F238E27FC236}">
                  <a16:creationId xmlns:a16="http://schemas.microsoft.com/office/drawing/2014/main"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67">
              <a:extLst>
                <a:ext uri="{FF2B5EF4-FFF2-40B4-BE49-F238E27FC236}">
                  <a16:creationId xmlns:a16="http://schemas.microsoft.com/office/drawing/2014/main"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68">
              <a:extLst>
                <a:ext uri="{FF2B5EF4-FFF2-40B4-BE49-F238E27FC236}">
                  <a16:creationId xmlns:a16="http://schemas.microsoft.com/office/drawing/2014/main"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69">
              <a:extLst>
                <a:ext uri="{FF2B5EF4-FFF2-40B4-BE49-F238E27FC236}">
                  <a16:creationId xmlns:a16="http://schemas.microsoft.com/office/drawing/2014/main"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70">
              <a:extLst>
                <a:ext uri="{FF2B5EF4-FFF2-40B4-BE49-F238E27FC236}">
                  <a16:creationId xmlns:a16="http://schemas.microsoft.com/office/drawing/2014/main"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75">
              <a:extLst>
                <a:ext uri="{FF2B5EF4-FFF2-40B4-BE49-F238E27FC236}">
                  <a16:creationId xmlns:a16="http://schemas.microsoft.com/office/drawing/2014/main"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76">
              <a:extLst>
                <a:ext uri="{FF2B5EF4-FFF2-40B4-BE49-F238E27FC236}">
                  <a16:creationId xmlns:a16="http://schemas.microsoft.com/office/drawing/2014/main"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77">
              <a:extLst>
                <a:ext uri="{FF2B5EF4-FFF2-40B4-BE49-F238E27FC236}">
                  <a16:creationId xmlns:a16="http://schemas.microsoft.com/office/drawing/2014/main"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8">
              <a:extLst>
                <a:ext uri="{FF2B5EF4-FFF2-40B4-BE49-F238E27FC236}">
                  <a16:creationId xmlns:a16="http://schemas.microsoft.com/office/drawing/2014/main"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79">
              <a:extLst>
                <a:ext uri="{FF2B5EF4-FFF2-40B4-BE49-F238E27FC236}">
                  <a16:creationId xmlns:a16="http://schemas.microsoft.com/office/drawing/2014/main"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8EED0BF8-259D-40B4-970B-64486716A635}"/>
              </a:ext>
            </a:extLst>
          </p:cNvPr>
          <p:cNvPicPr>
            <a:picLocks noChangeAspect="1"/>
          </p:cNvPicPr>
          <p:nvPr/>
        </p:nvPicPr>
        <p:blipFill>
          <a:blip r:embed="rId4"/>
          <a:stretch>
            <a:fillRect/>
          </a:stretch>
        </p:blipFill>
        <p:spPr>
          <a:xfrm>
            <a:off x="77033" y="134247"/>
            <a:ext cx="1527724" cy="958690"/>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4"/>
          <a:stretch>
            <a:fillRect/>
          </a:stretch>
        </p:blipFill>
        <p:spPr>
          <a:xfrm>
            <a:off x="11245063" y="173292"/>
            <a:ext cx="778774" cy="488703"/>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4"/>
          <a:stretch>
            <a:fillRect/>
          </a:stretch>
        </p:blipFill>
        <p:spPr>
          <a:xfrm>
            <a:off x="1436825" y="1094603"/>
            <a:ext cx="778774" cy="488703"/>
          </a:xfrm>
          <a:prstGeom prst="rect">
            <a:avLst/>
          </a:prstGeom>
        </p:spPr>
      </p:pic>
      <p:pic>
        <p:nvPicPr>
          <p:cNvPr id="22" name="图片 21">
            <a:extLst>
              <a:ext uri="{FF2B5EF4-FFF2-40B4-BE49-F238E27FC236}">
                <a16:creationId xmlns:a16="http://schemas.microsoft.com/office/drawing/2014/main" id="{D731F995-FD81-4C22-BE69-C23026A8D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1788">
            <a:off x="-79484" y="2941533"/>
            <a:ext cx="3032616" cy="3935368"/>
          </a:xfrm>
          <a:prstGeom prst="rect">
            <a:avLst/>
          </a:prstGeom>
        </p:spPr>
      </p:pic>
      <p:grpSp>
        <p:nvGrpSpPr>
          <p:cNvPr id="28" name="组合 27">
            <a:extLst>
              <a:ext uri="{FF2B5EF4-FFF2-40B4-BE49-F238E27FC236}">
                <a16:creationId xmlns:a16="http://schemas.microsoft.com/office/drawing/2014/main" id="{B3ACE747-FD0C-4C79-8375-80607427225E}"/>
              </a:ext>
            </a:extLst>
          </p:cNvPr>
          <p:cNvGrpSpPr/>
          <p:nvPr/>
        </p:nvGrpSpPr>
        <p:grpSpPr>
          <a:xfrm>
            <a:off x="8236707" y="1249930"/>
            <a:ext cx="1059102" cy="1022996"/>
            <a:chOff x="10101876" y="4297860"/>
            <a:chExt cx="1826037" cy="1763786"/>
          </a:xfrm>
        </p:grpSpPr>
        <p:sp>
          <p:nvSpPr>
            <p:cNvPr id="29" name="Freeform 26">
              <a:extLst>
                <a:ext uri="{FF2B5EF4-FFF2-40B4-BE49-F238E27FC236}">
                  <a16:creationId xmlns:a16="http://schemas.microsoft.com/office/drawing/2014/main" id="{A7CA4E92-3BCC-46E1-9FDE-274AFDA08EA8}"/>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a:extLst>
                <a:ext uri="{FF2B5EF4-FFF2-40B4-BE49-F238E27FC236}">
                  <a16:creationId xmlns:a16="http://schemas.microsoft.com/office/drawing/2014/main" id="{0888D668-A6D6-4C9D-BBFB-14B7D3A8A5BF}"/>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18">
              <a:extLst>
                <a:ext uri="{FF2B5EF4-FFF2-40B4-BE49-F238E27FC236}">
                  <a16:creationId xmlns:a16="http://schemas.microsoft.com/office/drawing/2014/main" id="{7BAA2D91-5130-4F2F-97E6-8BA59D3B96E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19">
              <a:extLst>
                <a:ext uri="{FF2B5EF4-FFF2-40B4-BE49-F238E27FC236}">
                  <a16:creationId xmlns:a16="http://schemas.microsoft.com/office/drawing/2014/main" id="{9BFA10D4-A365-486B-93C4-BDEEBEB94428}"/>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120">
              <a:extLst>
                <a:ext uri="{FF2B5EF4-FFF2-40B4-BE49-F238E27FC236}">
                  <a16:creationId xmlns:a16="http://schemas.microsoft.com/office/drawing/2014/main" id="{777C6CB8-140C-4E7C-8276-BA554A6AB623}"/>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121">
              <a:extLst>
                <a:ext uri="{FF2B5EF4-FFF2-40B4-BE49-F238E27FC236}">
                  <a16:creationId xmlns:a16="http://schemas.microsoft.com/office/drawing/2014/main" id="{1B1B7BF0-21A1-45A5-8888-96C02039B9E3}"/>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5"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23800">
            <a:off x="678845" y="4784119"/>
            <a:ext cx="1851824" cy="2403077"/>
          </a:xfrm>
          <a:prstGeom prst="rect">
            <a:avLst/>
          </a:prstGeom>
        </p:spPr>
      </p:pic>
      <p:pic>
        <p:nvPicPr>
          <p:cNvPr id="36"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75179" flipH="1">
            <a:off x="10122200" y="4146934"/>
            <a:ext cx="2203748" cy="2859762"/>
          </a:xfrm>
          <a:prstGeom prst="rect">
            <a:avLst/>
          </a:prstGeom>
        </p:spPr>
      </p:pic>
      <p:pic>
        <p:nvPicPr>
          <p:cNvPr id="37" name="图片 14"/>
          <p:cNvPicPr>
            <a:picLocks noChangeAspect="1"/>
          </p:cNvPicPr>
          <p:nvPr/>
        </p:nvPicPr>
        <p:blipFill>
          <a:blip r:embed="rId4"/>
          <a:stretch>
            <a:fillRect/>
          </a:stretch>
        </p:blipFill>
        <p:spPr>
          <a:xfrm>
            <a:off x="9531962" y="380264"/>
            <a:ext cx="1527724" cy="958690"/>
          </a:xfrm>
          <a:prstGeom prst="rect">
            <a:avLst/>
          </a:prstGeom>
        </p:spPr>
      </p:pic>
      <p:pic>
        <p:nvPicPr>
          <p:cNvPr id="38" name="图片 16"/>
          <p:cNvPicPr>
            <a:picLocks noChangeAspect="1"/>
          </p:cNvPicPr>
          <p:nvPr/>
        </p:nvPicPr>
        <p:blipFill>
          <a:blip r:embed="rId4"/>
          <a:stretch>
            <a:fillRect/>
          </a:stretch>
        </p:blipFill>
        <p:spPr>
          <a:xfrm>
            <a:off x="2087551" y="261886"/>
            <a:ext cx="778774" cy="488703"/>
          </a:xfrm>
          <a:prstGeom prst="rect">
            <a:avLst/>
          </a:prstGeom>
        </p:spPr>
      </p:pic>
      <p:pic>
        <p:nvPicPr>
          <p:cNvPr id="39" name="图片 16"/>
          <p:cNvPicPr>
            <a:picLocks noChangeAspect="1"/>
          </p:cNvPicPr>
          <p:nvPr/>
        </p:nvPicPr>
        <p:blipFill>
          <a:blip r:embed="rId4"/>
          <a:stretch>
            <a:fillRect/>
          </a:stretch>
        </p:blipFill>
        <p:spPr>
          <a:xfrm>
            <a:off x="10390910" y="1594113"/>
            <a:ext cx="778774" cy="488703"/>
          </a:xfrm>
          <a:prstGeom prst="rect">
            <a:avLst/>
          </a:prstGeom>
        </p:spPr>
      </p:pic>
      <p:pic>
        <p:nvPicPr>
          <p:cNvPr id="40" name="图片 16"/>
          <p:cNvPicPr>
            <a:picLocks noChangeAspect="1"/>
          </p:cNvPicPr>
          <p:nvPr/>
        </p:nvPicPr>
        <p:blipFill>
          <a:blip r:embed="rId4"/>
          <a:stretch>
            <a:fillRect/>
          </a:stretch>
        </p:blipFill>
        <p:spPr>
          <a:xfrm>
            <a:off x="359894" y="2240521"/>
            <a:ext cx="778774" cy="488703"/>
          </a:xfrm>
          <a:prstGeom prst="rect">
            <a:avLst/>
          </a:prstGeom>
        </p:spPr>
      </p:pic>
      <p:pic>
        <p:nvPicPr>
          <p:cNvPr id="41" name="图片 16"/>
          <p:cNvPicPr>
            <a:picLocks noChangeAspect="1"/>
          </p:cNvPicPr>
          <p:nvPr/>
        </p:nvPicPr>
        <p:blipFill>
          <a:blip r:embed="rId4"/>
          <a:stretch>
            <a:fillRect/>
          </a:stretch>
        </p:blipFill>
        <p:spPr>
          <a:xfrm>
            <a:off x="11230988" y="2915880"/>
            <a:ext cx="778774" cy="488703"/>
          </a:xfrm>
          <a:prstGeom prst="rect">
            <a:avLst/>
          </a:prstGeom>
        </p:spPr>
      </p:pic>
      <p:sp>
        <p:nvSpPr>
          <p:cNvPr id="42" name="文本框 34"/>
          <p:cNvSpPr txBox="1"/>
          <p:nvPr/>
        </p:nvSpPr>
        <p:spPr>
          <a:xfrm>
            <a:off x="3284349" y="2173353"/>
            <a:ext cx="6000361" cy="3046988"/>
          </a:xfrm>
          <a:prstGeom prst="rect">
            <a:avLst/>
          </a:prstGeom>
          <a:noFill/>
        </p:spPr>
        <p:txBody>
          <a:bodyPr wrap="none" rtlCol="0">
            <a:spAutoFit/>
            <a:scene3d>
              <a:camera prst="orthographicFront"/>
              <a:lightRig rig="threePt" dir="t"/>
            </a:scene3d>
            <a:sp3d extrusionH="57150">
              <a:bevelT w="38100" h="38100"/>
            </a:sp3d>
          </a:bodyPr>
          <a:lstStyle/>
          <a:p>
            <a:pPr lvl="0" algn="ctr" defTabSz="914400">
              <a:defRPr/>
            </a:pPr>
            <a:r>
              <a:rPr lang="vi-VN"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Vai trò của nước </a:t>
            </a:r>
            <a:endParaRPr lang="en-US"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endParaRPr>
          </a:p>
          <a:p>
            <a:pPr lvl="0" algn="ctr" defTabSz="914400">
              <a:defRPr/>
            </a:pPr>
            <a:r>
              <a:rPr lang="vi-VN"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đối với sự sống </a:t>
            </a:r>
            <a:endParaRPr lang="en-US"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endParaRPr>
          </a:p>
          <a:p>
            <a:pPr lvl="0" algn="ctr" defTabSz="914400">
              <a:defRPr/>
            </a:pPr>
            <a:r>
              <a:rPr lang="vi-VN"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của con người, </a:t>
            </a:r>
            <a:endParaRPr lang="en-US"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endParaRPr>
          </a:p>
          <a:p>
            <a:pPr lvl="0" algn="ctr" defTabSz="914400">
              <a:defRPr/>
            </a:pPr>
            <a:r>
              <a:rPr lang="vi-VN" altLang="zh-CN" sz="48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động vật, thực vật.</a:t>
            </a:r>
          </a:p>
        </p:txBody>
      </p:sp>
      <p:sp>
        <p:nvSpPr>
          <p:cNvPr id="43" name="矩形 35"/>
          <p:cNvSpPr/>
          <p:nvPr/>
        </p:nvSpPr>
        <p:spPr>
          <a:xfrm>
            <a:off x="3111446" y="1474542"/>
            <a:ext cx="3142207" cy="646331"/>
          </a:xfrm>
          <a:prstGeom prst="rect">
            <a:avLst/>
          </a:prstGeom>
        </p:spPr>
        <p:txBody>
          <a:bodyPr wrap="none">
            <a:spAutoFit/>
          </a:bodyPr>
          <a:lstStyle/>
          <a:p>
            <a:r>
              <a:rPr lang="en-US" altLang="zh-CN" sz="3600" b="1" dirty="0" err="1">
                <a:solidFill>
                  <a:srgbClr val="EB74A1"/>
                </a:solidFill>
                <a:latin typeface="UTM Akashi" panose="02040603050506020204" pitchFamily="18" charset="0"/>
                <a:ea typeface="方正喵呜体" panose="02010600010101010101" pitchFamily="2" charset="-122"/>
              </a:rPr>
              <a:t>Hoạt</a:t>
            </a:r>
            <a:r>
              <a:rPr lang="en-US" altLang="zh-CN" sz="3600" b="1" dirty="0">
                <a:solidFill>
                  <a:srgbClr val="EB74A1"/>
                </a:solidFill>
                <a:latin typeface="UTM Akashi" panose="02040603050506020204" pitchFamily="18" charset="0"/>
                <a:ea typeface="方正喵呜体" panose="02010600010101010101" pitchFamily="2" charset="-122"/>
              </a:rPr>
              <a:t> </a:t>
            </a:r>
            <a:r>
              <a:rPr lang="en-US" altLang="zh-CN" sz="3600" b="1" dirty="0" err="1">
                <a:solidFill>
                  <a:srgbClr val="EB74A1"/>
                </a:solidFill>
                <a:latin typeface="UTM Akashi" panose="02040603050506020204" pitchFamily="18" charset="0"/>
                <a:ea typeface="方正喵呜体" panose="02010600010101010101" pitchFamily="2" charset="-122"/>
              </a:rPr>
              <a:t>động</a:t>
            </a:r>
            <a:r>
              <a:rPr lang="en-US" altLang="zh-CN" sz="3600" b="1" dirty="0">
                <a:solidFill>
                  <a:srgbClr val="EB74A1"/>
                </a:solidFill>
                <a:latin typeface="UTM Akashi" panose="02040603050506020204" pitchFamily="18" charset="0"/>
                <a:ea typeface="方正喵呜体" panose="02010600010101010101" pitchFamily="2" charset="-122"/>
              </a:rPr>
              <a:t> 1:</a:t>
            </a:r>
            <a:endParaRPr lang="zh-CN" altLang="en-US" sz="3600" b="1" dirty="0">
              <a:solidFill>
                <a:srgbClr val="EB74A1"/>
              </a:solidFill>
              <a:latin typeface="UTM Akashi"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74870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par>
                                <p:cTn id="14" presetID="14"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par>
                                <p:cTn id="17" presetID="14" presetClass="entr" presetSubtype="1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par>
                                <p:cTn id="20" presetID="14" presetClass="entr" presetSubtype="1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par>
                                <p:cTn id="23" presetID="14"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randombar(horizontal)">
                                      <p:cBhvr>
                                        <p:cTn id="35" dur="500"/>
                                        <p:tgtEl>
                                          <p:spTgt spid="35"/>
                                        </p:tgtEl>
                                      </p:cBhvr>
                                    </p:animEffect>
                                  </p:childTnLst>
                                </p:cTn>
                              </p:par>
                              <p:par>
                                <p:cTn id="36" presetID="14"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par>
                          <p:cTn id="39" fill="hold">
                            <p:stCondLst>
                              <p:cond delay="1000"/>
                            </p:stCondLst>
                            <p:childTnLst>
                              <p:par>
                                <p:cTn id="40" presetID="14" presetClass="entr" presetSubtype="1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par>
                          <p:cTn id="43" fill="hold">
                            <p:stCondLst>
                              <p:cond delay="1500"/>
                            </p:stCondLst>
                            <p:childTnLst>
                              <p:par>
                                <p:cTn id="44" presetID="14" presetClass="entr" presetSubtype="1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childTnLst>
                          </p:cTn>
                        </p:par>
                        <p:par>
                          <p:cTn id="47" fill="hold">
                            <p:stCondLst>
                              <p:cond delay="2000"/>
                            </p:stCondLst>
                            <p:childTnLst>
                              <p:par>
                                <p:cTn id="48" presetID="14" presetClass="entr" presetSubtype="1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randombar(horizontal)">
                                      <p:cBhvr>
                                        <p:cTn id="50" dur="500"/>
                                        <p:tgtEl>
                                          <p:spTgt spid="28"/>
                                        </p:tgtEl>
                                      </p:cBhvr>
                                    </p:animEffect>
                                  </p:childTnLst>
                                </p:cTn>
                              </p:par>
                            </p:childTnLst>
                          </p:cTn>
                        </p:par>
                        <p:par>
                          <p:cTn id="51" fill="hold">
                            <p:stCondLst>
                              <p:cond delay="2500"/>
                            </p:stCondLst>
                            <p:childTnLst>
                              <p:par>
                                <p:cTn id="52" presetID="6" presetClass="entr" presetSubtype="16"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circle(in)">
                                      <p:cBhvr>
                                        <p:cTn id="54" dur="1000"/>
                                        <p:tgtEl>
                                          <p:spTgt spid="43"/>
                                        </p:tgtEl>
                                      </p:cBhvr>
                                    </p:animEffect>
                                  </p:childTnLst>
                                </p:cTn>
                              </p:par>
                            </p:childTnLst>
                          </p:cTn>
                        </p:par>
                        <p:par>
                          <p:cTn id="55" fill="hold">
                            <p:stCondLst>
                              <p:cond delay="3500"/>
                            </p:stCondLst>
                            <p:childTnLst>
                              <p:par>
                                <p:cTn id="56" presetID="6" presetClass="entr" presetSubtype="16"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circle(in)">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528050" y="-385179"/>
            <a:ext cx="10114157" cy="8041584"/>
          </a:xfrm>
          <a:prstGeom prst="rect">
            <a:avLst/>
          </a:prstGeom>
        </p:spPr>
      </p:pic>
      <p:grpSp>
        <p:nvGrpSpPr>
          <p:cNvPr id="4" name="组合 3">
            <a:extLst>
              <a:ext uri="{FF2B5EF4-FFF2-40B4-BE49-F238E27FC236}">
                <a16:creationId xmlns:a16="http://schemas.microsoft.com/office/drawing/2014/main" id="{523FD817-C6AD-4B34-8D07-373B96CF0B73}"/>
              </a:ext>
            </a:extLst>
          </p:cNvPr>
          <p:cNvGrpSpPr/>
          <p:nvPr/>
        </p:nvGrpSpPr>
        <p:grpSpPr>
          <a:xfrm rot="610480">
            <a:off x="6939360" y="-100571"/>
            <a:ext cx="5626926" cy="3501548"/>
            <a:chOff x="3113542" y="-790437"/>
            <a:chExt cx="6897475" cy="4292191"/>
          </a:xfrm>
        </p:grpSpPr>
        <p:pic>
          <p:nvPicPr>
            <p:cNvPr id="2" name="图片 1">
              <a:extLst>
                <a:ext uri="{FF2B5EF4-FFF2-40B4-BE49-F238E27FC236}">
                  <a16:creationId xmlns:a16="http://schemas.microsoft.com/office/drawing/2014/main" id="{DF9CF02F-F560-41C5-9637-EC1D232ADE6D}"/>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6732" b="25294"/>
            <a:stretch/>
          </p:blipFill>
          <p:spPr>
            <a:xfrm>
              <a:off x="3113542" y="-790437"/>
              <a:ext cx="6897475" cy="4292191"/>
            </a:xfrm>
            <a:prstGeom prst="rect">
              <a:avLst/>
            </a:prstGeom>
          </p:spPr>
        </p:pic>
        <p:sp>
          <p:nvSpPr>
            <p:cNvPr id="3" name="文本框 2">
              <a:extLst>
                <a:ext uri="{FF2B5EF4-FFF2-40B4-BE49-F238E27FC236}">
                  <a16:creationId xmlns:a16="http://schemas.microsoft.com/office/drawing/2014/main" id="{C502B82F-6B51-437D-A88B-E28562F0B121}"/>
                </a:ext>
              </a:extLst>
            </p:cNvPr>
            <p:cNvSpPr txBox="1"/>
            <p:nvPr/>
          </p:nvSpPr>
          <p:spPr>
            <a:xfrm rot="194870">
              <a:off x="3702813" y="1183377"/>
              <a:ext cx="4850341" cy="1924086"/>
            </a:xfrm>
            <a:prstGeom prst="rect">
              <a:avLst/>
            </a:prstGeom>
            <a:noFill/>
          </p:spPr>
          <p:txBody>
            <a:bodyPr wrap="square" rtlCol="0">
              <a:spAutoFit/>
              <a:scene3d>
                <a:camera prst="orthographicFront"/>
                <a:lightRig rig="threePt" dir="t"/>
              </a:scene3d>
              <a:sp3d extrusionH="57150">
                <a:bevelT h="25400" prst="softRound"/>
              </a:sp3d>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Suy</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nghĩ</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và</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trả</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lời</a:t>
              </a:r>
              <a:endParaRPr lang="zh-CN" altLang="en-US"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endParaRPr>
            </a:p>
          </p:txBody>
        </p:sp>
      </p:grpSp>
      <p:pic>
        <p:nvPicPr>
          <p:cNvPr id="6" name="图片 5">
            <a:extLst>
              <a:ext uri="{FF2B5EF4-FFF2-40B4-BE49-F238E27FC236}">
                <a16:creationId xmlns:a16="http://schemas.microsoft.com/office/drawing/2014/main" id="{8B15A21D-8D0E-4BB3-ADC0-4C2820D91A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2439" y="3253451"/>
            <a:ext cx="4038876" cy="3520240"/>
          </a:xfrm>
          <a:prstGeom prst="rect">
            <a:avLst/>
          </a:prstGeom>
        </p:spPr>
      </p:pic>
      <p:pic>
        <p:nvPicPr>
          <p:cNvPr id="7" name="图片 6">
            <a:extLst>
              <a:ext uri="{FF2B5EF4-FFF2-40B4-BE49-F238E27FC236}">
                <a16:creationId xmlns:a16="http://schemas.microsoft.com/office/drawing/2014/main" id="{67AAA53E-E867-425F-8008-71166613BD98}"/>
              </a:ext>
            </a:extLst>
          </p:cNvPr>
          <p:cNvPicPr>
            <a:picLocks noChangeAspect="1"/>
          </p:cNvPicPr>
          <p:nvPr/>
        </p:nvPicPr>
        <p:blipFill>
          <a:blip r:embed="rId6"/>
          <a:stretch>
            <a:fillRect/>
          </a:stretch>
        </p:blipFill>
        <p:spPr>
          <a:xfrm>
            <a:off x="238736" y="297053"/>
            <a:ext cx="2392703" cy="1464912"/>
          </a:xfrm>
          <a:prstGeom prst="rect">
            <a:avLst/>
          </a:prstGeom>
        </p:spPr>
      </p:pic>
      <p:sp>
        <p:nvSpPr>
          <p:cNvPr id="8" name="文本框 7">
            <a:extLst>
              <a:ext uri="{FF2B5EF4-FFF2-40B4-BE49-F238E27FC236}">
                <a16:creationId xmlns:a16="http://schemas.microsoft.com/office/drawing/2014/main" id="{CCF7CF21-3585-4A6A-BB34-BCA8D2B16489}"/>
              </a:ext>
            </a:extLst>
          </p:cNvPr>
          <p:cNvSpPr txBox="1"/>
          <p:nvPr/>
        </p:nvSpPr>
        <p:spPr>
          <a:xfrm>
            <a:off x="1305091" y="1736256"/>
            <a:ext cx="5897905" cy="341632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sz="5400" b="1" dirty="0" err="1">
                <a:solidFill>
                  <a:srgbClr val="002060"/>
                </a:solidFill>
                <a:latin typeface="UTM Avo" panose="02040603050506020204" pitchFamily="18" charset="0"/>
                <a:cs typeface="Arial" panose="020B0604020202020204" pitchFamily="34" charset="0"/>
              </a:rPr>
              <a:t>Điều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gì</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sẽ</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xảy</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ra</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nếu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cuộc</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sống</a:t>
            </a:r>
            <a:r>
              <a:rPr lang="en-US" sz="5400" b="1" dirty="0">
                <a:solidFill>
                  <a:srgbClr val="002060"/>
                </a:solidFill>
                <a:latin typeface="UTM Avo" panose="02040603050506020204" pitchFamily="18" charset="0"/>
                <a:cs typeface="Arial" panose="020B0604020202020204" pitchFamily="34" charset="0"/>
              </a:rPr>
              <a:t> </a:t>
            </a:r>
            <a:r>
              <a:rPr lang="en-US" sz="5400" b="1" dirty="0">
                <a:solidFill>
                  <a:srgbClr val="FF0000"/>
                </a:solidFill>
                <a:latin typeface="UTM Avo" panose="02040603050506020204" pitchFamily="18" charset="0"/>
                <a:cs typeface="Arial" panose="020B0604020202020204" pitchFamily="34" charset="0"/>
              </a:rPr>
              <a:t>con </a:t>
            </a:r>
            <a:r>
              <a:rPr lang="en-US" sz="5400" b="1" dirty="0" err="1">
                <a:solidFill>
                  <a:srgbClr val="FF0000"/>
                </a:solidFill>
                <a:latin typeface="UTM Avo" panose="02040603050506020204" pitchFamily="18" charset="0"/>
                <a:cs typeface="Arial" panose="020B0604020202020204" pitchFamily="34" charset="0"/>
              </a:rPr>
              <a:t>người</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thiếu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nước</a:t>
            </a:r>
            <a:r>
              <a:rPr lang="en-US" sz="5400" b="1" dirty="0">
                <a:solidFill>
                  <a:srgbClr val="002060"/>
                </a:solidFill>
                <a:latin typeface="UTM Avo" panose="02040603050506020204" pitchFamily="18" charset="0"/>
                <a:cs typeface="Arial" panose="020B0604020202020204" pitchFamily="34" charset="0"/>
              </a:rPr>
              <a:t>?</a:t>
            </a:r>
            <a:endParaRPr lang="zh-CN" altLang="en-US" sz="5400" b="1" dirty="0">
              <a:solidFill>
                <a:srgbClr val="002060"/>
              </a:solidFill>
              <a:latin typeface="UTM Avo" panose="02040603050506020204" pitchFamily="18" charset="0"/>
              <a:ea typeface="方正喵呜体" panose="02010600010101010101" pitchFamily="2" charset="-122"/>
            </a:endParaRPr>
          </a:p>
        </p:txBody>
      </p:sp>
      <p:pic>
        <p:nvPicPr>
          <p:cNvPr id="9" name="图片 6"/>
          <p:cNvPicPr>
            <a:picLocks noChangeAspect="1"/>
          </p:cNvPicPr>
          <p:nvPr/>
        </p:nvPicPr>
        <p:blipFill>
          <a:blip r:embed="rId6"/>
          <a:stretch>
            <a:fillRect/>
          </a:stretch>
        </p:blipFill>
        <p:spPr>
          <a:xfrm rot="3222782">
            <a:off x="6311512" y="4974498"/>
            <a:ext cx="2392703" cy="1464912"/>
          </a:xfrm>
          <a:prstGeom prst="rect">
            <a:avLst/>
          </a:prstGeom>
        </p:spPr>
      </p:pic>
    </p:spTree>
    <p:extLst>
      <p:ext uri="{BB962C8B-B14F-4D97-AF65-F5344CB8AC3E}">
        <p14:creationId xmlns:p14="http://schemas.microsoft.com/office/powerpoint/2010/main" val="110354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4000"/>
                            </p:stCondLst>
                            <p:childTnLst>
                              <p:par>
                                <p:cTn id="34" presetID="31"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a:stretch>
            <a:fillRect/>
          </a:stretch>
        </p:blipFill>
        <p:spPr>
          <a:xfrm rot="21263419">
            <a:off x="2102948" y="380401"/>
            <a:ext cx="8064180" cy="5737938"/>
          </a:xfrm>
          <a:prstGeom prst="rect">
            <a:avLst/>
          </a:prstGeom>
        </p:spPr>
      </p:pic>
      <p:sp>
        <p:nvSpPr>
          <p:cNvPr id="9" name="Rectangle 8"/>
          <p:cNvSpPr/>
          <p:nvPr/>
        </p:nvSpPr>
        <p:spPr>
          <a:xfrm>
            <a:off x="3241040" y="1059122"/>
            <a:ext cx="6096000" cy="3785652"/>
          </a:xfrm>
          <a:prstGeom prst="rect">
            <a:avLst/>
          </a:prstGeom>
        </p:spPr>
        <p:txBody>
          <a:bodyPr>
            <a:spAutoFit/>
          </a:bodyPr>
          <a:lstStyle/>
          <a:p>
            <a:pPr algn="ctr"/>
            <a:r>
              <a:rPr lang="en-US" sz="4800" b="1" dirty="0" err="1">
                <a:solidFill>
                  <a:srgbClr val="002060"/>
                </a:solidFill>
                <a:latin typeface="UTM Avo" panose="02040603050506020204" pitchFamily="18" charset="0"/>
                <a:cs typeface="Arial" panose="020B0604020202020204" pitchFamily="34" charset="0"/>
              </a:rPr>
              <a:t>Cảm</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giác</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khó</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chịu</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chóng</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mặt</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mệt</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mỏi</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đau</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đầu</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táo</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bón</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buồn</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ngủ</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dễ</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cáu</a:t>
            </a:r>
            <a:r>
              <a:rPr lang="en-US" sz="4800" b="1" dirty="0">
                <a:solidFill>
                  <a:srgbClr val="002060"/>
                </a:solidFill>
                <a:latin typeface="UTM Avo" panose="02040603050506020204" pitchFamily="18" charset="0"/>
                <a:cs typeface="Arial" panose="020B0604020202020204" pitchFamily="34" charset="0"/>
              </a:rPr>
              <a:t> </a:t>
            </a:r>
            <a:r>
              <a:rPr lang="en-US" sz="4800" b="1" dirty="0" err="1">
                <a:solidFill>
                  <a:srgbClr val="002060"/>
                </a:solidFill>
                <a:latin typeface="UTM Avo" panose="02040603050506020204" pitchFamily="18" charset="0"/>
                <a:cs typeface="Arial" panose="020B0604020202020204" pitchFamily="34" charset="0"/>
              </a:rPr>
              <a:t>gắt</a:t>
            </a:r>
            <a:r>
              <a:rPr lang="en-US" sz="4800" b="1" dirty="0">
                <a:solidFill>
                  <a:srgbClr val="002060"/>
                </a:solidFill>
                <a:latin typeface="UTM Avo" panose="02040603050506020204" pitchFamily="18" charset="0"/>
                <a:cs typeface="Arial" panose="020B0604020202020204" pitchFamily="34" charset="0"/>
              </a:rPr>
              <a:t>...</a:t>
            </a:r>
          </a:p>
        </p:txBody>
      </p:sp>
      <p:pic>
        <p:nvPicPr>
          <p:cNvPr id="11" name="Picture 10" descr="A picture containing text, clipart&#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920" b="90690" l="9752" r="89894">
                        <a14:foregroundMark x1="38652" y1="4598" x2="65957" y2="7816"/>
                        <a14:foregroundMark x1="45035" y1="920" x2="50532" y2="1724"/>
                        <a14:foregroundMark x1="45390" y1="22529" x2="37766" y2="29885"/>
                        <a14:foregroundMark x1="58511" y1="30920" x2="64007" y2="34253"/>
                        <a14:foregroundMark x1="75887" y1="30690" x2="78369" y2="34713"/>
                        <a14:foregroundMark x1="53901" y1="90690" x2="60106" y2="90690"/>
                        <a14:foregroundMark x1="36348" y1="82184" x2="37234" y2="83333"/>
                        <a14:foregroundMark x1="54078" y1="81609" x2="53191" y2="82644"/>
                        <a14:foregroundMark x1="79610" y1="34483" x2="82979" y2="35057"/>
                        <a14:foregroundMark x1="16667" y1="28851" x2="18556" y2="29107"/>
                        <a14:backgroundMark x1="15771" y1="29643" x2="13830" y2="29310"/>
                        <a14:backgroundMark x1="20035" y1="30345" x2="20035" y2="30345"/>
                        <a14:backgroundMark x1="20035" y1="30345" x2="22340" y2="30000"/>
                        <a14:backgroundMark x1="18794" y1="30000" x2="23050" y2="29195"/>
                        <a14:backgroundMark x1="18440" y1="29195" x2="23404" y2="30575"/>
                        <a14:backgroundMark x1="20390" y1="32989" x2="23404" y2="32414"/>
                        <a14:backgroundMark x1="21454" y1="33793" x2="23936" y2="32989"/>
                      </a14:backgroundRemoval>
                    </a14:imgEffect>
                  </a14:imgLayer>
                </a14:imgProps>
              </a:ext>
              <a:ext uri="{28A0092B-C50C-407E-A947-70E740481C1C}">
                <a14:useLocalDpi xmlns:a14="http://schemas.microsoft.com/office/drawing/2010/main" val="0"/>
              </a:ext>
            </a:extLst>
          </a:blip>
          <a:stretch>
            <a:fillRect/>
          </a:stretch>
        </p:blipFill>
        <p:spPr>
          <a:xfrm>
            <a:off x="9328242" y="2038394"/>
            <a:ext cx="3291265" cy="5076952"/>
          </a:xfrm>
          <a:prstGeom prst="rect">
            <a:avLst/>
          </a:prstGeom>
        </p:spPr>
      </p:pic>
      <p:pic>
        <p:nvPicPr>
          <p:cNvPr id="12" name="Picture 11" descr="A child's drawing of a child&#10;&#10;Description automatically generated with low confidence"/>
          <p:cNvPicPr>
            <a:picLocks noChangeAspect="1"/>
          </p:cNvPicPr>
          <p:nvPr/>
        </p:nvPicPr>
        <p:blipFill>
          <a:blip r:embed="rId5" cstate="print">
            <a:extLst>
              <a:ext uri="{BEBA8EAE-BF5A-486C-A8C5-ECC9F3942E4B}">
                <a14:imgProps xmlns:a14="http://schemas.microsoft.com/office/drawing/2010/main">
                  <a14:imgLayer r:embed="rId6">
                    <a14:imgEffect>
                      <a14:backgroundRemoval t="1296" b="92130" l="7429" r="93429">
                        <a14:foregroundMark x1="29143" y1="7685" x2="55571" y2="9722"/>
                        <a14:foregroundMark x1="45714" y1="3519" x2="60714" y2="3056"/>
                        <a14:foregroundMark x1="9429" y1="25278" x2="12000" y2="26204"/>
                        <a14:foregroundMark x1="10000" y1="31019" x2="7714" y2="31944"/>
                        <a14:foregroundMark x1="83714" y1="26111" x2="87143" y2="26667"/>
                        <a14:foregroundMark x1="80286" y1="31944" x2="82429" y2="33056"/>
                        <a14:foregroundMark x1="90000" y1="85093" x2="84143" y2="90000"/>
                        <a14:foregroundMark x1="91000" y1="89074" x2="82286" y2="91667"/>
                        <a14:foregroundMark x1="82286" y1="90000" x2="90000" y2="92130"/>
                        <a14:foregroundMark x1="79714" y1="90556" x2="88571" y2="90648"/>
                        <a14:foregroundMark x1="93714" y1="85741" x2="89286" y2="90556"/>
                        <a14:foregroundMark x1="93714" y1="85926" x2="91714" y2="89444"/>
                        <a14:foregroundMark x1="93714" y1="84815" x2="93429" y2="85000"/>
                        <a14:foregroundMark x1="38143" y1="87963" x2="50857" y2="87778"/>
                        <a14:foregroundMark x1="50857" y1="87778" x2="50857" y2="87778"/>
                        <a14:foregroundMark x1="38143" y1="90000" x2="49429" y2="89907"/>
                        <a14:foregroundMark x1="49429" y1="89907" x2="53143" y2="89907"/>
                        <a14:foregroundMark x1="48000" y1="89537" x2="54857" y2="88148"/>
                        <a14:foregroundMark x1="35143" y1="90370" x2="41286" y2="89074"/>
                        <a14:foregroundMark x1="80571" y1="9907" x2="80571" y2="9907"/>
                        <a14:foregroundMark x1="77571" y1="8611" x2="77571" y2="8611"/>
                        <a14:foregroundMark x1="76571" y1="5926" x2="76571" y2="5926"/>
                        <a14:foregroundMark x1="79286" y1="4444" x2="79286" y2="4444"/>
                        <a14:foregroundMark x1="80714" y1="3519" x2="80714" y2="3519"/>
                        <a14:foregroundMark x1="84143" y1="3519" x2="84143" y2="3519"/>
                        <a14:foregroundMark x1="86571" y1="5463" x2="86571" y2="5463"/>
                        <a14:foregroundMark x1="86571" y1="8148" x2="86571" y2="8148"/>
                        <a14:foregroundMark x1="85429" y1="10648" x2="85429" y2="10648"/>
                        <a14:foregroundMark x1="25143" y1="1944" x2="25143" y2="1944"/>
                        <a14:foregroundMark x1="24000" y1="3981" x2="24000" y2="3981"/>
                        <a14:foregroundMark x1="20286" y1="5278" x2="20286" y2="5278"/>
                        <a14:foregroundMark x1="18000" y1="4444" x2="18000" y2="4444"/>
                        <a14:foregroundMark x1="15143" y1="1296" x2="15143" y2="1296"/>
                        <a14:foregroundMark x1="18286" y1="3241" x2="18286" y2="3241"/>
                        <a14:foregroundMark x1="19286" y1="1481" x2="19286" y2="1481"/>
                        <a14:foregroundMark x1="22286" y1="1296" x2="22286" y2="1296"/>
                        <a14:backgroundMark x1="44286" y1="92222" x2="44286" y2="92222"/>
                        <a14:backgroundMark x1="47714" y1="92222" x2="47714" y2="92222"/>
                        <a14:backgroundMark x1="42571" y1="92593" x2="42571" y2="92593"/>
                        <a14:backgroundMark x1="44000" y1="92130" x2="44000" y2="92130"/>
                        <a14:backgroundMark x1="46429" y1="92407" x2="46429" y2="92407"/>
                        <a14:backgroundMark x1="41571" y1="92778" x2="41571" y2="92778"/>
                        <a14:backgroundMark x1="39429" y1="91944" x2="39429" y2="91944"/>
                      </a14:backgroundRemoval>
                    </a14:imgEffect>
                  </a14:imgLayer>
                </a14:imgProps>
              </a:ext>
              <a:ext uri="{28A0092B-C50C-407E-A947-70E740481C1C}">
                <a14:useLocalDpi xmlns:a14="http://schemas.microsoft.com/office/drawing/2010/main" val="0"/>
              </a:ext>
            </a:extLst>
          </a:blip>
          <a:stretch>
            <a:fillRect/>
          </a:stretch>
        </p:blipFill>
        <p:spPr>
          <a:xfrm flipH="1">
            <a:off x="241252" y="2326212"/>
            <a:ext cx="3169920" cy="4890734"/>
          </a:xfrm>
          <a:prstGeom prst="rect">
            <a:avLst/>
          </a:prstGeom>
        </p:spPr>
      </p:pic>
      <p:pic>
        <p:nvPicPr>
          <p:cNvPr id="14" name="图片 14"/>
          <p:cNvPicPr>
            <a:picLocks noChangeAspect="1"/>
          </p:cNvPicPr>
          <p:nvPr/>
        </p:nvPicPr>
        <p:blipFill>
          <a:blip r:embed="rId7"/>
          <a:stretch>
            <a:fillRect/>
          </a:stretch>
        </p:blipFill>
        <p:spPr>
          <a:xfrm>
            <a:off x="77033" y="134247"/>
            <a:ext cx="1527724" cy="958690"/>
          </a:xfrm>
          <a:prstGeom prst="rect">
            <a:avLst/>
          </a:prstGeom>
        </p:spPr>
      </p:pic>
      <p:pic>
        <p:nvPicPr>
          <p:cNvPr id="15" name="图片 15"/>
          <p:cNvPicPr>
            <a:picLocks noChangeAspect="1"/>
          </p:cNvPicPr>
          <p:nvPr/>
        </p:nvPicPr>
        <p:blipFill>
          <a:blip r:embed="rId7"/>
          <a:stretch>
            <a:fillRect/>
          </a:stretch>
        </p:blipFill>
        <p:spPr>
          <a:xfrm>
            <a:off x="11245063" y="173292"/>
            <a:ext cx="778774" cy="488703"/>
          </a:xfrm>
          <a:prstGeom prst="rect">
            <a:avLst/>
          </a:prstGeom>
        </p:spPr>
      </p:pic>
      <p:pic>
        <p:nvPicPr>
          <p:cNvPr id="16" name="图片 16"/>
          <p:cNvPicPr>
            <a:picLocks noChangeAspect="1"/>
          </p:cNvPicPr>
          <p:nvPr/>
        </p:nvPicPr>
        <p:blipFill>
          <a:blip r:embed="rId7"/>
          <a:stretch>
            <a:fillRect/>
          </a:stretch>
        </p:blipFill>
        <p:spPr>
          <a:xfrm>
            <a:off x="1436825" y="1094603"/>
            <a:ext cx="778774" cy="488703"/>
          </a:xfrm>
          <a:prstGeom prst="rect">
            <a:avLst/>
          </a:prstGeom>
        </p:spPr>
      </p:pic>
      <p:pic>
        <p:nvPicPr>
          <p:cNvPr id="17" name="图片 14"/>
          <p:cNvPicPr>
            <a:picLocks noChangeAspect="1"/>
          </p:cNvPicPr>
          <p:nvPr/>
        </p:nvPicPr>
        <p:blipFill>
          <a:blip r:embed="rId7"/>
          <a:stretch>
            <a:fillRect/>
          </a:stretch>
        </p:blipFill>
        <p:spPr>
          <a:xfrm>
            <a:off x="9531962" y="380264"/>
            <a:ext cx="1527724" cy="958690"/>
          </a:xfrm>
          <a:prstGeom prst="rect">
            <a:avLst/>
          </a:prstGeom>
        </p:spPr>
      </p:pic>
      <p:pic>
        <p:nvPicPr>
          <p:cNvPr id="18" name="图片 16"/>
          <p:cNvPicPr>
            <a:picLocks noChangeAspect="1"/>
          </p:cNvPicPr>
          <p:nvPr/>
        </p:nvPicPr>
        <p:blipFill>
          <a:blip r:embed="rId7"/>
          <a:stretch>
            <a:fillRect/>
          </a:stretch>
        </p:blipFill>
        <p:spPr>
          <a:xfrm>
            <a:off x="2087551" y="261886"/>
            <a:ext cx="778774" cy="488703"/>
          </a:xfrm>
          <a:prstGeom prst="rect">
            <a:avLst/>
          </a:prstGeom>
        </p:spPr>
      </p:pic>
      <p:pic>
        <p:nvPicPr>
          <p:cNvPr id="19" name="图片 16"/>
          <p:cNvPicPr>
            <a:picLocks noChangeAspect="1"/>
          </p:cNvPicPr>
          <p:nvPr/>
        </p:nvPicPr>
        <p:blipFill>
          <a:blip r:embed="rId7"/>
          <a:stretch>
            <a:fillRect/>
          </a:stretch>
        </p:blipFill>
        <p:spPr>
          <a:xfrm>
            <a:off x="11138897" y="1413843"/>
            <a:ext cx="778774" cy="488703"/>
          </a:xfrm>
          <a:prstGeom prst="rect">
            <a:avLst/>
          </a:prstGeom>
        </p:spPr>
      </p:pic>
    </p:spTree>
    <p:extLst>
      <p:ext uri="{BB962C8B-B14F-4D97-AF65-F5344CB8AC3E}">
        <p14:creationId xmlns:p14="http://schemas.microsoft.com/office/powerpoint/2010/main" val="120529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1000"/>
                            </p:stCondLst>
                            <p:childTnLst>
                              <p:par>
                                <p:cTn id="28" presetID="31"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a:stretch>
            <a:fillRect/>
          </a:stretch>
        </p:blipFill>
        <p:spPr>
          <a:xfrm rot="21263419">
            <a:off x="2102948" y="380401"/>
            <a:ext cx="8064180" cy="5737938"/>
          </a:xfrm>
          <a:prstGeom prst="rect">
            <a:avLst/>
          </a:prstGeom>
        </p:spPr>
      </p:pic>
      <p:sp>
        <p:nvSpPr>
          <p:cNvPr id="9" name="Rectangle 8"/>
          <p:cNvSpPr/>
          <p:nvPr/>
        </p:nvSpPr>
        <p:spPr>
          <a:xfrm>
            <a:off x="2926233" y="1028198"/>
            <a:ext cx="6096000" cy="3785652"/>
          </a:xfrm>
          <a:prstGeom prst="rect">
            <a:avLst/>
          </a:prstGeom>
        </p:spPr>
        <p:txBody>
          <a:bodyPr>
            <a:spAutoFit/>
          </a:bodyPr>
          <a:lstStyle/>
          <a:p>
            <a:pPr algn="ctr"/>
            <a:r>
              <a:rPr lang="vi-VN" sz="6000" b="1" dirty="0">
                <a:solidFill>
                  <a:srgbClr val="002060"/>
                </a:solidFill>
                <a:latin typeface="UTM Avo" panose="02040603050506020204" pitchFamily="18" charset="0"/>
                <a:cs typeface="Arial" panose="020B0604020202020204" pitchFamily="34" charset="0"/>
              </a:rPr>
              <a:t>Không hấp thụ được các chất dinh dưỡng hòa tan</a:t>
            </a:r>
            <a:r>
              <a:rPr lang="en-US" sz="6000" b="1" dirty="0">
                <a:solidFill>
                  <a:srgbClr val="002060"/>
                </a:solidFill>
                <a:latin typeface="UTM Avo" panose="02040603050506020204" pitchFamily="18" charset="0"/>
                <a:cs typeface="Arial" panose="020B0604020202020204" pitchFamily="34" charset="0"/>
              </a:rPr>
              <a:t>. </a:t>
            </a:r>
            <a:endParaRPr lang="vi-VN" sz="6000" b="1" dirty="0">
              <a:solidFill>
                <a:srgbClr val="002060"/>
              </a:solidFill>
              <a:latin typeface="UTM Avo" panose="02040603050506020204" pitchFamily="18" charset="0"/>
              <a:cs typeface="Arial" panose="020B0604020202020204" pitchFamily="34" charset="0"/>
            </a:endParaRPr>
          </a:p>
        </p:txBody>
      </p:sp>
      <p:pic>
        <p:nvPicPr>
          <p:cNvPr id="14" name="图片 14"/>
          <p:cNvPicPr>
            <a:picLocks noChangeAspect="1"/>
          </p:cNvPicPr>
          <p:nvPr/>
        </p:nvPicPr>
        <p:blipFill>
          <a:blip r:embed="rId3"/>
          <a:stretch>
            <a:fillRect/>
          </a:stretch>
        </p:blipFill>
        <p:spPr>
          <a:xfrm>
            <a:off x="77033" y="134247"/>
            <a:ext cx="1527724" cy="958690"/>
          </a:xfrm>
          <a:prstGeom prst="rect">
            <a:avLst/>
          </a:prstGeom>
        </p:spPr>
      </p:pic>
      <p:pic>
        <p:nvPicPr>
          <p:cNvPr id="15" name="图片 15"/>
          <p:cNvPicPr>
            <a:picLocks noChangeAspect="1"/>
          </p:cNvPicPr>
          <p:nvPr/>
        </p:nvPicPr>
        <p:blipFill>
          <a:blip r:embed="rId3"/>
          <a:stretch>
            <a:fillRect/>
          </a:stretch>
        </p:blipFill>
        <p:spPr>
          <a:xfrm>
            <a:off x="11245063" y="173292"/>
            <a:ext cx="778774" cy="488703"/>
          </a:xfrm>
          <a:prstGeom prst="rect">
            <a:avLst/>
          </a:prstGeom>
        </p:spPr>
      </p:pic>
      <p:pic>
        <p:nvPicPr>
          <p:cNvPr id="16" name="图片 16"/>
          <p:cNvPicPr>
            <a:picLocks noChangeAspect="1"/>
          </p:cNvPicPr>
          <p:nvPr/>
        </p:nvPicPr>
        <p:blipFill>
          <a:blip r:embed="rId3"/>
          <a:stretch>
            <a:fillRect/>
          </a:stretch>
        </p:blipFill>
        <p:spPr>
          <a:xfrm>
            <a:off x="1436825" y="1094603"/>
            <a:ext cx="778774" cy="488703"/>
          </a:xfrm>
          <a:prstGeom prst="rect">
            <a:avLst/>
          </a:prstGeom>
        </p:spPr>
      </p:pic>
      <p:pic>
        <p:nvPicPr>
          <p:cNvPr id="17" name="图片 14"/>
          <p:cNvPicPr>
            <a:picLocks noChangeAspect="1"/>
          </p:cNvPicPr>
          <p:nvPr/>
        </p:nvPicPr>
        <p:blipFill>
          <a:blip r:embed="rId3"/>
          <a:stretch>
            <a:fillRect/>
          </a:stretch>
        </p:blipFill>
        <p:spPr>
          <a:xfrm>
            <a:off x="9531962" y="380264"/>
            <a:ext cx="1527724" cy="958690"/>
          </a:xfrm>
          <a:prstGeom prst="rect">
            <a:avLst/>
          </a:prstGeom>
        </p:spPr>
      </p:pic>
      <p:pic>
        <p:nvPicPr>
          <p:cNvPr id="18" name="图片 16"/>
          <p:cNvPicPr>
            <a:picLocks noChangeAspect="1"/>
          </p:cNvPicPr>
          <p:nvPr/>
        </p:nvPicPr>
        <p:blipFill>
          <a:blip r:embed="rId3"/>
          <a:stretch>
            <a:fillRect/>
          </a:stretch>
        </p:blipFill>
        <p:spPr>
          <a:xfrm>
            <a:off x="2087551" y="261886"/>
            <a:ext cx="778774" cy="488703"/>
          </a:xfrm>
          <a:prstGeom prst="rect">
            <a:avLst/>
          </a:prstGeom>
        </p:spPr>
      </p:pic>
      <p:pic>
        <p:nvPicPr>
          <p:cNvPr id="19" name="图片 16"/>
          <p:cNvPicPr>
            <a:picLocks noChangeAspect="1"/>
          </p:cNvPicPr>
          <p:nvPr/>
        </p:nvPicPr>
        <p:blipFill>
          <a:blip r:embed="rId3"/>
          <a:stretch>
            <a:fillRect/>
          </a:stretch>
        </p:blipFill>
        <p:spPr>
          <a:xfrm>
            <a:off x="11138897" y="1413843"/>
            <a:ext cx="778774" cy="488703"/>
          </a:xfrm>
          <a:prstGeom prst="rect">
            <a:avLst/>
          </a:prstGeom>
        </p:spPr>
      </p:pic>
      <p:grpSp>
        <p:nvGrpSpPr>
          <p:cNvPr id="13" name="组合 31"/>
          <p:cNvGrpSpPr/>
          <p:nvPr/>
        </p:nvGrpSpPr>
        <p:grpSpPr>
          <a:xfrm>
            <a:off x="8189559" y="2581395"/>
            <a:ext cx="1665347" cy="2540757"/>
            <a:chOff x="8683894" y="705760"/>
            <a:chExt cx="1389852" cy="2120445"/>
          </a:xfrm>
        </p:grpSpPr>
        <p:sp>
          <p:nvSpPr>
            <p:cNvPr id="20" name="Freeform 20"/>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1"/>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52"/>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53"/>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54"/>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55"/>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198" y="2973416"/>
            <a:ext cx="3162175" cy="3777966"/>
          </a:xfrm>
          <a:prstGeom prst="rect">
            <a:avLst/>
          </a:prstGeom>
        </p:spPr>
      </p:pic>
    </p:spTree>
    <p:extLst>
      <p:ext uri="{BB962C8B-B14F-4D97-AF65-F5344CB8AC3E}">
        <p14:creationId xmlns:p14="http://schemas.microsoft.com/office/powerpoint/2010/main" val="351697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1000"/>
                            </p:stCondLst>
                            <p:childTnLst>
                              <p:par>
                                <p:cTn id="28" presetID="31"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a:stretch>
            <a:fillRect/>
          </a:stretch>
        </p:blipFill>
        <p:spPr>
          <a:xfrm rot="21263419">
            <a:off x="2159814" y="380401"/>
            <a:ext cx="8064180" cy="5737938"/>
          </a:xfrm>
          <a:prstGeom prst="rect">
            <a:avLst/>
          </a:prstGeom>
        </p:spPr>
      </p:pic>
      <p:sp>
        <p:nvSpPr>
          <p:cNvPr id="9" name="Rectangle 8"/>
          <p:cNvSpPr/>
          <p:nvPr/>
        </p:nvSpPr>
        <p:spPr>
          <a:xfrm>
            <a:off x="2964549" y="1092937"/>
            <a:ext cx="6096000" cy="3785652"/>
          </a:xfrm>
          <a:prstGeom prst="rect">
            <a:avLst/>
          </a:prstGeom>
        </p:spPr>
        <p:txBody>
          <a:bodyPr>
            <a:spAutoFit/>
          </a:bodyPr>
          <a:lstStyle/>
          <a:p>
            <a:pPr algn="ctr"/>
            <a:r>
              <a:rPr lang="vi-VN" sz="6000" b="1" dirty="0">
                <a:solidFill>
                  <a:srgbClr val="002060"/>
                </a:solidFill>
                <a:latin typeface="UTM Avo" panose="02040603050506020204" pitchFamily="18" charset="0"/>
                <a:cs typeface="Arial" panose="020B0604020202020204" pitchFamily="34" charset="0"/>
              </a:rPr>
              <a:t>Không thải được các chất thừa, chất độc hại ra cơ thể</a:t>
            </a:r>
            <a:r>
              <a:rPr lang="en-US" sz="6000" b="1" dirty="0">
                <a:solidFill>
                  <a:srgbClr val="002060"/>
                </a:solidFill>
                <a:latin typeface="UTM Avo" panose="02040603050506020204" pitchFamily="18" charset="0"/>
                <a:cs typeface="Arial" panose="020B0604020202020204" pitchFamily="34" charset="0"/>
              </a:rPr>
              <a:t>.</a:t>
            </a:r>
            <a:endParaRPr lang="vi-VN" sz="6000" b="1" dirty="0">
              <a:solidFill>
                <a:srgbClr val="002060"/>
              </a:solidFill>
              <a:latin typeface="UTM Avo" panose="02040603050506020204" pitchFamily="18" charset="0"/>
              <a:cs typeface="Arial" panose="020B0604020202020204" pitchFamily="34" charset="0"/>
            </a:endParaRPr>
          </a:p>
        </p:txBody>
      </p:sp>
      <p:pic>
        <p:nvPicPr>
          <p:cNvPr id="15" name="图片 15"/>
          <p:cNvPicPr>
            <a:picLocks noChangeAspect="1"/>
          </p:cNvPicPr>
          <p:nvPr/>
        </p:nvPicPr>
        <p:blipFill>
          <a:blip r:embed="rId3"/>
          <a:stretch>
            <a:fillRect/>
          </a:stretch>
        </p:blipFill>
        <p:spPr>
          <a:xfrm>
            <a:off x="11245063" y="173292"/>
            <a:ext cx="778774" cy="488703"/>
          </a:xfrm>
          <a:prstGeom prst="rect">
            <a:avLst/>
          </a:prstGeom>
        </p:spPr>
      </p:pic>
      <p:pic>
        <p:nvPicPr>
          <p:cNvPr id="17" name="图片 14"/>
          <p:cNvPicPr>
            <a:picLocks noChangeAspect="1"/>
          </p:cNvPicPr>
          <p:nvPr/>
        </p:nvPicPr>
        <p:blipFill>
          <a:blip r:embed="rId3"/>
          <a:stretch>
            <a:fillRect/>
          </a:stretch>
        </p:blipFill>
        <p:spPr>
          <a:xfrm>
            <a:off x="9531962" y="380264"/>
            <a:ext cx="1527724" cy="958690"/>
          </a:xfrm>
          <a:prstGeom prst="rect">
            <a:avLst/>
          </a:prstGeom>
        </p:spPr>
      </p:pic>
      <p:pic>
        <p:nvPicPr>
          <p:cNvPr id="19" name="图片 16"/>
          <p:cNvPicPr>
            <a:picLocks noChangeAspect="1"/>
          </p:cNvPicPr>
          <p:nvPr/>
        </p:nvPicPr>
        <p:blipFill>
          <a:blip r:embed="rId3"/>
          <a:stretch>
            <a:fillRect/>
          </a:stretch>
        </p:blipFill>
        <p:spPr>
          <a:xfrm>
            <a:off x="11138897" y="1413843"/>
            <a:ext cx="778774" cy="488703"/>
          </a:xfrm>
          <a:prstGeom prst="rect">
            <a:avLst/>
          </a:prstGeom>
        </p:spPr>
      </p:pic>
      <p:pic>
        <p:nvPicPr>
          <p:cNvPr id="27" name="Picture 26" descr="Graphical user interface&#10;&#10;Description automatically generated with medium confidence"/>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897" b="86207" l="9752" r="89894">
                        <a14:foregroundMark x1="49113" y1="6897" x2="49113" y2="6897"/>
                        <a14:foregroundMark x1="49113" y1="6897" x2="49113" y2="6897"/>
                        <a14:foregroundMark x1="50709" y1="83415" x2="50709" y2="83415"/>
                        <a14:foregroundMark x1="50709" y1="83415" x2="50709" y2="83415"/>
                        <a14:foregroundMark x1="50709" y1="83415" x2="50709" y2="83415"/>
                        <a14:foregroundMark x1="51596" y1="86207" x2="51596" y2="86207"/>
                        <a14:foregroundMark x1="51596" y1="86207" x2="51596" y2="86207"/>
                        <a14:foregroundMark x1="68440" y1="40722" x2="68440" y2="40722"/>
                        <a14:foregroundMark x1="70922" y1="35140" x2="70922" y2="35140"/>
                        <a14:foregroundMark x1="26773" y1="39737" x2="26773" y2="39737"/>
                        <a14:foregroundMark x1="84220" y1="46141" x2="84220" y2="46141"/>
                        <a14:foregroundMark x1="84220" y1="46141" x2="84220" y2="46141"/>
                        <a14:foregroundMark x1="84220" y1="46141" x2="84220" y2="46141"/>
                        <a14:foregroundMark x1="84220" y1="46141" x2="84220" y2="46141"/>
                        <a14:foregroundMark x1="84220" y1="46141" x2="83688" y2="45977"/>
                        <a14:foregroundMark x1="81028" y1="43186" x2="81028" y2="43186"/>
                        <a14:foregroundMark x1="77482" y1="40887" x2="77482" y2="40887"/>
                        <a14:foregroundMark x1="77482" y1="40887" x2="77482" y2="40887"/>
                        <a14:foregroundMark x1="77482" y1="40887" x2="77482" y2="40887"/>
                        <a14:foregroundMark x1="87057" y1="45484" x2="87057" y2="45484"/>
                        <a14:foregroundMark x1="87057" y1="45484" x2="87057" y2="45484"/>
                        <a14:foregroundMark x1="86348" y1="44499" x2="78191" y2="45813"/>
                        <a14:foregroundMark x1="78191" y1="45813" x2="85106" y2="42529"/>
                        <a14:foregroundMark x1="85106" y1="42529" x2="85106" y2="42365"/>
                        <a14:foregroundMark x1="84043" y1="48276" x2="83688" y2="53366"/>
                        <a14:foregroundMark x1="83156" y1="50246" x2="82270" y2="54680"/>
                        <a14:foregroundMark x1="80496" y1="51067" x2="79255" y2="52381"/>
                        <a14:foregroundMark x1="85816" y1="52053" x2="85638" y2="53366"/>
                        <a14:foregroundMark x1="85638" y1="54023" x2="84397" y2="55008"/>
                        <a14:foregroundMark x1="86348" y1="52874" x2="77837" y2="51888"/>
                        <a14:foregroundMark x1="77128" y1="51396" x2="84752" y2="55665"/>
                        <a14:foregroundMark x1="84752" y1="55665" x2="87589" y2="51560"/>
                        <a14:foregroundMark x1="71986" y1="58785" x2="71986" y2="58785"/>
                        <a14:foregroundMark x1="71986" y1="58785" x2="71986" y2="58785"/>
                        <a14:foregroundMark x1="71986" y1="58785" x2="71986" y2="58785"/>
                        <a14:foregroundMark x1="73936" y1="58621" x2="73936" y2="58621"/>
                        <a14:foregroundMark x1="78014" y1="42693" x2="78014" y2="42693"/>
                        <a14:foregroundMark x1="78014" y1="42693" x2="78014" y2="42693"/>
                        <a14:foregroundMark x1="78014" y1="42693" x2="78014" y2="42693"/>
                        <a14:foregroundMark x1="78014" y1="42693" x2="78014" y2="42693"/>
                        <a14:foregroundMark x1="78014" y1="42693" x2="77837" y2="44828"/>
                        <a14:foregroundMark x1="78014" y1="42693" x2="77837" y2="43678"/>
                        <a14:foregroundMark x1="78723" y1="43186" x2="88475" y2="43021"/>
                        <a14:foregroundMark x1="88475" y1="43021" x2="89716" y2="43350"/>
                        <a14:foregroundMark x1="88298" y1="43514" x2="88298" y2="43514"/>
                        <a14:backgroundMark x1="73759" y1="58456" x2="73759" y2="58456"/>
                        <a14:backgroundMark x1="73759" y1="58456" x2="73759" y2="58456"/>
                        <a14:backgroundMark x1="73227" y1="59278" x2="73227" y2="59278"/>
                        <a14:backgroundMark x1="73227" y1="59278" x2="73227" y2="59278"/>
                        <a14:backgroundMark x1="73936" y1="59442" x2="73936" y2="59442"/>
                        <a14:backgroundMark x1="73759" y1="59113" x2="73759" y2="59113"/>
                        <a14:backgroundMark x1="73582" y1="58785" x2="73582" y2="58785"/>
                        <a14:backgroundMark x1="72340" y1="59113" x2="72340" y2="59113"/>
                        <a14:backgroundMark x1="73582" y1="58785" x2="73582" y2="58785"/>
                        <a14:backgroundMark x1="73050" y1="58785" x2="73050" y2="58785"/>
                        <a14:backgroundMark x1="73050" y1="58785" x2="73050" y2="58785"/>
                        <a14:backgroundMark x1="72695" y1="58949" x2="72695" y2="58949"/>
                        <a14:backgroundMark x1="72518" y1="58949" x2="72518" y2="58949"/>
                        <a14:backgroundMark x1="72340" y1="58785" x2="72340" y2="58785"/>
                        <a14:backgroundMark x1="72340" y1="58785" x2="72340" y2="58785"/>
                        <a14:backgroundMark x1="72340" y1="58785" x2="73404" y2="58128"/>
                        <a14:backgroundMark x1="74291" y1="58128" x2="74291" y2="58128"/>
                        <a14:backgroundMark x1="74291" y1="58128" x2="74291" y2="58128"/>
                        <a14:backgroundMark x1="74291" y1="58292" x2="74291" y2="58292"/>
                        <a14:backgroundMark x1="72340" y1="58621" x2="72340" y2="58621"/>
                        <a14:backgroundMark x1="71277" y1="58785" x2="71277" y2="58785"/>
                        <a14:backgroundMark x1="73759" y1="59113" x2="73759" y2="59113"/>
                      </a14:backgroundRemoval>
                    </a14:imgEffect>
                    <a14:imgEffect>
                      <a14:saturation sat="200000"/>
                    </a14:imgEffect>
                  </a14:imgLayer>
                </a14:imgProps>
              </a:ext>
              <a:ext uri="{28A0092B-C50C-407E-A947-70E740481C1C}">
                <a14:useLocalDpi xmlns:a14="http://schemas.microsoft.com/office/drawing/2010/main" val="0"/>
              </a:ext>
            </a:extLst>
          </a:blip>
          <a:srcRect b="8227"/>
          <a:stretch/>
        </p:blipFill>
        <p:spPr>
          <a:xfrm>
            <a:off x="7837731" y="2654394"/>
            <a:ext cx="4638749" cy="432511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24" y="173292"/>
            <a:ext cx="2031795" cy="203073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758" y="2489317"/>
            <a:ext cx="1142976" cy="1142381"/>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6009" y="2932792"/>
            <a:ext cx="1398540" cy="1397812"/>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856" y="4103169"/>
            <a:ext cx="714153" cy="713781"/>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012" y="5136822"/>
            <a:ext cx="1523684" cy="1522890"/>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7300" y="5241841"/>
            <a:ext cx="714153" cy="713781"/>
          </a:xfrm>
          <a:prstGeom prst="rect">
            <a:avLst/>
          </a:prstGeom>
        </p:spPr>
      </p:pic>
    </p:spTree>
    <p:extLst>
      <p:ext uri="{BB962C8B-B14F-4D97-AF65-F5344CB8AC3E}">
        <p14:creationId xmlns:p14="http://schemas.microsoft.com/office/powerpoint/2010/main" val="25864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1000"/>
                            </p:stCondLst>
                            <p:childTnLst>
                              <p:par>
                                <p:cTn id="19" presetID="3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par>
                                <p:cTn id="31" presetID="53"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par>
                                <p:cTn id="36" presetID="53" presetClass="entr" presetSubtype="16"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par>
                                <p:cTn id="53" presetID="53" presetClass="entr" presetSubtype="16"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randombar(horizontal)">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2865390" y="-395339"/>
            <a:ext cx="10114157" cy="8041584"/>
          </a:xfrm>
          <a:prstGeom prst="rect">
            <a:avLst/>
          </a:prstGeom>
        </p:spPr>
      </p:pic>
      <p:grpSp>
        <p:nvGrpSpPr>
          <p:cNvPr id="4" name="组合 3">
            <a:extLst>
              <a:ext uri="{FF2B5EF4-FFF2-40B4-BE49-F238E27FC236}">
                <a16:creationId xmlns:a16="http://schemas.microsoft.com/office/drawing/2014/main" id="{523FD817-C6AD-4B34-8D07-373B96CF0B73}"/>
              </a:ext>
            </a:extLst>
          </p:cNvPr>
          <p:cNvGrpSpPr/>
          <p:nvPr/>
        </p:nvGrpSpPr>
        <p:grpSpPr>
          <a:xfrm rot="19884747">
            <a:off x="-498044" y="-121981"/>
            <a:ext cx="5626926" cy="3501548"/>
            <a:chOff x="3113542" y="-790437"/>
            <a:chExt cx="6897475" cy="4292191"/>
          </a:xfrm>
        </p:grpSpPr>
        <p:pic>
          <p:nvPicPr>
            <p:cNvPr id="2" name="图片 1">
              <a:extLst>
                <a:ext uri="{FF2B5EF4-FFF2-40B4-BE49-F238E27FC236}">
                  <a16:creationId xmlns:a16="http://schemas.microsoft.com/office/drawing/2014/main" id="{DF9CF02F-F560-41C5-9637-EC1D232ADE6D}"/>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6732" b="25294"/>
            <a:stretch/>
          </p:blipFill>
          <p:spPr>
            <a:xfrm>
              <a:off x="3113542" y="-790437"/>
              <a:ext cx="6897475" cy="4292191"/>
            </a:xfrm>
            <a:prstGeom prst="rect">
              <a:avLst/>
            </a:prstGeom>
          </p:spPr>
        </p:pic>
        <p:sp>
          <p:nvSpPr>
            <p:cNvPr id="3" name="文本框 2">
              <a:extLst>
                <a:ext uri="{FF2B5EF4-FFF2-40B4-BE49-F238E27FC236}">
                  <a16:creationId xmlns:a16="http://schemas.microsoft.com/office/drawing/2014/main" id="{C502B82F-6B51-437D-A88B-E28562F0B121}"/>
                </a:ext>
              </a:extLst>
            </p:cNvPr>
            <p:cNvSpPr txBox="1"/>
            <p:nvPr/>
          </p:nvSpPr>
          <p:spPr>
            <a:xfrm rot="194870">
              <a:off x="3702813" y="1183377"/>
              <a:ext cx="4850341" cy="1924086"/>
            </a:xfrm>
            <a:prstGeom prst="rect">
              <a:avLst/>
            </a:prstGeom>
            <a:noFill/>
          </p:spPr>
          <p:txBody>
            <a:bodyPr wrap="square" rtlCol="0">
              <a:spAutoFit/>
              <a:scene3d>
                <a:camera prst="orthographicFront"/>
                <a:lightRig rig="threePt" dir="t"/>
              </a:scene3d>
              <a:sp3d extrusionH="57150">
                <a:bevelT h="25400" prst="softRound"/>
              </a:sp3d>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Suy</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nghĩ</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và</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trả</a:t>
              </a:r>
              <a:r>
                <a:rPr lang="en-US" altLang="zh-CN"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 </a:t>
              </a:r>
              <a:r>
                <a:rPr lang="en-US" altLang="zh-CN" sz="4800" b="1" dirty="0" err="1">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rPr>
                <a:t>lời</a:t>
              </a:r>
              <a:endParaRPr lang="zh-CN" altLang="en-US" sz="4800" b="1" dirty="0">
                <a:ln w="22225">
                  <a:solidFill>
                    <a:schemeClr val="tx1">
                      <a:lumMod val="95000"/>
                      <a:lumOff val="5000"/>
                    </a:schemeClr>
                  </a:solidFill>
                </a:ln>
                <a:solidFill>
                  <a:srgbClr val="5FB9CB"/>
                </a:solidFill>
                <a:latin typeface="UTM Showcard" panose="02040603050506020204" pitchFamily="18" charset="0"/>
                <a:ea typeface="方正喵呜体" panose="02010600010101010101" pitchFamily="2" charset="-122"/>
              </a:endParaRPr>
            </a:p>
          </p:txBody>
        </p:sp>
      </p:grpSp>
      <p:sp>
        <p:nvSpPr>
          <p:cNvPr id="8" name="文本框 7">
            <a:extLst>
              <a:ext uri="{FF2B5EF4-FFF2-40B4-BE49-F238E27FC236}">
                <a16:creationId xmlns:a16="http://schemas.microsoft.com/office/drawing/2014/main" id="{CCF7CF21-3585-4A6A-BB34-BCA8D2B16489}"/>
              </a:ext>
            </a:extLst>
          </p:cNvPr>
          <p:cNvSpPr txBox="1"/>
          <p:nvPr/>
        </p:nvSpPr>
        <p:spPr>
          <a:xfrm>
            <a:off x="4698531" y="1726096"/>
            <a:ext cx="5897905" cy="341632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sz="5400" b="1" dirty="0" err="1">
                <a:solidFill>
                  <a:srgbClr val="002060"/>
                </a:solidFill>
                <a:latin typeface="UTM Avo" panose="02040603050506020204" pitchFamily="18" charset="0"/>
                <a:cs typeface="Arial" panose="020B0604020202020204" pitchFamily="34" charset="0"/>
              </a:rPr>
              <a:t>Điều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gì</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sẽ</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xảy</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ra</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nếu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cuộc</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sống</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động</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vật</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thiếu</a:t>
            </a:r>
            <a:r>
              <a:rPr lang="en-US" sz="5400" b="1" dirty="0">
                <a:solidFill>
                  <a:srgbClr val="002060"/>
                </a:solidFill>
                <a:latin typeface="UTM Avo" panose="02040603050506020204" pitchFamily="18" charset="0"/>
                <a:cs typeface="Arial" panose="020B0604020202020204" pitchFamily="34" charset="0"/>
              </a:rPr>
              <a:t> </a:t>
            </a:r>
            <a:r>
              <a:rPr lang="en-US" sz="5400" b="1" dirty="0" err="1">
                <a:solidFill>
                  <a:srgbClr val="002060"/>
                </a:solidFill>
                <a:latin typeface="UTM Avo" panose="02040603050506020204" pitchFamily="18" charset="0"/>
                <a:cs typeface="Arial" panose="020B0604020202020204" pitchFamily="34" charset="0"/>
              </a:rPr>
              <a:t>nước</a:t>
            </a:r>
            <a:r>
              <a:rPr lang="en-US" sz="5400" b="1" dirty="0">
                <a:solidFill>
                  <a:srgbClr val="002060"/>
                </a:solidFill>
                <a:latin typeface="UTM Avo" panose="02040603050506020204" pitchFamily="18" charset="0"/>
                <a:cs typeface="Arial" panose="020B0604020202020204" pitchFamily="34" charset="0"/>
              </a:rPr>
              <a:t>?</a:t>
            </a:r>
            <a:endParaRPr lang="zh-CN" altLang="en-US" sz="5400" b="1" dirty="0">
              <a:solidFill>
                <a:srgbClr val="002060"/>
              </a:solidFill>
              <a:latin typeface="UTM Avo" panose="02040603050506020204" pitchFamily="18" charset="0"/>
              <a:ea typeface="方正喵呜体" panose="02010600010101010101" pitchFamily="2" charset="-122"/>
            </a:endParaRPr>
          </a:p>
        </p:txBody>
      </p:sp>
      <p:pic>
        <p:nvPicPr>
          <p:cNvPr id="9" name="图片 6"/>
          <p:cNvPicPr>
            <a:picLocks noChangeAspect="1"/>
          </p:cNvPicPr>
          <p:nvPr/>
        </p:nvPicPr>
        <p:blipFill>
          <a:blip r:embed="rId5"/>
          <a:stretch>
            <a:fillRect/>
          </a:stretch>
        </p:blipFill>
        <p:spPr>
          <a:xfrm rot="3222782">
            <a:off x="9704952" y="4964338"/>
            <a:ext cx="2392703" cy="146491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l="4089" r="4089"/>
          <a:stretch/>
        </p:blipFill>
        <p:spPr>
          <a:xfrm>
            <a:off x="663550" y="2243863"/>
            <a:ext cx="4964596" cy="5406749"/>
          </a:xfrm>
          <a:prstGeom prst="rect">
            <a:avLst/>
          </a:prstGeom>
        </p:spPr>
      </p:pic>
    </p:spTree>
    <p:extLst>
      <p:ext uri="{BB962C8B-B14F-4D97-AF65-F5344CB8AC3E}">
        <p14:creationId xmlns:p14="http://schemas.microsoft.com/office/powerpoint/2010/main" val="317263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par>
                          <p:cTn id="22" fill="hold">
                            <p:stCondLst>
                              <p:cond delay="2500"/>
                            </p:stCondLst>
                            <p:childTnLst>
                              <p:par>
                                <p:cTn id="23" presetID="3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629</TotalTime>
  <Words>212</Words>
  <Application>Microsoft Office PowerPoint</Application>
  <PresentationFormat>Widescreen</PresentationFormat>
  <Paragraphs>37</Paragraphs>
  <Slides>14</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等线</vt:lpstr>
      <vt:lpstr>UTM Showcard</vt:lpstr>
      <vt:lpstr>Arial</vt:lpstr>
      <vt:lpstr>方正喵呜体</vt:lpstr>
      <vt:lpstr>UTM Akashi</vt:lpstr>
      <vt:lpstr>Calibri</vt:lpstr>
      <vt:lpstr>UTM Avo</vt:lpstr>
      <vt:lpstr>UTM Loko</vt:lpstr>
      <vt:lpstr>汉仪小麦体简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Nuoc can cho su song</dc:title>
  <dc:subject>Khoa học 4</dc:subject>
  <dc:creator>KTUTS</dc:creator>
  <cp:keywords>VIET BAO</cp:keywords>
  <cp:lastModifiedBy>Admin</cp:lastModifiedBy>
  <cp:revision>63</cp:revision>
  <dcterms:created xsi:type="dcterms:W3CDTF">2017-08-18T03:02:00Z</dcterms:created>
  <dcterms:modified xsi:type="dcterms:W3CDTF">2023-06-03T11:56:58Z</dcterms:modified>
  <cp:version>W11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