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1"/>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2" r:id="rId22"/>
    <p:sldId id="333" r:id="rId23"/>
    <p:sldId id="335" r:id="rId24"/>
    <p:sldId id="336" r:id="rId25"/>
    <p:sldId id="337" r:id="rId26"/>
    <p:sldId id="360" r:id="rId27"/>
    <p:sldId id="321" r:id="rId28"/>
    <p:sldId id="342" r:id="rId29"/>
    <p:sldId id="341" r:id="rId30"/>
    <p:sldId id="361" r:id="rId31"/>
    <p:sldId id="362" r:id="rId32"/>
    <p:sldId id="338" r:id="rId33"/>
    <p:sldId id="339" r:id="rId34"/>
    <p:sldId id="346" r:id="rId35"/>
    <p:sldId id="322" r:id="rId36"/>
    <p:sldId id="350" r:id="rId37"/>
    <p:sldId id="363" r:id="rId38"/>
    <p:sldId id="343" r:id="rId39"/>
    <p:sldId id="34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65" d="100"/>
          <a:sy n="65" d="100"/>
        </p:scale>
        <p:origin x="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23</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25</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35</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18/10/2023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18/10/2023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18/10/2023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36A771B8-5E83-F212-C0C5-AB9F6A6BA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6AEAF7E-3B9D-E09C-0BC2-955EB778B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18/10/2023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7A9026E-6FB5-C0EE-1EBC-44E70CCFB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6.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slideLayout" Target="../slideLayouts/slideLayout6.xml"/><Relationship Id="rId7" Type="http://schemas.openxmlformats.org/officeDocument/2006/relationships/image" Target="../media/image53.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2.png"/><Relationship Id="rId5" Type="http://schemas.openxmlformats.org/officeDocument/2006/relationships/image" Target="../media/image6.jpg"/><Relationship Id="rId4"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4363988" y="1533450"/>
            <a:ext cx="3292495" cy="695440"/>
          </a:xfrm>
          <a:prstGeom prst="rect">
            <a:avLst/>
          </a:prstGeom>
        </p:spPr>
      </p:pic>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647476" y="300263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077763" y="355812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8727425" y="355812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3903816" y="4088016"/>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250246" y="341412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85429" y="341412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2876708"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056455"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03422" y="3855174"/>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8"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xmln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997873" y="299647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Luyện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lại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endParaRPr lang="en-US" sz="3733" kern="0" dirty="0">
              <a:solidFill>
                <a:srgbClr val="000000"/>
              </a:solidFill>
              <a:latin typeface="Calibri" panose="020F0502020204030204" pitchFamily="34" charset="0"/>
              <a:cs typeface="Calibri" panose="020F0502020204030204" pitchFamily="34" charset="0"/>
              <a:sym typeface="Arial"/>
            </a:endParaRPr>
          </a:p>
        </p:txBody>
      </p:sp>
      <p:sp>
        <p:nvSpPr>
          <p:cNvPr id="13" name="TextBox 11">
            <a:extLst>
              <a:ext uri="{FF2B5EF4-FFF2-40B4-BE49-F238E27FC236}">
                <a16:creationId xmlns:a16="http://schemas.microsoft.com/office/drawing/2014/main" id="{F0C42D29-3FA9-F548-39B8-EF85A9236036}"/>
              </a:ext>
            </a:extLst>
          </p:cNvPr>
          <p:cNvSpPr txBox="1"/>
          <p:nvPr/>
        </p:nvSpPr>
        <p:spPr>
          <a:xfrm>
            <a:off x="3960070" y="449931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Chuẩn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bị</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endParaRPr lang="en-US" sz="3733" kern="0" dirty="0">
              <a:solidFill>
                <a:srgbClr val="000000"/>
              </a:solidFill>
              <a:latin typeface="Calibri" panose="020F0502020204030204" pitchFamily="34" charset="0"/>
              <a:cs typeface="Calibri" panose="020F0502020204030204" pitchFamily="34" charset="0"/>
              <a:sym typeface="Arial"/>
            </a:endParaRP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587230" y="2679469"/>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587230" y="4254232"/>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2030</Words>
  <Application>Microsoft Office PowerPoint</Application>
  <PresentationFormat>Widescreen</PresentationFormat>
  <Paragraphs>111</Paragraphs>
  <Slides>35</Slides>
  <Notes>20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35</vt:i4>
      </vt:variant>
    </vt:vector>
  </HeadingPairs>
  <TitlesOfParts>
    <vt:vector size="54" baseType="lpstr">
      <vt:lpstr>#9Slide02 Noi dung dai</vt:lpstr>
      <vt:lpstr>Arial</vt:lpstr>
      <vt:lpstr>Calibri</vt:lpstr>
      <vt:lpstr>Calibri Light</vt:lpstr>
      <vt:lpstr>Cambay</vt:lpstr>
      <vt:lpstr>Chango</vt:lpstr>
      <vt:lpstr>等线</vt:lpstr>
      <vt:lpstr>Montserrat</vt:lpstr>
      <vt:lpstr>Paprika</vt:lpstr>
      <vt:lpstr>SVN-Poky's</vt:lpstr>
      <vt:lpstr>Times New Roman</vt:lpstr>
      <vt:lpstr>UVN Bach Dang Nang</vt:lpstr>
      <vt:lpstr>Wingdings</vt:lpstr>
      <vt:lpstr>字魂27号-布丁体</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2023-08-06T03:04:44Z</dcterms:created>
  <dcterms:modified xsi:type="dcterms:W3CDTF">2023-10-18T04:03:51Z</dcterms:modified>
</cp:coreProperties>
</file>