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  <p:sldMasterId id="2147483683" r:id="rId3"/>
    <p:sldMasterId id="2147483695" r:id="rId4"/>
  </p:sldMasterIdLst>
  <p:notesMasterIdLst>
    <p:notesMasterId r:id="rId24"/>
  </p:notesMasterIdLst>
  <p:sldIdLst>
    <p:sldId id="344" r:id="rId5"/>
    <p:sldId id="431" r:id="rId6"/>
    <p:sldId id="453" r:id="rId7"/>
    <p:sldId id="454" r:id="rId8"/>
    <p:sldId id="458" r:id="rId9"/>
    <p:sldId id="464" r:id="rId10"/>
    <p:sldId id="443" r:id="rId11"/>
    <p:sldId id="392" r:id="rId12"/>
    <p:sldId id="461" r:id="rId13"/>
    <p:sldId id="394" r:id="rId14"/>
    <p:sldId id="459" r:id="rId15"/>
    <p:sldId id="460" r:id="rId16"/>
    <p:sldId id="279" r:id="rId17"/>
    <p:sldId id="440" r:id="rId18"/>
    <p:sldId id="439" r:id="rId19"/>
    <p:sldId id="452" r:id="rId20"/>
    <p:sldId id="463" r:id="rId21"/>
    <p:sldId id="456" r:id="rId22"/>
    <p:sldId id="455" r:id="rId23"/>
  </p:sldIdLst>
  <p:sldSz cx="9144000" cy="5143500" type="screen16x9"/>
  <p:notesSz cx="6858000" cy="9144000"/>
  <p:embeddedFontLst>
    <p:embeddedFont>
      <p:font typeface="Comfortaa" panose="020B0604020202020204" charset="0"/>
      <p:regular r:id="rId25"/>
    </p:embeddedFont>
    <p:embeddedFont>
      <p:font typeface=".VnTimeH" panose="020B7200000000000000" pitchFamily="34" charset="0"/>
      <p:regular r:id="rId26"/>
      <p:bold r:id="rId27"/>
      <p:italic r:id="rId28"/>
      <p:boldItalic r:id="rId29"/>
    </p:embeddedFont>
    <p:embeddedFont>
      <p:font typeface="Work Sans" panose="020B0604020202020204" charset="0"/>
      <p:regular r:id="rId30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</p:embeddedFont>
    <p:embeddedFont>
      <p:font typeface="Vibur" panose="020B0604020202020204" charset="0"/>
      <p:regular r:id="rId36"/>
    </p:embeddedFont>
    <p:embeddedFont>
      <p:font typeface="Roboto Slab Light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VNI-Times" pitchFamily="2" charset="0"/>
      <p:regular r:id="rId4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  <p:embeddedFont>
      <p:font typeface="等线" panose="020B0604020202020204" charset="-122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0F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E190109-202A-4557-A11A-7E707B103BA6}" type="slidenum">
              <a:rPr lang="en-US" altLang="en-US" sz="1200" smtClean="0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9E190109-202A-4557-A11A-7E707B103BA6}" type="slidenum">
              <a:rPr lang="en-US" altLang="en-US" sz="1200" smtClean="0"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ED21A4-093D-4BF9-827A-60C2C33E93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255000" y="1907800"/>
            <a:ext cx="29376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255001" y="2585850"/>
            <a:ext cx="27873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8069369" y="226063"/>
            <a:ext cx="1130209" cy="811073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1999164" y="3379352"/>
            <a:ext cx="1415632" cy="2385312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8168563" y="3756793"/>
            <a:ext cx="1277992" cy="1010253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FDABE4EF-7265-45A7-9DB8-EA1C7856CFA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231B513-2EBA-40CA-BD6C-541922F865F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7A80E75C-B455-43EA-A060-8298A0FF7F04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E6868A23-FAFC-4FF6-8D98-DDE304B476EC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4BC4EF7-82A5-4739-A407-4090FC67A732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725E34E-41E8-4B68-B78B-B27FB5C48F73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98F54BA-C8F3-418E-A7F4-DAE1AEDAB672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D2BC3F9-24CC-4DF8-8CFB-883AC0CCEDCD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F7D1F98-0487-4974-A1DB-ECBF179D36C9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6E3DDB58-0F2B-41D1-85DC-AFAA2BDFBEF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58DC899-831E-44FC-B2CF-428884A3F997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A47BB693-9FE4-4A77-B510-ECF338E3E3C0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FDABE4EF-7265-45A7-9DB8-EA1C7856CFA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E4EF-7265-45A7-9DB8-EA1C7856CF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9pPr>
          </a:lstStyle>
          <a:p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9pPr>
          </a:lstStyle>
          <a:p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 panose="020B0604020202020204"/>
                <a:sym typeface="Arial" panose="020B0604020202020204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 panose="020B0604020202020204"/>
                <a:sym typeface="Arial" panose="020B0604020202020204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vi-VN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09400DC-C877-448E-B848-17F60B037CCE}" type="slidenum">
              <a:rPr lang="en-US" altLang="vi-VN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lang="en-US" altLang="vi-VN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9pPr>
          </a:lstStyle>
          <a:p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 panose="020B0604020202020204"/>
                <a:sym typeface="Arial" panose="020B0604020202020204"/>
              </a:rPr>
              <a:t>KTUTS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520111" y="48357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6DC64">
                    <a:lumMod val="40000"/>
                    <a:lumOff val="6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Arial" panose="020B0604020202020204"/>
                <a:sym typeface="Arial" panose="020B0604020202020204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1327035" y="6145307"/>
            <a:ext cx="1766708" cy="1526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5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5.m4a"/><Relationship Id="rId7" Type="http://schemas.openxmlformats.org/officeDocument/2006/relationships/image" Target="../media/image31.GIF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38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7.wav"/><Relationship Id="rId1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audio" Target="../media/audio3.wav"/><Relationship Id="rId12" Type="http://schemas.openxmlformats.org/officeDocument/2006/relationships/image" Target="../media/image10.jpeg"/><Relationship Id="rId17" Type="http://schemas.openxmlformats.org/officeDocument/2006/relationships/image" Target="../media/image14.jpeg"/><Relationship Id="rId2" Type="http://schemas.microsoft.com/office/2007/relationships/media" Target="../media/media3.m4a"/><Relationship Id="rId16" Type="http://schemas.openxmlformats.org/officeDocument/2006/relationships/image" Target="../media/image13.GIF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GIF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7.wav"/><Relationship Id="rId1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10.jpeg"/><Relationship Id="rId17" Type="http://schemas.openxmlformats.org/officeDocument/2006/relationships/image" Target="../media/image14.jpeg"/><Relationship Id="rId2" Type="http://schemas.microsoft.com/office/2007/relationships/media" Target="../media/media4.m4a"/><Relationship Id="rId16" Type="http://schemas.openxmlformats.org/officeDocument/2006/relationships/image" Target="../media/image13.GIF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2.GIF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5.m4a"/><Relationship Id="rId7" Type="http://schemas.openxmlformats.org/officeDocument/2006/relationships/image" Target="../media/image17.emf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/>
          <p:cNvSpPr txBox="1">
            <a:spLocks noChangeArrowheads="1"/>
          </p:cNvSpPr>
          <p:nvPr/>
        </p:nvSpPr>
        <p:spPr bwMode="auto">
          <a:xfrm>
            <a:off x="3483396" y="714348"/>
            <a:ext cx="2542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64185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lang="en-US" alt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altLang="en-US" sz="3200" b="1" kern="120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78" y="3178435"/>
            <a:ext cx="1114959" cy="11149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2165" y="1463429"/>
            <a:ext cx="622449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85" y="4081083"/>
            <a:ext cx="1062417" cy="10624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8"/>
    </mc:Choice>
    <mc:Fallback xmlns="">
      <p:transition spd="slow" advTm="2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2 0.24908 L 0.09097 0.00649 C 0.12257 -0.04444 0.13993 -0.12067 0.13993 -0.19969 C 0.13993 -0.29043 0.12257 -0.36265 0.09097 -0.41358 L -0.04982 -0.65648 " pathEditMode="relative" rAng="16200000" ptsTypes="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4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-0.33827 L 0.06094 -0.31049 C 0.08247 -0.30401 0.11146 -0.30925 0.13993 -0.32654 C 0.1724 -0.3466 0.19514 -0.37283 0.21024 -0.40216 L 0.28229 -0.53549 " pathEditMode="relative" rAng="20460000" ptsTypes="AAA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794"/>
            <a:ext cx="9144000" cy="466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2376" y="4638140"/>
            <a:ext cx="69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4123763" y="4681835"/>
            <a:ext cx="546847" cy="3742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54637"/>
            <a:ext cx="927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0"/>
    </mc:Choice>
    <mc:Fallback xmlns="">
      <p:transition spd="slow" advTm="25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80" name="Group 32"/>
          <p:cNvGraphicFramePr>
            <a:graphicFrameLocks noGrp="1"/>
          </p:cNvGraphicFramePr>
          <p:nvPr/>
        </p:nvGraphicFramePr>
        <p:xfrm>
          <a:off x="907474" y="692728"/>
          <a:ext cx="6934200" cy="4056742"/>
        </p:xfrm>
        <a:graphic>
          <a:graphicData uri="http://schemas.openxmlformats.org/drawingml/2006/table">
            <a:tbl>
              <a:tblPr/>
              <a:tblGrid>
                <a:gridCol w="3007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giai đoạn của dây chuyền sản xuất nước sạch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Tác dụng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1.Trạm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đợt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một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Dàn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khư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sắt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lắng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lọc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Sát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trùng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chứa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6.Trạm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đợt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70564" y="152400"/>
            <a:ext cx="3186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9"/>
    </mc:Choice>
    <mc:Fallback xmlns="">
      <p:transition spd="slow" advTm="3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68" name="Group 64"/>
          <p:cNvGraphicFramePr>
            <a:graphicFrameLocks noGrp="1"/>
          </p:cNvGraphicFramePr>
          <p:nvPr/>
        </p:nvGraphicFramePr>
        <p:xfrm>
          <a:off x="872836" y="192932"/>
          <a:ext cx="7128164" cy="4870904"/>
        </p:xfrm>
        <a:graphic>
          <a:graphicData uri="http://schemas.openxmlformats.org/drawingml/2006/table">
            <a:tbl>
              <a:tblPr/>
              <a:tblGrid>
                <a:gridCol w="2672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chuyền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dụng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6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1.Trạm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nước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đợt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84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Dàn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khư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sắt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lắng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6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lọc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Sát trùng</a:t>
                      </a: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95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chứa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7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6.Trạm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đợt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3" marB="342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88939" y="658417"/>
            <a:ext cx="31021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Lấy nước từ nguồn.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84972" y="1371600"/>
            <a:ext cx="421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Loại chất sắt và những chất không hòa tan trong nước.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00450" y="2286000"/>
            <a:ext cx="414218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2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Tiếp tục loại các chất không tan trong nước.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91093" y="3028950"/>
            <a:ext cx="1669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Khử trùng.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43300" y="3399235"/>
            <a:ext cx="4457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Nước đã được khử sắt, sát trùng và lọai trừ các chất bẩn khác.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74256" y="4271754"/>
            <a:ext cx="4194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Phân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phối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nước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sạch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người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dùng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4"/>
    </mc:Choice>
    <mc:Fallback xmlns="">
      <p:transition spd="slow" advTm="4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Untitled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510"/>
            <a:ext cx="9318172" cy="4585665"/>
          </a:xfrm>
          <a:noFill/>
        </p:spPr>
      </p:pic>
      <p:sp>
        <p:nvSpPr>
          <p:cNvPr id="23555" name="Text Box 10"/>
          <p:cNvSpPr txBox="1">
            <a:spLocks noChangeArrowheads="1"/>
          </p:cNvSpPr>
          <p:nvPr/>
        </p:nvSpPr>
        <p:spPr bwMode="auto">
          <a:xfrm>
            <a:off x="1079897" y="2228850"/>
            <a:ext cx="446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2120504" y="1885950"/>
            <a:ext cx="296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3094827" y="2546942"/>
            <a:ext cx="594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558" name="Text Box 15"/>
          <p:cNvSpPr txBox="1">
            <a:spLocks noChangeArrowheads="1"/>
          </p:cNvSpPr>
          <p:nvPr/>
        </p:nvSpPr>
        <p:spPr bwMode="auto">
          <a:xfrm>
            <a:off x="4943474" y="2424426"/>
            <a:ext cx="520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559" name="Text Box 16"/>
          <p:cNvSpPr txBox="1">
            <a:spLocks noChangeArrowheads="1"/>
          </p:cNvSpPr>
          <p:nvPr/>
        </p:nvSpPr>
        <p:spPr bwMode="auto">
          <a:xfrm>
            <a:off x="3944542" y="2546943"/>
            <a:ext cx="66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560" name="Text Box 17"/>
          <p:cNvSpPr txBox="1">
            <a:spLocks noChangeArrowheads="1"/>
          </p:cNvSpPr>
          <p:nvPr/>
        </p:nvSpPr>
        <p:spPr bwMode="auto">
          <a:xfrm>
            <a:off x="5982466" y="2381086"/>
            <a:ext cx="371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561" name="Rectangle 1"/>
          <p:cNvSpPr>
            <a:spLocks noChangeArrowheads="1"/>
          </p:cNvSpPr>
          <p:nvPr/>
        </p:nvSpPr>
        <p:spPr bwMode="auto">
          <a:xfrm>
            <a:off x="1162114" y="6519"/>
            <a:ext cx="63081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100" dirty="0" err="1">
                <a:solidFill>
                  <a:srgbClr val="CC0000"/>
                </a:solidFill>
              </a:rPr>
              <a:t>Các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giai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đoạn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của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dây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chuyền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sản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xuất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nước</a:t>
            </a:r>
            <a:r>
              <a:rPr lang="en-US" altLang="vi-VN" sz="2100" dirty="0">
                <a:solidFill>
                  <a:srgbClr val="CC0000"/>
                </a:solidFill>
              </a:rPr>
              <a:t> </a:t>
            </a:r>
            <a:r>
              <a:rPr lang="en-US" altLang="vi-VN" sz="2100" dirty="0" err="1">
                <a:solidFill>
                  <a:srgbClr val="CC0000"/>
                </a:solidFill>
              </a:rPr>
              <a:t>sạch</a:t>
            </a:r>
            <a:r>
              <a:rPr lang="en-US" altLang="vi-VN" sz="2100" dirty="0">
                <a:solidFill>
                  <a:srgbClr val="CC0000"/>
                </a:solidFill>
              </a:rPr>
              <a:t>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803096" y="4024579"/>
            <a:ext cx="7321365" cy="895923"/>
          </a:xfrm>
          <a:prstGeom prst="cloudCallout">
            <a:avLst>
              <a:gd name="adj1" fmla="val -3111"/>
              <a:gd name="adj2" fmla="val -67752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109887" y="417196"/>
            <a:ext cx="5806440" cy="3575304"/>
          </a:xfrm>
          <a:prstGeom prst="wedgeEllipseCallout">
            <a:avLst>
              <a:gd name="adj1" fmla="val 70461"/>
              <a:gd name="adj2" fmla="val 5851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25" y="3226187"/>
            <a:ext cx="1917313" cy="19173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8"/>
    </mc:Choice>
    <mc:Fallback xmlns="">
      <p:transition spd="slow" advTm="3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07" y="823341"/>
            <a:ext cx="476250" cy="2381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74" y="523875"/>
            <a:ext cx="523875" cy="17145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28839" y="426731"/>
            <a:ext cx="5743574" cy="1811644"/>
          </a:xfrm>
          <a:prstGeom prst="cloudCallout">
            <a:avLst>
              <a:gd name="adj1" fmla="val -54137"/>
              <a:gd name="adj2" fmla="val -194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8731" y="2330672"/>
            <a:ext cx="4837176" cy="13898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loud 6"/>
          <p:cNvSpPr/>
          <p:nvPr/>
        </p:nvSpPr>
        <p:spPr>
          <a:xfrm>
            <a:off x="177096" y="-78723"/>
            <a:ext cx="6698811" cy="1976459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743" y="486461"/>
            <a:ext cx="850983" cy="8460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09"/>
    </mc:Choice>
    <mc:Fallback xmlns="">
      <p:transition spd="slow" advTm="8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7" y="199166"/>
            <a:ext cx="853631" cy="4587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" y="199166"/>
            <a:ext cx="919783" cy="45085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73532" y="2774917"/>
            <a:ext cx="5119749" cy="11595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71718" y="699228"/>
            <a:ext cx="5407726" cy="10154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3807196" y="1714640"/>
            <a:ext cx="689842" cy="1060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4"/>
    </mc:Choice>
    <mc:Fallback xmlns="">
      <p:transition spd="slow" advTm="4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410.816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2325" y="4572025"/>
            <a:ext cx="487362" cy="4873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5609" y="1572329"/>
            <a:ext cx="7728516" cy="300003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92894" y="835844"/>
            <a:ext cx="2466419" cy="736146"/>
          </a:xfrm>
          <a:prstGeom prst="wedgeEllipseCallout">
            <a:avLst>
              <a:gd name="adj1" fmla="val 20849"/>
              <a:gd name="adj2" fmla="val 828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14324" y="785814"/>
          <a:ext cx="8372475" cy="25908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77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1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0967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75"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một số cách làm sạch nước</a:t>
                      </a:r>
                      <a:r>
                        <a:rPr lang="vi-VN" sz="20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822">
                <a:tc>
                  <a:txBody>
                    <a:bodyPr/>
                    <a:lstStyle/>
                    <a:p>
                      <a:pPr algn="l"/>
                      <a:r>
                        <a:rPr lang="vi-VN" sz="240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đun sôi nước trước khi uống.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66372" y="4228220"/>
            <a:ext cx="534339" cy="441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611" y="4240925"/>
            <a:ext cx="655782" cy="44521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93" y="4252397"/>
            <a:ext cx="504734" cy="393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4656" y="125802"/>
            <a:ext cx="360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" y="3839190"/>
            <a:ext cx="859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9"/>
    </mc:Choice>
    <mc:Fallback xmlns="">
      <p:transition spd="slow" advTm="2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图片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4" b="11664"/>
          <a:stretch>
            <a:fillRect/>
          </a:stretch>
        </p:blipFill>
        <p:spPr bwMode="auto">
          <a:xfrm>
            <a:off x="6368546" y="3501068"/>
            <a:ext cx="2771422" cy="16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椭圆 16"/>
          <p:cNvSpPr/>
          <p:nvPr/>
        </p:nvSpPr>
        <p:spPr>
          <a:xfrm>
            <a:off x="1357892" y="774801"/>
            <a:ext cx="442686" cy="443492"/>
          </a:xfrm>
          <a:prstGeom prst="ellipse">
            <a:avLst/>
          </a:prstGeom>
          <a:solidFill>
            <a:srgbClr val="5AA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165">
              <a:buClrTx/>
              <a:defRPr/>
            </a:pPr>
            <a:endParaRPr lang="zh-CN" altLang="en-US" sz="1050" kern="1200">
              <a:solidFill>
                <a:prstClr val="black"/>
              </a:solidFill>
              <a:latin typeface="字魂35号-经典雅黑" panose="00000500000000000000" pitchFamily="2" charset="-122"/>
              <a:ea typeface="字魂35号-经典雅黑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6037" y="1594532"/>
            <a:ext cx="4064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6037" y="2422036"/>
            <a:ext cx="445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86037" y="3021689"/>
            <a:ext cx="37290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38" y="17690"/>
            <a:ext cx="6031724" cy="4250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1373" y="1219438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17D92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highlight>
                  <a:srgbClr val="FF0000"/>
                </a:highlight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80" y="3104584"/>
            <a:ext cx="3257640" cy="27983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1"/>
    </mc:Choice>
    <mc:Fallback xmlns="">
      <p:transition spd="slow" advTm="1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05 -0.02654 L -1.66667E-6 -1.728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97286" y="966551"/>
            <a:ext cx="5589389" cy="7110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0179" name="Group 51"/>
          <p:cNvGrpSpPr/>
          <p:nvPr/>
        </p:nvGrpSpPr>
        <p:grpSpPr bwMode="auto">
          <a:xfrm>
            <a:off x="1144192" y="0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anose="020B7200000000000000" pitchFamily="34" charset="0"/>
              </a:endParaRPr>
            </a:p>
          </p:txBody>
        </p:sp>
        <p:sp>
          <p:nvSpPr>
            <p:cNvPr id="502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50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27463" y="3432806"/>
            <a:ext cx="4485319" cy="72136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58" y="2045789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1855591"/>
            <a:ext cx="1229234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1955" y="18973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97295" y="196076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8172" y="1747474"/>
            <a:ext cx="4528143" cy="72049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29467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66" y="2696502"/>
            <a:ext cx="1224508" cy="6543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25850" y="2814585"/>
            <a:ext cx="661836" cy="50017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66863" y="285774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5433" y="4233304"/>
            <a:ext cx="4527349" cy="7322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105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368974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3" y="3509368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04675" y="359152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631158" y="3645323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532460" y="2592459"/>
            <a:ext cx="4513855" cy="75040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44326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4" y="4230291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0182" y="432077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635324" y="4370189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178124" y="764977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1497295" y="1015603"/>
            <a:ext cx="53221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0202" name="Picture 29" descr="Picture1"/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826889"/>
            <a:ext cx="6858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3" name="WordArt 30"/>
          <p:cNvSpPr>
            <a:spLocks noChangeArrowheads="1" noChangeShapeType="1" noTextEdit="1"/>
          </p:cNvSpPr>
          <p:nvPr/>
        </p:nvSpPr>
        <p:spPr bwMode="auto">
          <a:xfrm>
            <a:off x="2532460" y="192287"/>
            <a:ext cx="4480322" cy="571500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b="1" kern="1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kern="1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204" name="Picture 31" descr="people008"/>
          <p:cNvPicPr>
            <a:picLocks noChangeAspect="1" noChangeArrowheads="1" noCrop="1"/>
          </p:cNvPicPr>
          <p:nvPr/>
        </p:nvPicPr>
        <p:blipFill>
          <a:blip r:embed="rId1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8" y="-15478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1" descr="people008"/>
          <p:cNvPicPr>
            <a:picLocks noChangeAspect="1" noChangeArrowheads="1" noCrop="1"/>
          </p:cNvPicPr>
          <p:nvPr/>
        </p:nvPicPr>
        <p:blipFill>
          <a:blip r:embed="rId1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42" y="26194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Group 48"/>
          <p:cNvGrpSpPr/>
          <p:nvPr/>
        </p:nvGrpSpPr>
        <p:grpSpPr bwMode="auto">
          <a:xfrm>
            <a:off x="7326542" y="502920"/>
            <a:ext cx="1965325" cy="1638300"/>
            <a:chOff x="2544" y="856"/>
            <a:chExt cx="1728" cy="1440"/>
          </a:xfrm>
        </p:grpSpPr>
        <p:pic>
          <p:nvPicPr>
            <p:cNvPr id="85" name="Picture 8" descr="pi1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</a:ln>
          </p:spPr>
          <p:txBody>
            <a:bodyPr wrap="none" lIns="45720" tIns="0" rIns="0" bIns="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87" name="Group 51"/>
          <p:cNvGrpSpPr/>
          <p:nvPr/>
        </p:nvGrpSpPr>
        <p:grpSpPr bwMode="auto">
          <a:xfrm>
            <a:off x="7646686" y="691244"/>
            <a:ext cx="1219200" cy="1219200"/>
            <a:chOff x="1488" y="2496"/>
            <a:chExt cx="1248" cy="1248"/>
          </a:xfrm>
        </p:grpSpPr>
        <p:pic>
          <p:nvPicPr>
            <p:cNvPr id="88" name="Picture 52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05s</a:t>
              </a:r>
            </a:p>
          </p:txBody>
        </p:sp>
      </p:grpSp>
      <p:grpSp>
        <p:nvGrpSpPr>
          <p:cNvPr id="90" name="Group 54"/>
          <p:cNvGrpSpPr/>
          <p:nvPr/>
        </p:nvGrpSpPr>
        <p:grpSpPr bwMode="auto">
          <a:xfrm>
            <a:off x="7630120" y="712470"/>
            <a:ext cx="1219200" cy="1219200"/>
            <a:chOff x="4176" y="2496"/>
            <a:chExt cx="1248" cy="1248"/>
          </a:xfrm>
        </p:grpSpPr>
        <p:pic>
          <p:nvPicPr>
            <p:cNvPr id="91" name="Picture 55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04s</a:t>
              </a:r>
            </a:p>
          </p:txBody>
        </p:sp>
      </p:grpSp>
      <p:grpSp>
        <p:nvGrpSpPr>
          <p:cNvPr id="93" name="Group 57"/>
          <p:cNvGrpSpPr/>
          <p:nvPr/>
        </p:nvGrpSpPr>
        <p:grpSpPr bwMode="auto">
          <a:xfrm>
            <a:off x="7659178" y="664964"/>
            <a:ext cx="1219200" cy="1219200"/>
            <a:chOff x="4198" y="2364"/>
            <a:chExt cx="1248" cy="1248"/>
          </a:xfrm>
        </p:grpSpPr>
        <p:pic>
          <p:nvPicPr>
            <p:cNvPr id="94" name="Picture 58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" y="236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4507" y="261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03s</a:t>
              </a:r>
            </a:p>
          </p:txBody>
        </p:sp>
      </p:grpSp>
      <p:grpSp>
        <p:nvGrpSpPr>
          <p:cNvPr id="96" name="Group 60"/>
          <p:cNvGrpSpPr/>
          <p:nvPr/>
        </p:nvGrpSpPr>
        <p:grpSpPr bwMode="auto">
          <a:xfrm>
            <a:off x="7659178" y="678104"/>
            <a:ext cx="1219200" cy="1219200"/>
            <a:chOff x="136" y="1154"/>
            <a:chExt cx="1248" cy="1248"/>
          </a:xfrm>
        </p:grpSpPr>
        <p:pic>
          <p:nvPicPr>
            <p:cNvPr id="97" name="Picture 61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02s</a:t>
              </a:r>
            </a:p>
          </p:txBody>
        </p:sp>
      </p:grpSp>
      <p:grpSp>
        <p:nvGrpSpPr>
          <p:cNvPr id="99" name="Group 60"/>
          <p:cNvGrpSpPr/>
          <p:nvPr/>
        </p:nvGrpSpPr>
        <p:grpSpPr bwMode="auto">
          <a:xfrm>
            <a:off x="7659178" y="664964"/>
            <a:ext cx="1219200" cy="1219200"/>
            <a:chOff x="171" y="1154"/>
            <a:chExt cx="1248" cy="1248"/>
          </a:xfrm>
        </p:grpSpPr>
        <p:pic>
          <p:nvPicPr>
            <p:cNvPr id="100" name="Picture 61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01s</a:t>
              </a:r>
            </a:p>
          </p:txBody>
        </p:sp>
      </p:grpSp>
      <p:grpSp>
        <p:nvGrpSpPr>
          <p:cNvPr id="102" name="Group 66"/>
          <p:cNvGrpSpPr/>
          <p:nvPr/>
        </p:nvGrpSpPr>
        <p:grpSpPr bwMode="auto">
          <a:xfrm>
            <a:off x="7316969" y="366214"/>
            <a:ext cx="1952625" cy="1679575"/>
            <a:chOff x="4293" y="864"/>
            <a:chExt cx="1632" cy="1360"/>
          </a:xfrm>
        </p:grpSpPr>
        <p:pic>
          <p:nvPicPr>
            <p:cNvPr id="103" name="Picture 8" descr="pi1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" y="864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Oval 68"/>
            <p:cNvSpPr>
              <a:spLocks noChangeArrowheads="1"/>
            </p:cNvSpPr>
            <p:nvPr/>
          </p:nvSpPr>
          <p:spPr bwMode="auto">
            <a:xfrm>
              <a:off x="4739" y="1221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</a:ln>
          </p:spPr>
          <p:txBody>
            <a:bodyPr wrap="none" lIns="0" tIns="0" rIns="0" bIns="9144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en-US" sz="1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3"/>
    </mc:Choice>
    <mc:Fallback xmlns="">
      <p:transition spd="slow" advTm="5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835C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835C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7" grpId="0" animBg="1"/>
      <p:bldP spid="8" grpId="0"/>
      <p:bldP spid="9" grpId="0" animBg="1"/>
      <p:bldP spid="13" grpId="0" animBg="1"/>
      <p:bldP spid="15" grpId="0"/>
      <p:bldP spid="16" grpId="0" animBg="1"/>
      <p:bldP spid="19" grpId="0" animBg="1"/>
      <p:bldP spid="20" grpId="0"/>
      <p:bldP spid="61467" grpId="0" animBg="1"/>
      <p:bldP spid="6146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27674" y="926307"/>
            <a:ext cx="5296255" cy="7804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sức khoẻ </a:t>
            </a:r>
            <a:r>
              <a:rPr lang="en-US" sz="2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người?</a:t>
            </a:r>
            <a:endParaRPr lang="en-US" sz="2400" b="1" dirty="0">
              <a:solidFill>
                <a:schemeClr val="tx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179" name="Group 51"/>
          <p:cNvGrpSpPr/>
          <p:nvPr/>
        </p:nvGrpSpPr>
        <p:grpSpPr bwMode="auto">
          <a:xfrm>
            <a:off x="1144192" y="0"/>
            <a:ext cx="240506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anose="020B7200000000000000" pitchFamily="34" charset="0"/>
              </a:endParaRPr>
            </a:p>
          </p:txBody>
        </p:sp>
        <p:sp>
          <p:nvSpPr>
            <p:cNvPr id="502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500">
                <a:solidFill>
                  <a:schemeClr val="tx1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57218" y="2591810"/>
            <a:ext cx="5909682" cy="72136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62" y="204801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1855591"/>
            <a:ext cx="1229234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1955" y="18973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497295" y="196076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8171" y="1747473"/>
            <a:ext cx="5848729" cy="74254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85433" y="4233304"/>
            <a:ext cx="5881467" cy="73223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7" y="2857681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98" y="2668372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4430" y="275052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560913" y="2804327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3" y="4424887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44" y="4230291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50182" y="4320779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635324" y="4370189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178124" y="764977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1497295" y="1015603"/>
            <a:ext cx="53221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0202" name="Picture 29" descr="Picture1"/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826889"/>
            <a:ext cx="6858000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3" name="WordArt 30"/>
          <p:cNvSpPr>
            <a:spLocks noChangeArrowheads="1" noChangeShapeType="1" noTextEdit="1"/>
          </p:cNvSpPr>
          <p:nvPr/>
        </p:nvSpPr>
        <p:spPr bwMode="auto">
          <a:xfrm>
            <a:off x="2532460" y="192287"/>
            <a:ext cx="4480322" cy="571500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700" b="1" kern="1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kern="1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b="1" kern="1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204" name="Picture 31" descr="people008"/>
          <p:cNvPicPr>
            <a:picLocks noChangeAspect="1" noChangeArrowheads="1" noCrop="1"/>
          </p:cNvPicPr>
          <p:nvPr/>
        </p:nvPicPr>
        <p:blipFill>
          <a:blip r:embed="rId1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8" y="-15478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1" descr="people008"/>
          <p:cNvPicPr>
            <a:picLocks noChangeAspect="1" noChangeArrowheads="1" noCrop="1"/>
          </p:cNvPicPr>
          <p:nvPr/>
        </p:nvPicPr>
        <p:blipFill>
          <a:blip r:embed="rId1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05" y="32589"/>
            <a:ext cx="11120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48"/>
          <p:cNvGrpSpPr/>
          <p:nvPr/>
        </p:nvGrpSpPr>
        <p:grpSpPr bwMode="auto">
          <a:xfrm>
            <a:off x="7530708" y="546345"/>
            <a:ext cx="1965325" cy="1638300"/>
            <a:chOff x="2544" y="856"/>
            <a:chExt cx="1728" cy="1440"/>
          </a:xfrm>
        </p:grpSpPr>
        <p:pic>
          <p:nvPicPr>
            <p:cNvPr id="57" name="Picture 8" descr="pi1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</a:ln>
          </p:spPr>
          <p:txBody>
            <a:bodyPr wrap="none" lIns="45720" tIns="0" rIns="0" bIns="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9" name="Group 51"/>
          <p:cNvGrpSpPr/>
          <p:nvPr/>
        </p:nvGrpSpPr>
        <p:grpSpPr bwMode="auto">
          <a:xfrm>
            <a:off x="7878704" y="789680"/>
            <a:ext cx="1219200" cy="1219200"/>
            <a:chOff x="1488" y="2496"/>
            <a:chExt cx="1248" cy="1248"/>
          </a:xfrm>
        </p:grpSpPr>
        <p:pic>
          <p:nvPicPr>
            <p:cNvPr id="60" name="Picture 52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05s</a:t>
              </a:r>
            </a:p>
          </p:txBody>
        </p:sp>
      </p:grpSp>
      <p:grpSp>
        <p:nvGrpSpPr>
          <p:cNvPr id="62" name="Group 54"/>
          <p:cNvGrpSpPr/>
          <p:nvPr/>
        </p:nvGrpSpPr>
        <p:grpSpPr bwMode="auto">
          <a:xfrm>
            <a:off x="7903770" y="837768"/>
            <a:ext cx="1219200" cy="1219200"/>
            <a:chOff x="4176" y="2496"/>
            <a:chExt cx="1248" cy="1248"/>
          </a:xfrm>
        </p:grpSpPr>
        <p:pic>
          <p:nvPicPr>
            <p:cNvPr id="63" name="Picture 55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347" y="2873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04s</a:t>
              </a:r>
            </a:p>
          </p:txBody>
        </p:sp>
      </p:grpSp>
      <p:grpSp>
        <p:nvGrpSpPr>
          <p:cNvPr id="65" name="Group 57"/>
          <p:cNvGrpSpPr/>
          <p:nvPr/>
        </p:nvGrpSpPr>
        <p:grpSpPr bwMode="auto">
          <a:xfrm>
            <a:off x="7919053" y="852485"/>
            <a:ext cx="1219200" cy="1219200"/>
            <a:chOff x="4198" y="2364"/>
            <a:chExt cx="1248" cy="1248"/>
          </a:xfrm>
        </p:grpSpPr>
        <p:pic>
          <p:nvPicPr>
            <p:cNvPr id="66" name="Picture 58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" y="236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4507" y="261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03s</a:t>
              </a:r>
            </a:p>
          </p:txBody>
        </p:sp>
      </p:grpSp>
      <p:grpSp>
        <p:nvGrpSpPr>
          <p:cNvPr id="68" name="Group 60"/>
          <p:cNvGrpSpPr/>
          <p:nvPr/>
        </p:nvGrpSpPr>
        <p:grpSpPr bwMode="auto">
          <a:xfrm>
            <a:off x="7921592" y="820903"/>
            <a:ext cx="1219200" cy="1219200"/>
            <a:chOff x="136" y="1154"/>
            <a:chExt cx="1248" cy="1248"/>
          </a:xfrm>
        </p:grpSpPr>
        <p:pic>
          <p:nvPicPr>
            <p:cNvPr id="69" name="Picture 61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02s</a:t>
              </a:r>
            </a:p>
          </p:txBody>
        </p:sp>
      </p:grpSp>
      <p:grpSp>
        <p:nvGrpSpPr>
          <p:cNvPr id="77" name="Group 60"/>
          <p:cNvGrpSpPr/>
          <p:nvPr/>
        </p:nvGrpSpPr>
        <p:grpSpPr bwMode="auto">
          <a:xfrm>
            <a:off x="7927482" y="789321"/>
            <a:ext cx="1219200" cy="1219200"/>
            <a:chOff x="171" y="1154"/>
            <a:chExt cx="1248" cy="1248"/>
          </a:xfrm>
        </p:grpSpPr>
        <p:pic>
          <p:nvPicPr>
            <p:cNvPr id="78" name="Picture 61" descr="dong_ho_treo_tuong_0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" y="1154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01s</a:t>
              </a:r>
            </a:p>
          </p:txBody>
        </p:sp>
      </p:grpSp>
      <p:grpSp>
        <p:nvGrpSpPr>
          <p:cNvPr id="74" name="Group 66"/>
          <p:cNvGrpSpPr/>
          <p:nvPr/>
        </p:nvGrpSpPr>
        <p:grpSpPr bwMode="auto">
          <a:xfrm>
            <a:off x="7532625" y="546345"/>
            <a:ext cx="1952625" cy="1679575"/>
            <a:chOff x="4181" y="804"/>
            <a:chExt cx="1632" cy="1360"/>
          </a:xfrm>
        </p:grpSpPr>
        <p:pic>
          <p:nvPicPr>
            <p:cNvPr id="75" name="Picture 8" descr="pi1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" y="804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Oval 68"/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</a:ln>
          </p:spPr>
          <p:txBody>
            <a:bodyPr wrap="none" lIns="0" tIns="0" rIns="0" bIns="91440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en-US" sz="1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en-US" sz="1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7" y="369446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9" descr="Classicmode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4" y="3477248"/>
            <a:ext cx="1224508" cy="6543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Oval 59">
            <a:hlinkHover r:id="" action="ppaction://noaction" highlightClick="1">
              <a:snd r:embed="rId1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19250" y="3596445"/>
            <a:ext cx="661836" cy="50017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50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73" name="WordArt 226"/>
          <p:cNvSpPr>
            <a:spLocks noChangeArrowheads="1" noChangeShapeType="1" noTextEdit="1"/>
          </p:cNvSpPr>
          <p:nvPr/>
        </p:nvSpPr>
        <p:spPr bwMode="auto">
          <a:xfrm>
            <a:off x="1560263" y="3639605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80" name="AutoShape 51"/>
          <p:cNvSpPr>
            <a:spLocks noChangeArrowheads="1"/>
          </p:cNvSpPr>
          <p:nvPr/>
        </p:nvSpPr>
        <p:spPr bwMode="auto">
          <a:xfrm>
            <a:off x="2547939" y="3366980"/>
            <a:ext cx="5840394" cy="75040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8"/>
    </mc:Choice>
    <mc:Fallback xmlns="">
      <p:transition spd="slow" advTm="5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" grpId="0" animBg="1"/>
      <p:bldP spid="1043" grpId="0" animBg="1"/>
      <p:bldP spid="1044" grpId="0"/>
      <p:bldP spid="4" grpId="0" animBg="1"/>
      <p:bldP spid="9" grpId="0" animBg="1"/>
      <p:bldP spid="13" grpId="0" animBg="1"/>
      <p:bldP spid="15" grpId="0"/>
      <p:bldP spid="19" grpId="0" animBg="1"/>
      <p:bldP spid="20" grpId="0"/>
      <p:bldP spid="61467" grpId="0" animBg="1"/>
      <p:bldP spid="61467" grpId="1" animBg="1"/>
      <p:bldP spid="72" grpId="0" animBg="1"/>
      <p:bldP spid="73" grpId="0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00595">
            <a:off x="5844885" y="4061713"/>
            <a:ext cx="892017" cy="1191288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70744">
            <a:off x="5285551" y="4189603"/>
            <a:ext cx="583718" cy="964878"/>
          </a:xfrm>
          <a:prstGeom prst="rect">
            <a:avLst/>
          </a:prstGeom>
        </p:spPr>
      </p:pic>
      <p:pic>
        <p:nvPicPr>
          <p:cNvPr id="9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22401">
            <a:off x="6313952" y="2553760"/>
            <a:ext cx="694881" cy="681226"/>
          </a:xfrm>
          <a:prstGeom prst="rect">
            <a:avLst/>
          </a:prstGeom>
        </p:spPr>
      </p:pic>
      <p:sp>
        <p:nvSpPr>
          <p:cNvPr id="11" name="Title 1"/>
          <p:cNvSpPr txBox="1"/>
          <p:nvPr/>
        </p:nvSpPr>
        <p:spPr>
          <a:xfrm>
            <a:off x="1639218" y="1366758"/>
            <a:ext cx="6188797" cy="3624342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6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 panose="03000603000000000000"/>
              <a:buNone/>
              <a:defRPr sz="3500" b="0" i="0" u="none" strike="noStrike" cap="none">
                <a:solidFill>
                  <a:schemeClr val="dk1"/>
                </a:solidFill>
                <a:latin typeface="Vibur" panose="03000603000000000000"/>
                <a:ea typeface="Vibur" panose="03000603000000000000"/>
                <a:cs typeface="Vibur" panose="03000603000000000000"/>
                <a:sym typeface="Vibur" panose="03000603000000000000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200" b="1" dirty="0">
              <a:solidFill>
                <a:srgbClr val="7030A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UTM Edwardian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32636" y="0"/>
            <a:ext cx="6139864" cy="1050501"/>
          </a:xfrm>
          <a:prstGeom prst="roundRect">
            <a:avLst/>
          </a:prstGeom>
          <a:solidFill>
            <a:srgbClr val="CDBBFC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490"/>
            <a:ext cx="2586586" cy="147890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 bwMode="auto">
          <a:xfrm>
            <a:off x="77297" y="25458"/>
            <a:ext cx="2819401" cy="1150084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normalizeH="0" baseline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normalizeH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normalizeH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normalizeH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8961"/>
            <a:ext cx="701101" cy="7011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4"/>
    </mc:Choice>
    <mc:Fallback xmlns="">
      <p:transition spd="slow" advTm="3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7 L 0.07135 0.06327 C 0.08628 0.07747 0.10868 0.0858 0.13212 0.0858 C 0.15868 0.0858 0.18021 0.07747 0.19514 0.06327 L 0.26701 4.93827E-7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11" grpId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ock Arc 13"/>
          <p:cNvSpPr/>
          <p:nvPr/>
        </p:nvSpPr>
        <p:spPr>
          <a:xfrm>
            <a:off x="-3234585" y="-320013"/>
            <a:ext cx="5684139" cy="5650971"/>
          </a:xfrm>
          <a:prstGeom prst="blockArc">
            <a:avLst>
              <a:gd name="adj1" fmla="val 18900000"/>
              <a:gd name="adj2" fmla="val 2700000"/>
              <a:gd name="adj3" fmla="val 382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2292330" y="238233"/>
            <a:ext cx="6699270" cy="1258966"/>
          </a:xfrm>
          <a:custGeom>
            <a:avLst/>
            <a:gdLst>
              <a:gd name="connsiteX0" fmla="*/ 0 w 6755767"/>
              <a:gd name="connsiteY0" fmla="*/ 0 h 1258966"/>
              <a:gd name="connsiteX1" fmla="*/ 6755767 w 6755767"/>
              <a:gd name="connsiteY1" fmla="*/ 0 h 1258966"/>
              <a:gd name="connsiteX2" fmla="*/ 6755767 w 6755767"/>
              <a:gd name="connsiteY2" fmla="*/ 1258966 h 1258966"/>
              <a:gd name="connsiteX3" fmla="*/ 0 w 6755767"/>
              <a:gd name="connsiteY3" fmla="*/ 1258966 h 1258966"/>
              <a:gd name="connsiteX4" fmla="*/ 0 w 6755767"/>
              <a:gd name="connsiteY4" fmla="*/ 0 h 125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5767" h="1258966">
                <a:moveTo>
                  <a:pt x="0" y="0"/>
                </a:moveTo>
                <a:lnTo>
                  <a:pt x="6755767" y="0"/>
                </a:lnTo>
                <a:lnTo>
                  <a:pt x="6755767" y="1258966"/>
                </a:lnTo>
                <a:lnTo>
                  <a:pt x="0" y="12589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alt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1510731" y="268635"/>
            <a:ext cx="1055297" cy="10491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2318147" y="1584716"/>
            <a:ext cx="6673453" cy="839311"/>
          </a:xfrm>
          <a:custGeom>
            <a:avLst/>
            <a:gdLst>
              <a:gd name="connsiteX0" fmla="*/ 0 w 6574466"/>
              <a:gd name="connsiteY0" fmla="*/ 0 h 839311"/>
              <a:gd name="connsiteX1" fmla="*/ 6574466 w 6574466"/>
              <a:gd name="connsiteY1" fmla="*/ 0 h 839311"/>
              <a:gd name="connsiteX2" fmla="*/ 6574466 w 6574466"/>
              <a:gd name="connsiteY2" fmla="*/ 839311 h 839311"/>
              <a:gd name="connsiteX3" fmla="*/ 0 w 6574466"/>
              <a:gd name="connsiteY3" fmla="*/ 839311 h 839311"/>
              <a:gd name="connsiteX4" fmla="*/ 0 w 6574466"/>
              <a:gd name="connsiteY4" fmla="*/ 0 h 83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4466" h="839311">
                <a:moveTo>
                  <a:pt x="0" y="0"/>
                </a:moveTo>
                <a:lnTo>
                  <a:pt x="6574466" y="0"/>
                </a:lnTo>
                <a:lnTo>
                  <a:pt x="6574466" y="839311"/>
                </a:lnTo>
                <a:lnTo>
                  <a:pt x="0" y="8393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marL="0" marR="0" lvl="0" indent="0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Pha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Clo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…</a:t>
            </a:r>
          </a:p>
          <a:p>
            <a:pPr marL="0" marR="0" lvl="0" indent="0" algn="just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88588" y="1401529"/>
            <a:ext cx="1097880" cy="105385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2255892" y="2596137"/>
            <a:ext cx="6772146" cy="1119416"/>
          </a:xfrm>
          <a:custGeom>
            <a:avLst/>
            <a:gdLst>
              <a:gd name="connsiteX0" fmla="*/ 0 w 6543906"/>
              <a:gd name="connsiteY0" fmla="*/ 0 h 1367154"/>
              <a:gd name="connsiteX1" fmla="*/ 6543906 w 6543906"/>
              <a:gd name="connsiteY1" fmla="*/ 0 h 1367154"/>
              <a:gd name="connsiteX2" fmla="*/ 6543906 w 6543906"/>
              <a:gd name="connsiteY2" fmla="*/ 1367154 h 1367154"/>
              <a:gd name="connsiteX3" fmla="*/ 0 w 6543906"/>
              <a:gd name="connsiteY3" fmla="*/ 1367154 h 1367154"/>
              <a:gd name="connsiteX4" fmla="*/ 0 w 6543906"/>
              <a:gd name="connsiteY4" fmla="*/ 0 h 13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906" h="1367154">
                <a:moveTo>
                  <a:pt x="0" y="0"/>
                </a:moveTo>
                <a:lnTo>
                  <a:pt x="6543906" y="0"/>
                </a:lnTo>
                <a:lnTo>
                  <a:pt x="6543906" y="1367154"/>
                </a:lnTo>
                <a:lnTo>
                  <a:pt x="0" y="13671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phèn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chua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tạp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21963" y="2631276"/>
            <a:ext cx="1121922" cy="10491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0" y="1075134"/>
            <a:ext cx="1815703" cy="299323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648" y="1847642"/>
            <a:ext cx="172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17D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D17D9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8090" y="372405"/>
            <a:ext cx="112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nước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1233" y="1529018"/>
            <a:ext cx="1211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trùng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2858" y="2929169"/>
            <a:ext cx="98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Lắng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876"/>
            <a:ext cx="788624" cy="78862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178874" y="3943528"/>
            <a:ext cx="6812725" cy="874591"/>
          </a:xfrm>
          <a:custGeom>
            <a:avLst/>
            <a:gdLst>
              <a:gd name="connsiteX0" fmla="*/ 0 w 6543906"/>
              <a:gd name="connsiteY0" fmla="*/ 0 h 1367154"/>
              <a:gd name="connsiteX1" fmla="*/ 6543906 w 6543906"/>
              <a:gd name="connsiteY1" fmla="*/ 0 h 1367154"/>
              <a:gd name="connsiteX2" fmla="*/ 6543906 w 6543906"/>
              <a:gd name="connsiteY2" fmla="*/ 1367154 h 1367154"/>
              <a:gd name="connsiteX3" fmla="*/ 0 w 6543906"/>
              <a:gd name="connsiteY3" fmla="*/ 1367154 h 1367154"/>
              <a:gd name="connsiteX4" fmla="*/ 0 w 6543906"/>
              <a:gd name="connsiteY4" fmla="*/ 0 h 13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906" h="1367154">
                <a:moveTo>
                  <a:pt x="0" y="0"/>
                </a:moveTo>
                <a:lnTo>
                  <a:pt x="6543906" y="0"/>
                </a:lnTo>
                <a:lnTo>
                  <a:pt x="6543906" y="1367154"/>
                </a:lnTo>
                <a:lnTo>
                  <a:pt x="0" y="13671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203" tIns="50800" rIns="50800" bIns="508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đích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</p:txBody>
      </p:sp>
      <p:sp>
        <p:nvSpPr>
          <p:cNvPr id="23" name="Oval 22"/>
          <p:cNvSpPr/>
          <p:nvPr/>
        </p:nvSpPr>
        <p:spPr>
          <a:xfrm>
            <a:off x="1275881" y="3814436"/>
            <a:ext cx="1135718" cy="10491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1271418" y="4163618"/>
            <a:ext cx="1294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sôi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8"/>
    </mc:Choice>
    <mc:Fallback xmlns="">
      <p:transition spd="slow" advTm="5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9" grpId="0" animBg="1"/>
      <p:bldP spid="8" grpId="0" animBg="1"/>
      <p:bldP spid="9" grpId="0"/>
      <p:bldP spid="10" grpId="0"/>
      <p:bldP spid="11" grpId="0"/>
      <p:bldP spid="12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605" y="1157912"/>
            <a:ext cx="6801877" cy="646500"/>
          </a:xfrm>
        </p:spPr>
        <p:txBody>
          <a:bodyPr/>
          <a:lstStyle/>
          <a:p>
            <a:r>
              <a:rPr lang="en-US" sz="32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1. 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CÁCH LỌC NƯỚC ĐƠN GIẢN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30734" y="1751492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496" y="2322185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496" y="2884912"/>
            <a:ext cx="6131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6496" y="3587017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6496" y="4257799"/>
            <a:ext cx="2967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0030" y="185738"/>
            <a:ext cx="5800725" cy="600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3"/>
    </mc:Choice>
    <mc:Fallback xmlns="">
      <p:transition spd="slow" advTm="3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71" y="1370399"/>
            <a:ext cx="2002148" cy="38231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57589" y="140392"/>
            <a:ext cx="5586412" cy="1845571"/>
            <a:chOff x="3829606" y="376136"/>
            <a:chExt cx="5272089" cy="1648027"/>
          </a:xfrm>
        </p:grpSpPr>
        <p:sp>
          <p:nvSpPr>
            <p:cNvPr id="10" name="Rectangular Callout 9"/>
            <p:cNvSpPr/>
            <p:nvPr/>
          </p:nvSpPr>
          <p:spPr>
            <a:xfrm>
              <a:off x="4279662" y="528636"/>
              <a:ext cx="4371975" cy="1343025"/>
            </a:xfrm>
            <a:prstGeom prst="wedgeRectCallout">
              <a:avLst>
                <a:gd name="adj1" fmla="val -38373"/>
                <a:gd name="adj2" fmla="val 89966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itle 1"/>
            <p:cNvSpPr txBox="1"/>
            <p:nvPr/>
          </p:nvSpPr>
          <p:spPr>
            <a:xfrm>
              <a:off x="3829606" y="376136"/>
              <a:ext cx="5272089" cy="1648027"/>
            </a:xfrm>
            <a:prstGeom prst="rect">
              <a:avLst/>
            </a:prstGeom>
            <a:noFill/>
            <a:ln w="28575">
              <a:noFill/>
              <a:prstDash val="dashDot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Vibur" panose="03000603000000000000"/>
                <a:buNone/>
                <a:defRPr sz="3500" b="0" i="0" u="none" strike="noStrike" cap="none">
                  <a:solidFill>
                    <a:schemeClr val="dk1"/>
                  </a:solidFill>
                  <a:latin typeface="Vibur" panose="03000603000000000000"/>
                  <a:ea typeface="Vibur" panose="03000603000000000000"/>
                  <a:cs typeface="Vibur" panose="03000603000000000000"/>
                  <a:sym typeface="Vibur" panose="03000603000000000000"/>
                </a:defRPr>
              </a:lvl9pPr>
            </a:lstStyle>
            <a:p>
              <a:pPr algn="ctr">
                <a:buClr>
                  <a:srgbClr val="000000"/>
                </a:buClr>
                <a:buSzTx/>
              </a:pP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Quan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sát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/>
              </a:r>
              <a:b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</a:b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Nhận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xét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độ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trong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của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nước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/>
              </a:r>
              <a:b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</a:b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trước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khi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lọc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và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sau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khi</a:t>
              </a:r>
              <a:r>
                <a:rPr lang="en-US" sz="2800" b="1" kern="10" dirty="0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2800" b="1" kern="10" dirty="0" err="1">
                  <a:ln w="9525">
                    <a:solidFill>
                      <a:srgbClr val="0000FF"/>
                    </a:solidFill>
                    <a:rou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lọc</a:t>
              </a:r>
              <a:r>
                <a:rPr lang="en-US" alt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/>
              </a:r>
              <a:br>
                <a:rPr lang="en-US" alt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</a:br>
              <a:endParaRPr lang="en-US" sz="2800" dirty="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9"/>
    </mc:Choice>
    <mc:Fallback xmlns="">
      <p:transition spd="slow" advTm="1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32" y="0"/>
            <a:ext cx="4257674" cy="51435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0006" y="1464469"/>
            <a:ext cx="2193132" cy="1121569"/>
          </a:xfrm>
          <a:prstGeom prst="wedgeEllipseCallout">
            <a:avLst>
              <a:gd name="adj1" fmla="val 63408"/>
              <a:gd name="adj2" fmla="val 10772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C1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200" dirty="0">
              <a:solidFill>
                <a:srgbClr val="CC10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450806" y="1900238"/>
            <a:ext cx="2600325" cy="1371600"/>
          </a:xfrm>
          <a:prstGeom prst="wedgeEllipseCallout">
            <a:avLst>
              <a:gd name="adj1" fmla="val -86323"/>
              <a:gd name="adj2" fmla="val 6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0"/>
    </mc:Choice>
    <mc:Fallback xmlns=""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1|6|4.8|4.9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6.6|1.9|2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9.5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5.1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4|7.8|4.6|9.7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3.8|3.9|4.4|9.7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3|1.9|9.5|3.5|7.6|3.5|9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.1|10.1|0.7|1.3|2.7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1"/>
</p:tagLst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On-screen Show (16:9)</PresentationFormat>
  <Paragraphs>141</Paragraphs>
  <Slides>19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字魂35号-经典雅黑</vt:lpstr>
      <vt:lpstr>Comfortaa</vt:lpstr>
      <vt:lpstr>.VnTimeH</vt:lpstr>
      <vt:lpstr>Work Sans</vt:lpstr>
      <vt:lpstr>.VnTime</vt:lpstr>
      <vt:lpstr>Catamaran</vt:lpstr>
      <vt:lpstr>Vibur</vt:lpstr>
      <vt:lpstr>Roboto Slab Light</vt:lpstr>
      <vt:lpstr>Times New Roman</vt:lpstr>
      <vt:lpstr>UTM Edwardian</vt:lpstr>
      <vt:lpstr>Tahoma</vt:lpstr>
      <vt:lpstr>VNI-Times</vt:lpstr>
      <vt:lpstr>Wingdings 3</vt:lpstr>
      <vt:lpstr>等线</vt:lpstr>
      <vt:lpstr>Arial</vt:lpstr>
      <vt:lpstr>UTM Ong Do Gia</vt:lpstr>
      <vt:lpstr>Learning the Days of the Week by Slidesgo </vt:lpstr>
      <vt:lpstr>1_Learning the Days of the Week by Slidesgo </vt:lpstr>
      <vt:lpstr>Default Design</vt:lpstr>
      <vt:lpstr>2_Learning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CÁCH LỌC NƯỚC ĐƠN GIẢN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Uong Khi Bi Benh</dc:title>
  <dc:subject>Khoa hoc 4</dc:subject>
  <dc:creator>KTUTS</dc:creator>
  <cp:keywords>BichHa</cp:keywords>
  <cp:lastModifiedBy>Admin</cp:lastModifiedBy>
  <cp:revision>359</cp:revision>
  <dcterms:created xsi:type="dcterms:W3CDTF">2022-12-04T12:59:56Z</dcterms:created>
  <dcterms:modified xsi:type="dcterms:W3CDTF">2022-12-21T02:09:22Z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069B64627B434DC5B0DEF810E0FC41D2</vt:lpwstr>
  </property>
  <property fmtid="{D5CDD505-2E9C-101B-9397-08002B2CF9AE}" pid="3" name="KSOProductBuildVer">
    <vt:lpwstr>1033-11.2.0.11417</vt:lpwstr>
  </property>
</Properties>
</file>