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20" r:id="rId2"/>
  </p:sldMasterIdLst>
  <p:notesMasterIdLst>
    <p:notesMasterId r:id="rId26"/>
  </p:notesMasterIdLst>
  <p:sldIdLst>
    <p:sldId id="257" r:id="rId3"/>
    <p:sldId id="294" r:id="rId4"/>
    <p:sldId id="284" r:id="rId5"/>
    <p:sldId id="258" r:id="rId6"/>
    <p:sldId id="263" r:id="rId7"/>
    <p:sldId id="264" r:id="rId8"/>
    <p:sldId id="265" r:id="rId9"/>
    <p:sldId id="266" r:id="rId10"/>
    <p:sldId id="262" r:id="rId11"/>
    <p:sldId id="267" r:id="rId12"/>
    <p:sldId id="268" r:id="rId13"/>
    <p:sldId id="269" r:id="rId14"/>
    <p:sldId id="270" r:id="rId15"/>
    <p:sldId id="282" r:id="rId16"/>
    <p:sldId id="271" r:id="rId17"/>
    <p:sldId id="276" r:id="rId18"/>
    <p:sldId id="274" r:id="rId19"/>
    <p:sldId id="275" r:id="rId20"/>
    <p:sldId id="277" r:id="rId21"/>
    <p:sldId id="278" r:id="rId22"/>
    <p:sldId id="279" r:id="rId23"/>
    <p:sldId id="280" r:id="rId24"/>
    <p:sldId id="283" r:id="rId25"/>
  </p:sldIdLst>
  <p:sldSz cx="12192000" cy="6858000"/>
  <p:notesSz cx="6858000" cy="9144000"/>
  <p:embeddedFontLst>
    <p:embeddedFont>
      <p:font typeface="等线" panose="02010600030101010101" pitchFamily="2" charset="-122"/>
      <p:regular r:id="rId27"/>
    </p:embeddedFont>
    <p:embeddedFont>
      <p:font typeface="等线 Light" panose="02010600030101010101" pitchFamily="2" charset="-122"/>
      <p:regular r:id="rId28"/>
    </p:embeddedFont>
    <p:embeddedFont>
      <p:font typeface="Adobe Arabic" panose="02040503050201020203" charset="-78"/>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panose="02040503050406030204" pitchFamily="18" charset="0"/>
      <p:regular r:id="rId39"/>
      <p:bold r:id="rId40"/>
      <p:italic r:id="rId41"/>
      <p:boldItalic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showGuides="1">
      <p:cViewPr varScale="1">
        <p:scale>
          <a:sx n="59" d="100"/>
          <a:sy n="59" d="100"/>
        </p:scale>
        <p:origin x="90" y="306"/>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6061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28782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audio" Target="../media/audio1.wav"/><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6.jpeg"/><Relationship Id="rId4" Type="http://schemas.openxmlformats.org/officeDocument/2006/relationships/notesSlide" Target="../notesSlides/notesSlide11.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4.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5" name="Picture 4"/>
          <p:cNvPicPr>
            <a:picLocks noChangeAspect="1"/>
          </p:cNvPicPr>
          <p:nvPr/>
        </p:nvPicPr>
        <p:blipFill>
          <a:blip r:embed="rId8"/>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a:latin typeface="Cambria" panose="02040503050406030204" pitchFamily="18" charset="0"/>
                <a:ea typeface="Cambria" panose="02040503050406030204" pitchFamily="18" charset="0"/>
              </a:rPr>
              <a:t>Ở hình b và d tắt vòi nước khi đang xoa xà phòng gội đầu và xà phòng rửa tay việc làm đó giúp tiết kiệm nước.</a:t>
            </a:r>
            <a:endParaRPr lang="en-US" sz="3400" b="1" dirty="0">
              <a:latin typeface="Cambria" panose="02040503050406030204" pitchFamily="18" charset="0"/>
              <a:ea typeface="Cambria" panose="02040503050406030204" pitchFamily="18" charset="0"/>
            </a:endParaRPr>
          </a:p>
          <a:p>
            <a:pPr algn="ctr"/>
            <a:r>
              <a:rPr lang="vi-VN" sz="2800" b="1" dirty="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a:t>
            </a:r>
            <a:r>
              <a:rPr lang="en-US" sz="2600" b="1" noProof="0" dirty="0">
                <a:solidFill>
                  <a:srgbClr val="002060"/>
                </a:solidFill>
                <a:latin typeface="Cambria" panose="02040503050406030204" pitchFamily="18" charset="0"/>
                <a:ea typeface="Cambria" panose="02040503050406030204" pitchFamily="18" charset="0"/>
              </a:rPr>
              <a:t> </a:t>
            </a:r>
            <a:r>
              <a:rPr lang="vi-VN" sz="2600" b="1" noProof="0" dirty="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a:latin typeface="Cambria" panose="02040503050406030204" pitchFamily="18" charset="0"/>
              <a:ea typeface="Cambria" panose="02040503050406030204" pitchFamily="18" charset="0"/>
            </a:endParaRPr>
          </a:p>
          <a:p>
            <a:pPr algn="just"/>
            <a:endParaRPr lang="vi-VN" sz="2400" b="1" dirty="0">
              <a:latin typeface="Cambria" panose="02040503050406030204" pitchFamily="18" charset="0"/>
              <a:ea typeface="Cambria" panose="02040503050406030204" pitchFamily="18" charset="0"/>
            </a:endParaRPr>
          </a:p>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a:latin typeface="Cambria" panose="02040503050406030204" pitchFamily="18" charset="0"/>
              <a:ea typeface="Cambria" panose="02040503050406030204" pitchFamily="18" charset="0"/>
            </a:endParaRPr>
          </a:p>
          <a:p>
            <a:pPr algn="just"/>
            <a:endParaRPr lang="vi-VN" sz="2400" b="1" dirty="0">
              <a:latin typeface="Cambria" panose="02040503050406030204" pitchFamily="18" charset="0"/>
              <a:ea typeface="Cambria" panose="02040503050406030204" pitchFamily="18" charset="0"/>
            </a:endParaRPr>
          </a:p>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vi khuẩn trong </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vi-VN" sz="3200" dirty="0">
                <a:solidFill>
                  <a:srgbClr val="333333"/>
                </a:solidFill>
                <a:latin typeface="Cambria" panose="02040503050406030204" pitchFamily="18" charset="0"/>
              </a:rPr>
              <a:t>Nêu được nguyên nhân gây ra ô nhiễm nguồn nước, liên hệ thực tế ở gia đình và địa phương.</a:t>
            </a:r>
          </a:p>
          <a:p>
            <a:pPr marL="457200" indent="-457200" algn="just">
              <a:buFontTx/>
              <a:buChar char="-"/>
            </a:pPr>
            <a:r>
              <a:rPr lang="vi-VN" sz="3200" dirty="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p>
          <a:p>
            <a:pPr marL="457200" indent="-457200" algn="just">
              <a:buFontTx/>
              <a:buChar char="-"/>
            </a:pPr>
            <a:r>
              <a:rPr lang="vi-VN" sz="3200" dirty="0">
                <a:solidFill>
                  <a:srgbClr val="333333"/>
                </a:solidFill>
                <a:latin typeface="Cambria" panose="02040503050406030204" pitchFamily="18" charset="0"/>
              </a:rPr>
              <a:t>Thực hiện được và vận động những người xung quanh (gia đình và địa phương) cũng bảo vệ nguồn nước và sử dụng nước tiết kiệm.</a:t>
            </a:r>
          </a:p>
          <a:p>
            <a:pPr marL="457200" indent="-457200" algn="just">
              <a:buFontTx/>
              <a:buChar char="-"/>
            </a:pPr>
            <a:r>
              <a:rPr lang="vi-VN" sz="3200" dirty="0">
                <a:solidFill>
                  <a:srgbClr val="333333"/>
                </a:solidFill>
                <a:latin typeface="Cambria" panose="02040503050406030204" pitchFamily="18" charset="0"/>
              </a:rPr>
              <a:t>Trình bày được một số cách làm sạch nước, liên hệ thực tế về cách làm sạch nước ở gia đình và địa phương.</a:t>
            </a:r>
          </a:p>
        </p:txBody>
      </p:sp>
    </p:spTree>
    <p:extLst>
      <p:ext uri="{BB962C8B-B14F-4D97-AF65-F5344CB8AC3E}">
        <p14:creationId xmlns:p14="http://schemas.microsoft.com/office/powerpoint/2010/main" val="29876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Gia đình em đang sử dụng nguồn nước nào? Hãy kể tên cách làm sạch nước ở gia đình hoặc địa phương em đang sử dụng.</a:t>
            </a:r>
          </a:p>
        </p:txBody>
      </p:sp>
      <p:pic>
        <p:nvPicPr>
          <p:cNvPr id="8" name="Picture 7"/>
          <p:cNvPicPr>
            <a:picLocks noChangeAspect="1"/>
          </p:cNvPicPr>
          <p:nvPr/>
        </p:nvPicPr>
        <p:blipFill>
          <a:blip r:embed="rId4"/>
          <a:stretch>
            <a:fillRect/>
          </a:stretch>
        </p:blipFill>
        <p:spPr>
          <a:xfrm>
            <a:off x="1162651" y="250784"/>
            <a:ext cx="9742252" cy="1341236"/>
          </a:xfrm>
          <a:prstGeom prst="rect">
            <a:avLst/>
          </a:prstGeom>
        </p:spPr>
      </p:pic>
      <p:pic>
        <p:nvPicPr>
          <p:cNvPr id="1026" name="Picture 2" descr="Nước sinh hoạt là gì? Một số vấn đề khi sử dụng nguồn nước sinh ho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C00000"/>
                </a:solidFill>
                <a:latin typeface="UTM Cooper Black" panose="02040603050506020204" pitchFamily="18" charset="0"/>
                <a:ea typeface="印品丫丫体-D版" panose="02010601030101010101" pitchFamily="2" charset="-122"/>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a:solidFill>
                  <a:srgbClr val="C00000"/>
                </a:solidFill>
                <a:latin typeface="UTM Cooper Black" panose="02040603050506020204" pitchFamily="18" charset="0"/>
                <a:ea typeface="印品丫丫体-D版" panose="02010601030101010101" pitchFamily="2" charset="-122"/>
              </a:rPr>
              <a:t>EM ĐÃ HỌC</a:t>
            </a:r>
            <a:endParaRPr kumimoji="0" lang="zh-CN" altLang="en-US" sz="50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3074964" y="802702"/>
            <a:ext cx="10796952" cy="4293554"/>
          </a:xfrm>
          <a:prstGeom prst="rect">
            <a:avLst/>
          </a:prstGeom>
        </p:spPr>
      </p:pic>
    </p:spTree>
    <p:extLst>
      <p:ext uri="{BB962C8B-B14F-4D97-AF65-F5344CB8AC3E}">
        <p14:creationId xmlns:p14="http://schemas.microsoft.com/office/powerpoint/2010/main" val="14279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Giảm chi phí sinh hoạt </a:t>
            </a:r>
          </a:p>
          <a:p>
            <a:pPr algn="ctr"/>
            <a:r>
              <a:rPr lang="vi-VN" sz="2200" b="1" dirty="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Nước là tài nguyên</a:t>
            </a:r>
          </a:p>
          <a:p>
            <a:pPr algn="ctr"/>
            <a:r>
              <a:rPr lang="vi-VN" sz="2200" b="1" dirty="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974</Words>
  <Application>Microsoft Office PowerPoint</Application>
  <PresentationFormat>Widescreen</PresentationFormat>
  <Paragraphs>100</Paragraphs>
  <Slides>23</Slides>
  <Notes>22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UTM Cooper Black</vt:lpstr>
      <vt:lpstr>Calibri</vt:lpstr>
      <vt:lpstr>Tahoma</vt:lpstr>
      <vt:lpstr>Adobe Arabic</vt:lpstr>
      <vt:lpstr>Arial</vt:lpstr>
      <vt:lpstr>Calibri Light</vt:lpstr>
      <vt:lpstr>印品丫丫体-D版</vt:lpstr>
      <vt:lpstr>Cambria</vt:lpstr>
      <vt:lpstr>等线</vt:lpstr>
      <vt:lpstr>等线 Light</vt:lpstr>
      <vt:lpstr>Times New Roman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Administrator</cp:lastModifiedBy>
  <cp:revision>50</cp:revision>
  <dcterms:created xsi:type="dcterms:W3CDTF">2023-07-12T12:54:28Z</dcterms:created>
  <dcterms:modified xsi:type="dcterms:W3CDTF">2023-09-15T08:33:35Z</dcterms:modified>
</cp:coreProperties>
</file>