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2" r:id="rId2"/>
    <p:sldId id="290" r:id="rId3"/>
    <p:sldId id="318" r:id="rId4"/>
    <p:sldId id="291" r:id="rId5"/>
    <p:sldId id="271" r:id="rId6"/>
    <p:sldId id="259" r:id="rId7"/>
    <p:sldId id="274" r:id="rId8"/>
    <p:sldId id="307" r:id="rId9"/>
    <p:sldId id="308" r:id="rId10"/>
    <p:sldId id="309" r:id="rId11"/>
    <p:sldId id="310" r:id="rId12"/>
    <p:sldId id="311" r:id="rId13"/>
    <p:sldId id="312" r:id="rId14"/>
    <p:sldId id="313" r:id="rId15"/>
    <p:sldId id="314" r:id="rId16"/>
    <p:sldId id="273" r:id="rId17"/>
    <p:sldId id="315" r:id="rId18"/>
    <p:sldId id="316" r:id="rId19"/>
    <p:sldId id="317" r:id="rId20"/>
    <p:sldId id="26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62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t>‹#›</a:t>
            </a:fld>
            <a:endParaRPr lang="en-US"/>
          </a:p>
        </p:txBody>
      </p:sp>
    </p:spTree>
    <p:extLst>
      <p:ext uri="{BB962C8B-B14F-4D97-AF65-F5344CB8AC3E}">
        <p14:creationId xmlns:p14="http://schemas.microsoft.com/office/powerpoint/2010/main" val="793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4</a:t>
            </a:fld>
            <a:endParaRPr lang="en-US"/>
          </a:p>
        </p:txBody>
      </p:sp>
    </p:spTree>
    <p:extLst>
      <p:ext uri="{BB962C8B-B14F-4D97-AF65-F5344CB8AC3E}">
        <p14:creationId xmlns:p14="http://schemas.microsoft.com/office/powerpoint/2010/main" val="2252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6</a:t>
            </a:fld>
            <a:endParaRPr lang="en-US"/>
          </a:p>
        </p:txBody>
      </p:sp>
    </p:spTree>
    <p:extLst>
      <p:ext uri="{BB962C8B-B14F-4D97-AF65-F5344CB8AC3E}">
        <p14:creationId xmlns:p14="http://schemas.microsoft.com/office/powerpoint/2010/main" val="41036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13</a:t>
            </a:fld>
            <a:endParaRPr lang="en-US"/>
          </a:p>
        </p:txBody>
      </p:sp>
    </p:spTree>
    <p:extLst>
      <p:ext uri="{BB962C8B-B14F-4D97-AF65-F5344CB8AC3E}">
        <p14:creationId xmlns:p14="http://schemas.microsoft.com/office/powerpoint/2010/main" val="29249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18</a:t>
            </a:fld>
            <a:endParaRPr lang="en-US"/>
          </a:p>
        </p:txBody>
      </p:sp>
    </p:spTree>
    <p:extLst>
      <p:ext uri="{BB962C8B-B14F-4D97-AF65-F5344CB8AC3E}">
        <p14:creationId xmlns:p14="http://schemas.microsoft.com/office/powerpoint/2010/main" val="1367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20</a:t>
            </a:fld>
            <a:endParaRPr lang="en-US"/>
          </a:p>
        </p:txBody>
      </p:sp>
    </p:spTree>
    <p:extLst>
      <p:ext uri="{BB962C8B-B14F-4D97-AF65-F5344CB8AC3E}">
        <p14:creationId xmlns:p14="http://schemas.microsoft.com/office/powerpoint/2010/main" val="92497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21</a:t>
            </a:fld>
            <a:endParaRPr lang="en-US"/>
          </a:p>
        </p:txBody>
      </p:sp>
    </p:spTree>
    <p:extLst>
      <p:ext uri="{BB962C8B-B14F-4D97-AF65-F5344CB8AC3E}">
        <p14:creationId xmlns:p14="http://schemas.microsoft.com/office/powerpoint/2010/main" val="135526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11/28/2023</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35412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11/28/2023</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144223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7880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sv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39.png"/><Relationship Id="rId5" Type="http://schemas.openxmlformats.org/officeDocument/2006/relationships/image" Target="../media/image10.png"/><Relationship Id="rId10" Type="http://schemas.openxmlformats.org/officeDocument/2006/relationships/image" Target="../media/image38.svg"/><Relationship Id="rId4" Type="http://schemas.openxmlformats.org/officeDocument/2006/relationships/image" Target="../media/image2.sv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2.sv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sv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2.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314972" y="1904132"/>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463675" y="278847"/>
            <a:ext cx="2944837" cy="2587283"/>
          </a:xfrm>
          <a:prstGeom prst="rect">
            <a:avLst/>
          </a:prstGeom>
        </p:spPr>
      </p:pic>
      <p:pic>
        <p:nvPicPr>
          <p:cNvPr id="2" name="Picture 1">
            <a:extLst>
              <a:ext uri="{FF2B5EF4-FFF2-40B4-BE49-F238E27FC236}">
                <a16:creationId xmlns:a16="http://schemas.microsoft.com/office/drawing/2014/main" id="{701E28BA-6719-9E48-D32A-A08451D188E6}"/>
              </a:ext>
            </a:extLst>
          </p:cNvPr>
          <p:cNvPicPr>
            <a:picLocks noChangeAspect="1"/>
          </p:cNvPicPr>
          <p:nvPr/>
        </p:nvPicPr>
        <p:blipFill>
          <a:blip r:embed="rId6"/>
          <a:stretch>
            <a:fillRect/>
          </a:stretch>
        </p:blipFill>
        <p:spPr>
          <a:xfrm>
            <a:off x="2784418" y="287906"/>
            <a:ext cx="7175614" cy="3005588"/>
          </a:xfrm>
          <a:prstGeom prst="rect">
            <a:avLst/>
          </a:prstGeom>
        </p:spPr>
      </p:pic>
    </p:spTree>
    <p:extLst>
      <p:ext uri="{BB962C8B-B14F-4D97-AF65-F5344CB8AC3E}">
        <p14:creationId xmlns:p14="http://schemas.microsoft.com/office/powerpoint/2010/main" val="42783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ta thường đội mũ len (Hình 2d) vào những ngày đông giá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1754326"/>
          </a:xfrm>
          <a:custGeom>
            <a:avLst/>
            <a:gdLst>
              <a:gd name="connsiteX0" fmla="*/ 0 w 5946500"/>
              <a:gd name="connsiteY0" fmla="*/ 0 h 1754326"/>
              <a:gd name="connsiteX1" fmla="*/ 5946500 w 5946500"/>
              <a:gd name="connsiteY1" fmla="*/ 0 h 1754326"/>
              <a:gd name="connsiteX2" fmla="*/ 5946500 w 5946500"/>
              <a:gd name="connsiteY2" fmla="*/ 1754326 h 1754326"/>
              <a:gd name="connsiteX3" fmla="*/ 0 w 5946500"/>
              <a:gd name="connsiteY3" fmla="*/ 1754326 h 1754326"/>
              <a:gd name="connsiteX4" fmla="*/ 0 w 59465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1754326" fill="none" extrusionOk="0">
                <a:moveTo>
                  <a:pt x="0" y="0"/>
                </a:moveTo>
                <a:cubicBezTo>
                  <a:pt x="2963857" y="5222"/>
                  <a:pt x="4970093" y="24918"/>
                  <a:pt x="5946500" y="0"/>
                </a:cubicBezTo>
                <a:cubicBezTo>
                  <a:pt x="6011075" y="239465"/>
                  <a:pt x="5848427" y="1500058"/>
                  <a:pt x="5946500" y="1754326"/>
                </a:cubicBezTo>
                <a:cubicBezTo>
                  <a:pt x="3509381" y="1589565"/>
                  <a:pt x="2771210" y="1872476"/>
                  <a:pt x="0" y="1754326"/>
                </a:cubicBezTo>
                <a:cubicBezTo>
                  <a:pt x="-8328" y="1287393"/>
                  <a:pt x="-71301" y="628243"/>
                  <a:pt x="0" y="0"/>
                </a:cubicBezTo>
                <a:close/>
              </a:path>
              <a:path w="5946500" h="1754326" stroke="0" extrusionOk="0">
                <a:moveTo>
                  <a:pt x="0" y="0"/>
                </a:moveTo>
                <a:cubicBezTo>
                  <a:pt x="1902993" y="11849"/>
                  <a:pt x="3916458" y="-161459"/>
                  <a:pt x="5946500" y="0"/>
                </a:cubicBezTo>
                <a:cubicBezTo>
                  <a:pt x="5920686" y="606792"/>
                  <a:pt x="5799970" y="1569389"/>
                  <a:pt x="5946500" y="1754326"/>
                </a:cubicBezTo>
                <a:cubicBezTo>
                  <a:pt x="4643832" y="1608466"/>
                  <a:pt x="2238412"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len dẫn nhiệt kém giúp cho tai, đầu giữ nhiệt và không bị lạnh.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181600" y="2895600"/>
            <a:ext cx="1057275" cy="96202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8F009803-8C79-777A-2343-B9B97BBE2868}"/>
              </a:ext>
            </a:extLst>
          </p:cNvPr>
          <p:cNvPicPr>
            <a:picLocks noChangeAspect="1"/>
          </p:cNvPicPr>
          <p:nvPr/>
        </p:nvPicPr>
        <p:blipFill>
          <a:blip r:embed="rId2"/>
          <a:stretch>
            <a:fillRect/>
          </a:stretch>
        </p:blipFill>
        <p:spPr>
          <a:xfrm>
            <a:off x="757237" y="1971675"/>
            <a:ext cx="3859023"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98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3C866392-C720-7D95-27F9-73A265CD8A98}"/>
              </a:ext>
            </a:extLst>
          </p:cNvPr>
          <p:cNvPicPr>
            <a:picLocks noChangeAspect="1"/>
          </p:cNvPicPr>
          <p:nvPr/>
        </p:nvPicPr>
        <p:blipFill>
          <a:blip r:embed="rId2"/>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6391275" y="1851233"/>
            <a:ext cx="539115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74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5219700" y="1165433"/>
            <a:ext cx="640080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EEFA922-D35E-5526-5924-7B2AF432033D}"/>
              </a:ext>
            </a:extLst>
          </p:cNvPr>
          <p:cNvPicPr>
            <a:picLocks noChangeAspect="1"/>
          </p:cNvPicPr>
          <p:nvPr/>
        </p:nvPicPr>
        <p:blipFill>
          <a:blip r:embed="rId2"/>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797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799"/>
            <a:ext cx="10668000" cy="1057275"/>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Nêu và giải thích một số cách chống nóng, chống rét cho người, vật nuôi và cây trồng.</a:t>
            </a:r>
          </a:p>
        </p:txBody>
      </p:sp>
      <p:pic>
        <p:nvPicPr>
          <p:cNvPr id="4" name="Picture 3">
            <a:extLst>
              <a:ext uri="{FF2B5EF4-FFF2-40B4-BE49-F238E27FC236}">
                <a16:creationId xmlns:a16="http://schemas.microsoft.com/office/drawing/2014/main" id="{B3DDBDCE-047E-3950-9EA3-D43232F018C4}"/>
              </a:ext>
            </a:extLst>
          </p:cNvPr>
          <p:cNvPicPr>
            <a:picLocks noChangeAspect="1"/>
          </p:cNvPicPr>
          <p:nvPr/>
        </p:nvPicPr>
        <p:blipFill>
          <a:blip r:embed="rId3"/>
          <a:stretch>
            <a:fillRect/>
          </a:stretch>
        </p:blipFill>
        <p:spPr>
          <a:xfrm>
            <a:off x="1933574" y="1700212"/>
            <a:ext cx="8159847" cy="4471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670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8CAB7EC-E85A-2735-26B2-057C1AA3B816}"/>
              </a:ext>
            </a:extLst>
          </p:cNvPr>
          <p:cNvPicPr>
            <a:picLocks noChangeAspect="1"/>
          </p:cNvPicPr>
          <p:nvPr/>
        </p:nvPicPr>
        <p:blipFill>
          <a:blip r:embed="rId2"/>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772025" y="13273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2188D72-85B4-6497-77C7-A31AA45F42A2}"/>
              </a:ext>
            </a:extLst>
          </p:cNvPr>
          <p:cNvPicPr>
            <a:picLocks noChangeAspect="1"/>
          </p:cNvPicPr>
          <p:nvPr/>
        </p:nvPicPr>
        <p:blipFill>
          <a:blip r:embed="rId3"/>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a:extLst>
              <a:ext uri="{FF2B5EF4-FFF2-40B4-BE49-F238E27FC236}">
                <a16:creationId xmlns:a16="http://schemas.microsoft.com/office/drawing/2014/main" id="{39275886-0341-047C-AEB6-D84402F5A22F}"/>
              </a:ext>
            </a:extLst>
          </p:cNvPr>
          <p:cNvSpPr txBox="1">
            <a:spLocks noChangeArrowheads="1"/>
          </p:cNvSpPr>
          <p:nvPr/>
        </p:nvSpPr>
        <p:spPr bwMode="auto">
          <a:xfrm>
            <a:off x="4762500" y="41086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992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324350" y="1498808"/>
            <a:ext cx="7067550" cy="769441"/>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400" b="1" dirty="0">
                <a:solidFill>
                  <a:srgbClr val="FF0000"/>
                </a:solidFill>
                <a:latin typeface="Cambria" panose="02040503050406030204" pitchFamily="18" charset="0"/>
                <a:ea typeface="Cambria" panose="02040503050406030204" pitchFamily="18" charset="0"/>
                <a:cs typeface="Arial" panose="020B0604020202020204" pitchFamily="34" charset="0"/>
              </a:rPr>
              <a:t>Dùng áo chống rét cho trâu</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74BADCBD-D086-3978-F5FA-031184BD2F94}"/>
              </a:ext>
            </a:extLst>
          </p:cNvPr>
          <p:cNvPicPr>
            <a:picLocks noChangeAspect="1"/>
          </p:cNvPicPr>
          <p:nvPr/>
        </p:nvPicPr>
        <p:blipFill>
          <a:blip r:embed="rId2"/>
          <a:stretch>
            <a:fillRect/>
          </a:stretch>
        </p:blipFill>
        <p:spPr>
          <a:xfrm>
            <a:off x="1352549" y="804862"/>
            <a:ext cx="2524125" cy="230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97CB12FE-4ED6-2522-98A4-526E0563F029}"/>
              </a:ext>
            </a:extLst>
          </p:cNvPr>
          <p:cNvPicPr>
            <a:picLocks noChangeAspect="1"/>
          </p:cNvPicPr>
          <p:nvPr/>
        </p:nvPicPr>
        <p:blipFill>
          <a:blip r:embed="rId3"/>
          <a:stretch>
            <a:fillRect/>
          </a:stretch>
        </p:blipFill>
        <p:spPr>
          <a:xfrm>
            <a:off x="704850" y="3752851"/>
            <a:ext cx="4964256" cy="2100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7">
            <a:extLst>
              <a:ext uri="{FF2B5EF4-FFF2-40B4-BE49-F238E27FC236}">
                <a16:creationId xmlns:a16="http://schemas.microsoft.com/office/drawing/2014/main" id="{88F24EDD-3D11-A035-C3F1-E24111748103}"/>
              </a:ext>
            </a:extLst>
          </p:cNvPr>
          <p:cNvSpPr txBox="1">
            <a:spLocks noChangeArrowheads="1"/>
          </p:cNvSpPr>
          <p:nvPr/>
        </p:nvSpPr>
        <p:spPr bwMode="auto">
          <a:xfrm>
            <a:off x="5972175" y="3918158"/>
            <a:ext cx="567690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Lợp mái nhà bằng tôn lạnh thì trong nhà sẽ mát hơn sử dụng tôn thường.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0219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67F1EB7C-1506-AF92-C44E-EC32AEAEC2E4}"/>
              </a:ext>
            </a:extLst>
          </p:cNvPr>
          <p:cNvPicPr>
            <a:picLocks noChangeAspect="1"/>
          </p:cNvPicPr>
          <p:nvPr/>
        </p:nvPicPr>
        <p:blipFill>
          <a:blip r:embed="rId9"/>
          <a:stretch>
            <a:fillRect/>
          </a:stretch>
        </p:blipFill>
        <p:spPr>
          <a:xfrm>
            <a:off x="3065599" y="564131"/>
            <a:ext cx="7108552" cy="3005588"/>
          </a:xfrm>
          <a:prstGeom prst="rect">
            <a:avLst/>
          </a:prstGeom>
        </p:spPr>
      </p:pic>
    </p:spTree>
    <p:extLst>
      <p:ext uri="{BB962C8B-B14F-4D97-AF65-F5344CB8AC3E}">
        <p14:creationId xmlns:p14="http://schemas.microsoft.com/office/powerpoint/2010/main" val="96969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754326"/>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Vì sao về mùa lạnh, khi vịn tay vào lan can bằng thép ta thấy lạnh hơn khi vịn tay vào lan can bằng gỗ?</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1514474" y="3041858"/>
            <a:ext cx="6867525"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Vì thép dẫn nhiệt tốt hơn gỗ</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Freeform: Shape 34">
            <a:extLst>
              <a:ext uri="{FF2B5EF4-FFF2-40B4-BE49-F238E27FC236}">
                <a16:creationId xmlns:a16="http://schemas.microsoft.com/office/drawing/2014/main" id="{B110BC9B-8E75-0BF7-A6FA-6FF26933BA06}"/>
              </a:ext>
            </a:extLst>
          </p:cNvPr>
          <p:cNvSpPr/>
          <p:nvPr/>
        </p:nvSpPr>
        <p:spPr>
          <a:xfrm>
            <a:off x="753859" y="23991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064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815882"/>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Mẹ bạn Hoa đổ nước sôi vào hai bình giữ nhiệt a và b (Hình 5). Bạn Hoa cầm bình a, tay thấy ấm còn cầm bình b tay không thấy ấm. Bình nào giữ nước nóng lâu hơn? Vì sao?</a:t>
            </a:r>
            <a:endPar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2838450" y="3194258"/>
            <a:ext cx="58197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Bình hình 5b giữ nước nóng lâu hơn bình hình 5a vì nhiệt của nước không bị truyền ra ngoài.</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74BFBEB2-88BA-1FD0-567B-37360410A208}"/>
              </a:ext>
            </a:extLst>
          </p:cNvPr>
          <p:cNvPicPr>
            <a:picLocks noChangeAspect="1"/>
          </p:cNvPicPr>
          <p:nvPr/>
        </p:nvPicPr>
        <p:blipFill>
          <a:blip r:embed="rId4"/>
          <a:stretch>
            <a:fillRect/>
          </a:stretch>
        </p:blipFill>
        <p:spPr>
          <a:xfrm>
            <a:off x="552449" y="3190876"/>
            <a:ext cx="1989061" cy="2347912"/>
          </a:xfrm>
          <a:prstGeom prst="rect">
            <a:avLst/>
          </a:prstGeom>
        </p:spPr>
      </p:pic>
    </p:spTree>
    <p:extLst>
      <p:ext uri="{BB962C8B-B14F-4D97-AF65-F5344CB8AC3E}">
        <p14:creationId xmlns:p14="http://schemas.microsoft.com/office/powerpoint/2010/main" val="3082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819150" y="2832308"/>
            <a:ext cx="76866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p>
        </p:txBody>
      </p:sp>
    </p:spTree>
    <p:extLst>
      <p:ext uri="{BB962C8B-B14F-4D97-AF65-F5344CB8AC3E}">
        <p14:creationId xmlns:p14="http://schemas.microsoft.com/office/powerpoint/2010/main" val="203753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dép</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nhựa</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Thanh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thép</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đũa</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88516" y="3670179"/>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11102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35C742-3B37-49DC-A193-8887E2B8D3A3}"/>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BE8D23F-5D24-4D66-ACC1-694E6763A1FE}"/>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95F6831-79EC-4DBF-8644-0C30E9E444BA}"/>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B4CD97F-6CCE-47B1-8646-01AC12C9D6DE}"/>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99CBEA4-F84C-4D62-89EA-E24C0A9D43F3}"/>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DD32204-DE98-4A28-87ED-3FF5138881B7}"/>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147D88-A15D-4C8E-86AE-552792A52F85}"/>
              </a:ext>
            </a:extLst>
          </p:cNvPr>
          <p:cNvSpPr/>
          <p:nvPr/>
        </p:nvSpPr>
        <p:spPr>
          <a:xfrm>
            <a:off x="129297" y="4310496"/>
            <a:ext cx="914400" cy="595746"/>
          </a:xfrm>
          <a:prstGeom prst="rect">
            <a:avLst/>
          </a:prstGeom>
          <a:solidFill>
            <a:srgbClr val="D9ED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Line arrow Straight">
            <a:extLst>
              <a:ext uri="{FF2B5EF4-FFF2-40B4-BE49-F238E27FC236}">
                <a16:creationId xmlns:a16="http://schemas.microsoft.com/office/drawing/2014/main" id="{97519913-1EAC-409E-9EFD-6FDCCA784F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24" y="1407967"/>
            <a:ext cx="443345" cy="443345"/>
          </a:xfrm>
          <a:prstGeom prst="rect">
            <a:avLst/>
          </a:prstGeom>
        </p:spPr>
      </p:pic>
      <p:pic>
        <p:nvPicPr>
          <p:cNvPr id="25" name="Graphic 24" descr="Line arrow Straight">
            <a:extLst>
              <a:ext uri="{FF2B5EF4-FFF2-40B4-BE49-F238E27FC236}">
                <a16:creationId xmlns:a16="http://schemas.microsoft.com/office/drawing/2014/main" id="{8B99DC7B-CF57-406D-B6DD-9DF70B6C75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78748" y="4982442"/>
            <a:ext cx="443345" cy="443345"/>
          </a:xfrm>
          <a:prstGeom prst="rect">
            <a:avLst/>
          </a:prstGeom>
        </p:spPr>
      </p:pic>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9903494-EB4A-4DCE-A508-B5D98949B56D}"/>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34" name="TextBox 33">
            <a:extLst>
              <a:ext uri="{FF2B5EF4-FFF2-40B4-BE49-F238E27FC236}">
                <a16:creationId xmlns:a16="http://schemas.microsoft.com/office/drawing/2014/main" id="{B14FF39A-B5B2-40DD-9685-465CC8D9B042}"/>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35" name="TextBox 34">
            <a:extLst>
              <a:ext uri="{FF2B5EF4-FFF2-40B4-BE49-F238E27FC236}">
                <a16:creationId xmlns:a16="http://schemas.microsoft.com/office/drawing/2014/main" id="{15F7D635-ACA0-4AB0-B308-ECE42807C04F}"/>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36" name="TextBox 35">
            <a:extLst>
              <a:ext uri="{FF2B5EF4-FFF2-40B4-BE49-F238E27FC236}">
                <a16:creationId xmlns:a16="http://schemas.microsoft.com/office/drawing/2014/main" id="{701BE0F4-87D8-4CD2-B855-A67581EA2D4E}"/>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37" name="TextBox 36">
            <a:extLst>
              <a:ext uri="{FF2B5EF4-FFF2-40B4-BE49-F238E27FC236}">
                <a16:creationId xmlns:a16="http://schemas.microsoft.com/office/drawing/2014/main" id="{50B5E194-9A49-4C15-B402-DC22BDE6A383}"/>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39" name="Picture 38">
            <a:extLst>
              <a:ext uri="{FF2B5EF4-FFF2-40B4-BE49-F238E27FC236}">
                <a16:creationId xmlns:a16="http://schemas.microsoft.com/office/drawing/2014/main" id="{9CDC4F1A-43F5-431D-9909-FAFA3C3702FF}"/>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flipH="1">
            <a:off x="1217440" y="2597890"/>
            <a:ext cx="2714362" cy="3955310"/>
          </a:xfrm>
          <a:prstGeom prst="rect">
            <a:avLst/>
          </a:prstGeom>
        </p:spPr>
      </p:pic>
      <p:pic>
        <p:nvPicPr>
          <p:cNvPr id="8" name="Picture 7" descr="Map&#10;&#10;Description automatically generated">
            <a:extLst>
              <a:ext uri="{FF2B5EF4-FFF2-40B4-BE49-F238E27FC236}">
                <a16:creationId xmlns:a16="http://schemas.microsoft.com/office/drawing/2014/main" id="{6B87DB51-5C89-400B-8D99-A1124E2DD28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61078" y="1283740"/>
            <a:ext cx="4359143" cy="4795211"/>
          </a:xfrm>
          <a:prstGeom prst="rect">
            <a:avLst/>
          </a:prstGeom>
        </p:spPr>
      </p:pic>
      <p:grpSp>
        <p:nvGrpSpPr>
          <p:cNvPr id="10" name="Group 9">
            <a:extLst>
              <a:ext uri="{FF2B5EF4-FFF2-40B4-BE49-F238E27FC236}">
                <a16:creationId xmlns:a16="http://schemas.microsoft.com/office/drawing/2014/main" id="{A59A7168-8825-40D4-AB3C-0CD42C049876}"/>
              </a:ext>
            </a:extLst>
          </p:cNvPr>
          <p:cNvGrpSpPr/>
          <p:nvPr/>
        </p:nvGrpSpPr>
        <p:grpSpPr>
          <a:xfrm>
            <a:off x="1552221" y="2362412"/>
            <a:ext cx="6014433" cy="1373537"/>
            <a:chOff x="1552221" y="2362412"/>
            <a:chExt cx="6014433" cy="1373537"/>
          </a:xfrm>
        </p:grpSpPr>
        <p:pic>
          <p:nvPicPr>
            <p:cNvPr id="43" name="Graphic 4">
              <a:extLst>
                <a:ext uri="{FF2B5EF4-FFF2-40B4-BE49-F238E27FC236}">
                  <a16:creationId xmlns:a16="http://schemas.microsoft.com/office/drawing/2014/main" id="{6CFE425C-2A52-4E2C-B3EC-E45A289F7C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2221" y="2362412"/>
              <a:ext cx="6014433" cy="1373537"/>
            </a:xfrm>
            <a:prstGeom prst="rect">
              <a:avLst/>
            </a:prstGeom>
          </p:spPr>
        </p:pic>
        <p:sp>
          <p:nvSpPr>
            <p:cNvPr id="9" name="TextBox 8">
              <a:extLst>
                <a:ext uri="{FF2B5EF4-FFF2-40B4-BE49-F238E27FC236}">
                  <a16:creationId xmlns:a16="http://schemas.microsoft.com/office/drawing/2014/main" id="{D26BEDA9-FF16-45E7-8507-DA35F3DC3DBE}"/>
                </a:ext>
              </a:extLst>
            </p:cNvPr>
            <p:cNvSpPr txBox="1"/>
            <p:nvPr/>
          </p:nvSpPr>
          <p:spPr>
            <a:xfrm>
              <a:off x="2858266" y="2639098"/>
              <a:ext cx="31967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Học ghi nhớ</a:t>
              </a:r>
            </a:p>
          </p:txBody>
        </p:sp>
      </p:grpSp>
      <p:grpSp>
        <p:nvGrpSpPr>
          <p:cNvPr id="11" name="Group 10">
            <a:extLst>
              <a:ext uri="{FF2B5EF4-FFF2-40B4-BE49-F238E27FC236}">
                <a16:creationId xmlns:a16="http://schemas.microsoft.com/office/drawing/2014/main" id="{A65095B1-2993-42F9-BA80-BA6C4038E113}"/>
              </a:ext>
            </a:extLst>
          </p:cNvPr>
          <p:cNvGrpSpPr/>
          <p:nvPr/>
        </p:nvGrpSpPr>
        <p:grpSpPr>
          <a:xfrm>
            <a:off x="2742012" y="4358664"/>
            <a:ext cx="6014433" cy="1373537"/>
            <a:chOff x="2742012" y="4358664"/>
            <a:chExt cx="6014433" cy="1373537"/>
          </a:xfrm>
        </p:grpSpPr>
        <p:pic>
          <p:nvPicPr>
            <p:cNvPr id="44" name="Graphic 4">
              <a:extLst>
                <a:ext uri="{FF2B5EF4-FFF2-40B4-BE49-F238E27FC236}">
                  <a16:creationId xmlns:a16="http://schemas.microsoft.com/office/drawing/2014/main" id="{A5F61ED6-685D-4844-87DD-1729F04CD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2012" y="4358664"/>
              <a:ext cx="6014433" cy="1373537"/>
            </a:xfrm>
            <a:prstGeom prst="rect">
              <a:avLst/>
            </a:prstGeom>
          </p:spPr>
        </p:pic>
        <p:sp>
          <p:nvSpPr>
            <p:cNvPr id="45" name="TextBox 44">
              <a:extLst>
                <a:ext uri="{FF2B5EF4-FFF2-40B4-BE49-F238E27FC236}">
                  <a16:creationId xmlns:a16="http://schemas.microsoft.com/office/drawing/2014/main" id="{7B46220C-4B13-4484-A9C1-60337D22A478}"/>
                </a:ext>
              </a:extLst>
            </p:cNvPr>
            <p:cNvSpPr txBox="1"/>
            <p:nvPr/>
          </p:nvSpPr>
          <p:spPr>
            <a:xfrm>
              <a:off x="3763717" y="4838714"/>
              <a:ext cx="44614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Chuẩn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bị</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tiếp</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7" name="Picture 6">
            <a:extLst>
              <a:ext uri="{FF2B5EF4-FFF2-40B4-BE49-F238E27FC236}">
                <a16:creationId xmlns:a16="http://schemas.microsoft.com/office/drawing/2014/main" id="{610642EB-012F-BC7B-DE8D-664E98CABDE2}"/>
              </a:ext>
            </a:extLst>
          </p:cNvPr>
          <p:cNvPicPr>
            <a:picLocks noChangeAspect="1"/>
          </p:cNvPicPr>
          <p:nvPr/>
        </p:nvPicPr>
        <p:blipFill>
          <a:blip r:embed="rId11"/>
          <a:stretch>
            <a:fillRect/>
          </a:stretch>
        </p:blipFill>
        <p:spPr>
          <a:xfrm>
            <a:off x="3603280" y="186179"/>
            <a:ext cx="5023539" cy="2999492"/>
          </a:xfrm>
          <a:prstGeom prst="rect">
            <a:avLst/>
          </a:prstGeom>
        </p:spPr>
      </p:pic>
    </p:spTree>
    <p:extLst>
      <p:ext uri="{BB962C8B-B14F-4D97-AF65-F5344CB8AC3E}">
        <p14:creationId xmlns:p14="http://schemas.microsoft.com/office/powerpoint/2010/main" val="287183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8478ED-58D5-4E71-B21C-242C7B50BFB3}"/>
              </a:ext>
            </a:extLst>
          </p:cNvPr>
          <p:cNvSpPr/>
          <p:nvPr/>
        </p:nvSpPr>
        <p:spPr>
          <a:xfrm>
            <a:off x="380168"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8" name="TextBox 17">
            <a:extLst>
              <a:ext uri="{FF2B5EF4-FFF2-40B4-BE49-F238E27FC236}">
                <a16:creationId xmlns:a16="http://schemas.microsoft.com/office/drawing/2014/main" id="{19B731A3-84D7-4E33-A708-B408F3B5F8AD}"/>
              </a:ext>
            </a:extLst>
          </p:cNvPr>
          <p:cNvSpPr txBox="1"/>
          <p:nvPr/>
        </p:nvSpPr>
        <p:spPr>
          <a:xfrm rot="16200000">
            <a:off x="9603882" y="2638252"/>
            <a:ext cx="615553" cy="1342675"/>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2" y="3372327"/>
            <a:ext cx="4565874" cy="3083892"/>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91176" y="1000252"/>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2" name="Picture 31"/>
          <p:cNvPicPr>
            <a:picLocks noChangeAspect="1"/>
          </p:cNvPicPr>
          <p:nvPr/>
        </p:nvPicPr>
        <p:blipFill>
          <a:blip r:embed="rId7">
            <a:extLst>
              <a:ext uri="{BEBA8EAE-BF5A-486C-A8C5-ECC9F3942E4B}">
                <a14:imgProps xmlns:a14="http://schemas.microsoft.com/office/drawing/2010/main">
                  <a14:imgLayer r:embed="rId8">
                    <a14:imgEffect>
                      <a14:backgroundRemoval t="472" b="97170" l="9664" r="89916"/>
                    </a14:imgEffect>
                  </a14:imgLayer>
                </a14:imgProps>
              </a:ext>
              <a:ext uri="{28A0092B-C50C-407E-A947-70E740481C1C}">
                <a14:useLocalDpi xmlns:a14="http://schemas.microsoft.com/office/drawing/2010/main" val="0"/>
              </a:ext>
            </a:extLst>
          </a:blip>
          <a:stretch>
            <a:fillRect/>
          </a:stretch>
        </p:blipFill>
        <p:spPr>
          <a:xfrm>
            <a:off x="8797550" y="968625"/>
            <a:ext cx="3050711" cy="2492498"/>
          </a:xfrm>
          <a:prstGeom prst="rect">
            <a:avLst/>
          </a:prstGeom>
        </p:spPr>
      </p:pic>
      <p:pic>
        <p:nvPicPr>
          <p:cNvPr id="2" name="Picture 1">
            <a:extLst>
              <a:ext uri="{FF2B5EF4-FFF2-40B4-BE49-F238E27FC236}">
                <a16:creationId xmlns:a16="http://schemas.microsoft.com/office/drawing/2014/main" id="{E8AEBBA2-86CB-8578-D8E6-E47709B9DCC7}"/>
              </a:ext>
            </a:extLst>
          </p:cNvPr>
          <p:cNvPicPr>
            <a:picLocks noChangeAspect="1"/>
          </p:cNvPicPr>
          <p:nvPr/>
        </p:nvPicPr>
        <p:blipFill>
          <a:blip r:embed="rId9"/>
          <a:stretch>
            <a:fillRect/>
          </a:stretch>
        </p:blipFill>
        <p:spPr>
          <a:xfrm>
            <a:off x="2213678" y="1315819"/>
            <a:ext cx="7212193" cy="3578662"/>
          </a:xfrm>
          <a:prstGeom prst="rect">
            <a:avLst/>
          </a:prstGeom>
        </p:spPr>
      </p:pic>
    </p:spTree>
    <p:extLst>
      <p:ext uri="{BB962C8B-B14F-4D97-AF65-F5344CB8AC3E}">
        <p14:creationId xmlns:p14="http://schemas.microsoft.com/office/powerpoint/2010/main" val="613292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kém</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Thìa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inox</a:t>
              </a: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Nồi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gang</a:t>
              </a: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Đôi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đũa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45591" y="4670304"/>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76398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9"/>
          <a:stretch>
            <a:fillRect/>
          </a:stretch>
        </p:blipFill>
        <p:spPr>
          <a:xfrm>
            <a:off x="3641406" y="1157408"/>
            <a:ext cx="4413887" cy="1609483"/>
          </a:xfrm>
          <a:prstGeom prst="rect">
            <a:avLst/>
          </a:prstGeom>
        </p:spPr>
      </p:pic>
      <p:pic>
        <p:nvPicPr>
          <p:cNvPr id="5" name="Picture 4">
            <a:extLst>
              <a:ext uri="{FF2B5EF4-FFF2-40B4-BE49-F238E27FC236}">
                <a16:creationId xmlns:a16="http://schemas.microsoft.com/office/drawing/2014/main" id="{E5A2788A-8380-F4EB-D6A0-E8AF6B388350}"/>
              </a:ext>
            </a:extLst>
          </p:cNvPr>
          <p:cNvPicPr>
            <a:picLocks noChangeAspect="1"/>
          </p:cNvPicPr>
          <p:nvPr/>
        </p:nvPicPr>
        <p:blipFill>
          <a:blip r:embed="rId10"/>
          <a:stretch>
            <a:fillRect/>
          </a:stretch>
        </p:blipFill>
        <p:spPr>
          <a:xfrm>
            <a:off x="1930917" y="2884442"/>
            <a:ext cx="8577815" cy="2517866"/>
          </a:xfrm>
          <a:prstGeom prst="rect">
            <a:avLst/>
          </a:prstGeom>
        </p:spPr>
      </p:pic>
      <p:pic>
        <p:nvPicPr>
          <p:cNvPr id="8" name="Picture 7">
            <a:extLst>
              <a:ext uri="{FF2B5EF4-FFF2-40B4-BE49-F238E27FC236}">
                <a16:creationId xmlns:a16="http://schemas.microsoft.com/office/drawing/2014/main" id="{CA510A08-06AB-08B0-90EF-9D17D28EE216}"/>
              </a:ext>
            </a:extLst>
          </p:cNvPr>
          <p:cNvPicPr>
            <a:picLocks noChangeAspect="1"/>
          </p:cNvPicPr>
          <p:nvPr/>
        </p:nvPicPr>
        <p:blipFill>
          <a:blip r:embed="rId11"/>
          <a:stretch>
            <a:fillRect/>
          </a:stretch>
        </p:blipFill>
        <p:spPr>
          <a:xfrm>
            <a:off x="1907962" y="2370544"/>
            <a:ext cx="1975275" cy="859611"/>
          </a:xfrm>
          <a:prstGeom prst="rect">
            <a:avLst/>
          </a:prstGeom>
        </p:spPr>
      </p:pic>
      <p:sp>
        <p:nvSpPr>
          <p:cNvPr id="4" name="TextBox 3">
            <a:extLst>
              <a:ext uri="{FF2B5EF4-FFF2-40B4-BE49-F238E27FC236}">
                <a16:creationId xmlns:a16="http://schemas.microsoft.com/office/drawing/2014/main" id="{6F7EF95D-B2E8-6BAE-2E61-47FEB601465B}"/>
              </a:ext>
            </a:extLst>
          </p:cNvPr>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p>
        </p:txBody>
      </p:sp>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a:extLst>
              <a:ext uri="{FF2B5EF4-FFF2-40B4-BE49-F238E27FC236}">
                <a16:creationId xmlns:a16="http://schemas.microsoft.com/office/drawing/2014/main" id="{85263780-4F9E-9FAE-E245-92EF0FEA42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a:extLst>
              <a:ext uri="{FF2B5EF4-FFF2-40B4-BE49-F238E27FC236}">
                <a16:creationId xmlns:a16="http://schemas.microsoft.com/office/drawing/2014/main" id="{194EA9AD-59A7-3908-DCA0-72977831BE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8A7C005-6C63-A0F2-3E9B-0E21663D2AAE}"/>
              </a:ext>
            </a:extLst>
          </p:cNvPr>
          <p:cNvPicPr>
            <a:picLocks noChangeAspect="1"/>
          </p:cNvPicPr>
          <p:nvPr/>
        </p:nvPicPr>
        <p:blipFill>
          <a:blip r:embed="rId2"/>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524500" y="1527383"/>
            <a:ext cx="61531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1256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387A78B-DA78-001E-04F9-3B67D068FB4F}"/>
              </a:ext>
            </a:extLst>
          </p:cNvPr>
          <p:cNvPicPr>
            <a:picLocks noChangeAspect="1"/>
          </p:cNvPicPr>
          <p:nvPr/>
        </p:nvPicPr>
        <p:blipFill>
          <a:blip r:embed="rId2"/>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1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a:extLst>
              <a:ext uri="{FF2B5EF4-FFF2-40B4-BE49-F238E27FC236}">
                <a16:creationId xmlns:a16="http://schemas.microsoft.com/office/drawing/2014/main" id="{B91761AE-2568-0004-A990-AFE6B8125857}"/>
              </a:ext>
            </a:extLst>
          </p:cNvPr>
          <p:cNvPicPr>
            <a:picLocks noChangeAspect="1"/>
          </p:cNvPicPr>
          <p:nvPr/>
        </p:nvPicPr>
        <p:blipFill>
          <a:blip r:embed="rId2"/>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196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758</Words>
  <Application>Microsoft Office PowerPoint</Application>
  <PresentationFormat>Widescreen</PresentationFormat>
  <Paragraphs>89</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微软雅黑</vt:lpstr>
      <vt:lpstr>Arial</vt:lpstr>
      <vt:lpstr>Berlin Sans FB Demi</vt:lpstr>
      <vt:lpstr>Bernard MT Condensed</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2023-09-28T13:16:18Z</dcterms:created>
  <dcterms:modified xsi:type="dcterms:W3CDTF">2023-11-28T04:59:42Z</dcterms:modified>
</cp:coreProperties>
</file>