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6" r:id="rId3"/>
    <p:sldMasterId id="2147483718" r:id="rId4"/>
  </p:sldMasterIdLst>
  <p:notesMasterIdLst>
    <p:notesMasterId r:id="rId27"/>
  </p:notesMasterIdLst>
  <p:sldIdLst>
    <p:sldId id="2007577217" r:id="rId5"/>
    <p:sldId id="4312" r:id="rId6"/>
    <p:sldId id="2007577216" r:id="rId7"/>
    <p:sldId id="294" r:id="rId8"/>
    <p:sldId id="296" r:id="rId9"/>
    <p:sldId id="297" r:id="rId10"/>
    <p:sldId id="348" r:id="rId11"/>
    <p:sldId id="2007577220" r:id="rId12"/>
    <p:sldId id="316" r:id="rId13"/>
    <p:sldId id="317" r:id="rId14"/>
    <p:sldId id="319" r:id="rId15"/>
    <p:sldId id="320" r:id="rId16"/>
    <p:sldId id="2007577221" r:id="rId17"/>
    <p:sldId id="2007577222" r:id="rId18"/>
    <p:sldId id="2007577223" r:id="rId19"/>
    <p:sldId id="284" r:id="rId20"/>
    <p:sldId id="704" r:id="rId21"/>
    <p:sldId id="2007577224" r:id="rId22"/>
    <p:sldId id="2007577225" r:id="rId23"/>
    <p:sldId id="2007577226" r:id="rId24"/>
    <p:sldId id="2007577227" r:id="rId25"/>
    <p:sldId id="7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240-3941-48AE-B432-7AF0C7D13AC0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9162F-C8DB-45C5-80FB-FB2D0C2F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2917-BE86-4A53-8FA0-B33914A9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67446-8517-4857-864D-E9BFBC0DD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9E75D-702D-44DA-A412-452D48D5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EA036-3AAF-4111-BC20-8ADC4328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1D11-631C-4954-BBC9-3A5CA483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2E02-7F76-4B6E-AA91-1C1B330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240E6-5C92-4412-830A-4F070A425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C4224-87D2-42B4-811B-7B81EAAA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5F91-A388-49DB-8DA6-C83EBFD9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70A4-DA2B-44F6-AD03-86BA411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1D1AB-D202-4F7A-8E89-838FFD605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1D9D-3F68-4BFE-B315-FB83BF780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C341-9B42-4676-9AD7-243425A2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BB94-4164-4E25-A30A-35446E37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FA7B-0ABE-45AA-B256-A41E4F18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56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2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59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87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4688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9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94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767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1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937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05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10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645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57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81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EDF-CEDD-4886-90BF-28CF3B22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0A68D-F30B-434F-9F3B-BC165B42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56C3-0CE5-4B3E-B433-B65383E8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30D9C-5C9F-4828-B0A1-77F10F33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B4FF4-3A06-4504-8405-305C2F0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6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9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753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5659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9809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0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41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606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664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34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4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229D-6D77-4FC7-B319-3519C574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A18C7-6C5D-4076-B8B2-825D664F2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8D97D-D7E0-48FF-B984-C37448FAD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3ACA-8DC6-43D4-81E9-7043F7F7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85AC9-5BBE-46BB-9D40-781F72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27262-2C7D-4652-A517-4C1E41A5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4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76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1666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376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165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398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6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6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EAE0-FFE6-413A-BDFC-DCE546E4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D9AA-61FC-4656-A1EB-5032F31F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157A6-762E-4504-B236-ED822C2D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5D0F7-EFD2-4901-B86C-E41A4B436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54CE3-E675-43D4-890E-DFF9D831F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2293-7A9E-4D19-B70E-4BE8996C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6402-E8B4-48AE-B618-37B1756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99637-543F-45D8-9C78-D73FA249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4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2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0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6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9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6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8F8-DB7F-433D-86DB-34345096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49B71-2713-4737-9DE8-4A1D6CCF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82F33-CC0E-4139-95EB-628A3874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A80B2-FD65-4E3C-A03F-31D42830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23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1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7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3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2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1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1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20D64-BFD3-4D3C-AFE4-B359BB3B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35AB-545E-4C27-9F6A-2CB44545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1138-ADD0-49EA-B056-472C7E52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3B66-6308-4C6E-A0A8-919D7A5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954B-5FCA-448B-A141-183B03EE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6C496-CB7B-49E1-B8DE-FAE1D2D5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E66FF-F643-4DB3-B8C3-B18D5C4B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C868-733B-4A3C-BB77-0EE98052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05CE-85E9-4CB6-8F38-815A91CB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B9E8-CD33-4604-B842-7EEDC687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B70ED-8222-47DE-B9B8-2819B54E0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0D1E2-F7EB-47ED-9546-84355042C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C0540-05ED-4323-80BC-A5F1E26D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6EBD6-A91F-4934-A67C-A3025674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2E04D-1024-4936-AEE3-73ED3DE1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E5E0A2-4340-0692-04D7-4F6A13D6C7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2476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173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BF7F66-930A-401E-8220-1F6F811154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2">
            <a:extLst>
              <a:ext uri="{FF2B5EF4-FFF2-40B4-BE49-F238E27FC236}">
                <a16:creationId xmlns:a16="http://schemas.microsoft.com/office/drawing/2014/main" id="{2CDF78D7-D62B-4F00-8868-71341645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88" y="852479"/>
            <a:ext cx="8744624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3092C8-9CF8-F100-5E75-40A65486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" y="0"/>
            <a:ext cx="2283461" cy="2389101"/>
          </a:xfrm>
          <a:prstGeom prst="rect">
            <a:avLst/>
          </a:prstGeom>
        </p:spPr>
      </p:pic>
      <p:pic>
        <p:nvPicPr>
          <p:cNvPr id="4" name="Picture 2" descr="Hình ảnh Vector Png Công Ty Tuyển Dụng Tay Cầm Sừng áp Phích Tuyển Dụng,  Kèn, Công, Ty miễn phí tải tập tin PNG PSDComment và Vector">
            <a:extLst>
              <a:ext uri="{FF2B5EF4-FFF2-40B4-BE49-F238E27FC236}">
                <a16:creationId xmlns:a16="http://schemas.microsoft.com/office/drawing/2014/main" id="{669D9BA1-633F-2897-7A01-9AF514C7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2599663"/>
            <a:ext cx="3771900" cy="43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CC162-6D3D-120C-D02D-6C350FF9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124" y="2767093"/>
            <a:ext cx="6230652" cy="252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F0795A-D0D1-95DF-C436-0D2851FC9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00" y="598090"/>
            <a:ext cx="1261654" cy="672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D0555-B122-9796-37A4-A32F7B8ACE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53" y="656818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614AA-9B47-7119-5358-CA306B57B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1465" y="1714827"/>
            <a:ext cx="646232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3092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52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7955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3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162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B050"/>
                </a:solidFill>
              </a:rPr>
              <a:t>Chuẩn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bị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tờ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phiếu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ghi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yêu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cầu</a:t>
            </a:r>
            <a:r>
              <a:rPr lang="en-US" sz="5400" b="1" dirty="0">
                <a:solidFill>
                  <a:srgbClr val="00B050"/>
                </a:solidFill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7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3. Em hãy nêu thí nghiệm chứng tỏ: Nước có thể thấm qua một số vật và không ngấm qua một số vật. Nêu ứng dụng của tính chất này trong cuộc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CB13E3-86E2-1374-6ED8-5D25DB39A529}"/>
              </a:ext>
            </a:extLst>
          </p:cNvPr>
          <p:cNvSpPr/>
          <p:nvPr/>
        </p:nvSpPr>
        <p:spPr>
          <a:xfrm>
            <a:off x="781050" y="4111412"/>
            <a:ext cx="10306049" cy="698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5.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tỏ:Sự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truyền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âm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81050" y="5111536"/>
            <a:ext cx="10306049" cy="927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6.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tỏ:Ta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nhìn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mắt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17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59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28954-C664-F49E-BF0A-5EC68CF2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232EA-F6D8-9BDC-350F-194007E7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681" y="817969"/>
            <a:ext cx="4938188" cy="85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7E21A-BF1A-9320-FEFB-3C129147E374}"/>
              </a:ext>
            </a:extLst>
          </p:cNvPr>
          <p:cNvSpPr txBox="1"/>
          <p:nvPr/>
        </p:nvSpPr>
        <p:spPr>
          <a:xfrm>
            <a:off x="1943100" y="2228850"/>
            <a:ext cx="8477249" cy="21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73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9ABB5-95AD-4A38-C072-28B967584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51" y="0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6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9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5308600" cy="3981450"/>
          </a:xfrm>
          <a:prstGeom prst="rect">
            <a:avLst/>
          </a:prstGeom>
        </p:spPr>
      </p:pic>
      <p:pic>
        <p:nvPicPr>
          <p:cNvPr id="102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933575"/>
            <a:ext cx="54006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9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196C-FA3A-38F4-A131-ACA78D59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1443826"/>
            <a:ext cx="7169517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FEBE-8041-11B2-9030-C4E7626C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-144181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38" y="237755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26" y="-248956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3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695699" y="2771776"/>
            <a:ext cx="7622333" cy="2537345"/>
            <a:chOff x="5086946" y="1040291"/>
            <a:chExt cx="7784816" cy="3190256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123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bão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026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âm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thanh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49682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70C1-F1AC-9B4E-1034-7F62EB297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93944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3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363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441</Words>
  <Application>Microsoft Office PowerPoint</Application>
  <PresentationFormat>Widescreen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Baloo 2 ExtraBold</vt:lpstr>
      <vt:lpstr>Bellota Text</vt:lpstr>
      <vt:lpstr>Calibri</vt:lpstr>
      <vt:lpstr>Calibri Light</vt:lpstr>
      <vt:lpstr>Cambria</vt:lpstr>
      <vt:lpstr>Chau Philomene One</vt:lpstr>
      <vt:lpstr>Poller One</vt:lpstr>
      <vt:lpstr>Tahoma</vt:lpstr>
      <vt:lpstr>Times New Roman</vt:lpstr>
      <vt:lpstr>Wingdings</vt:lpstr>
      <vt:lpstr>Custom Design</vt:lpstr>
      <vt:lpstr>Cooperative Learning Activities for Pre-K by Slidesgo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15</cp:revision>
  <dcterms:created xsi:type="dcterms:W3CDTF">2023-08-22T05:44:03Z</dcterms:created>
  <dcterms:modified xsi:type="dcterms:W3CDTF">2023-11-10T09:33:31Z</dcterms:modified>
</cp:coreProperties>
</file>