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013" autoAdjust="0"/>
  </p:normalViewPr>
  <p:slideViewPr>
    <p:cSldViewPr snapToGrid="0">
      <p:cViewPr varScale="1">
        <p:scale>
          <a:sx n="65" d="100"/>
          <a:sy n="65" d="100"/>
        </p:scale>
        <p:origin x="7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11/13/2023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emf"/><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5.png"/><Relationship Id="rId5" Type="http://schemas.openxmlformats.org/officeDocument/2006/relationships/image" Target="../media/image10.png"/><Relationship Id="rId10" Type="http://schemas.openxmlformats.org/officeDocument/2006/relationships/image" Target="../media/image54.svg"/><Relationship Id="rId4" Type="http://schemas.openxmlformats.org/officeDocument/2006/relationships/image" Target="../media/image41.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5.png"/><Relationship Id="rId5" Type="http://schemas.microsoft.com/office/2007/relationships/media" Target="../media/media3.mp4"/><Relationship Id="rId10" Type="http://schemas.openxmlformats.org/officeDocument/2006/relationships/image" Target="../media/image64.png"/><Relationship Id="rId4" Type="http://schemas.openxmlformats.org/officeDocument/2006/relationships/video" Target="../media/media2.mp4"/><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emf"/><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9.svg"/><Relationship Id="rId5" Type="http://schemas.openxmlformats.org/officeDocument/2006/relationships/image" Target="../media/image76.png"/><Relationship Id="rId10" Type="http://schemas.openxmlformats.org/officeDocument/2006/relationships/image" Target="../media/image8.png"/><Relationship Id="rId4" Type="http://schemas.openxmlformats.org/officeDocument/2006/relationships/hyperlink" Target="https://www.youtube.com/watch?v=qgT1sModryA" TargetMode="External"/><Relationship Id="rId9" Type="http://schemas.openxmlformats.org/officeDocument/2006/relationships/image" Target="../media/image80.jp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png"/><Relationship Id="rId18" Type="http://schemas.openxmlformats.org/officeDocument/2006/relationships/image" Target="../media/image84.svg"/><Relationship Id="rId3" Type="http://schemas.openxmlformats.org/officeDocument/2006/relationships/image" Target="../media/image81.png"/><Relationship Id="rId21" Type="http://schemas.openxmlformats.org/officeDocument/2006/relationships/image" Target="../media/image85.png"/><Relationship Id="rId7" Type="http://schemas.openxmlformats.org/officeDocument/2006/relationships/image" Target="../media/image12.png"/><Relationship Id="rId12" Type="http://schemas.openxmlformats.org/officeDocument/2006/relationships/image" Target="../media/image29.svg"/><Relationship Id="rId17"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79.svg"/><Relationship Id="rId20"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78.png"/><Relationship Id="rId10" Type="http://schemas.openxmlformats.org/officeDocument/2006/relationships/image" Target="../media/image25.svg"/><Relationship Id="rId19" Type="http://schemas.openxmlformats.org/officeDocument/2006/relationships/image" Target="../media/image53.png"/><Relationship Id="rId4" Type="http://schemas.openxmlformats.org/officeDocument/2006/relationships/image" Target="../media/image82.svg"/><Relationship Id="rId9" Type="http://schemas.openxmlformats.org/officeDocument/2006/relationships/image" Target="../media/image24.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8.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1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3447493" y="2926367"/>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150955" y="4249993"/>
            <a:ext cx="2472011" cy="2857623"/>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69" y="3905386"/>
            <a:ext cx="3810316" cy="3354699"/>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640658" y="126662"/>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148649" y="248878"/>
            <a:ext cx="2786113" cy="1749704"/>
          </a:xfrm>
          <a:prstGeom prst="rect">
            <a:avLst/>
          </a:prstGeom>
        </p:spPr>
      </p:pic>
      <p:sp>
        <p:nvSpPr>
          <p:cNvPr id="2" name="TextBox 1">
            <a:extLst>
              <a:ext uri="{FF2B5EF4-FFF2-40B4-BE49-F238E27FC236}">
                <a16:creationId xmlns:a16="http://schemas.microsoft.com/office/drawing/2014/main" id="{E2D48397-79CC-FA47-8C91-4FB476775FE8}"/>
              </a:ext>
            </a:extLst>
          </p:cNvPr>
          <p:cNvSpPr txBox="1"/>
          <p:nvPr/>
        </p:nvSpPr>
        <p:spPr>
          <a:xfrm>
            <a:off x="5046777" y="3157941"/>
            <a:ext cx="2244075"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1144</Words>
  <Application>Microsoft Office PowerPoint</Application>
  <PresentationFormat>Widescreen</PresentationFormat>
  <Paragraphs>96</Paragraphs>
  <Slides>34</Slides>
  <Notes>17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2023-08-28T06:00:30Z</dcterms:created>
  <dcterms:modified xsi:type="dcterms:W3CDTF">2023-11-13T01:39:05Z</dcterms:modified>
</cp:coreProperties>
</file>