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4"/>
  </p:notesMasterIdLst>
  <p:sldIdLst>
    <p:sldId id="257" r:id="rId3"/>
    <p:sldId id="285" r:id="rId4"/>
    <p:sldId id="267" r:id="rId5"/>
    <p:sldId id="259" r:id="rId6"/>
    <p:sldId id="263" r:id="rId7"/>
    <p:sldId id="11088507" r:id="rId8"/>
    <p:sldId id="11088508" r:id="rId9"/>
    <p:sldId id="293" r:id="rId10"/>
    <p:sldId id="280" r:id="rId11"/>
    <p:sldId id="11088509" r:id="rId12"/>
    <p:sldId id="11088510" r:id="rId13"/>
    <p:sldId id="277" r:id="rId14"/>
    <p:sldId id="11088511" r:id="rId15"/>
    <p:sldId id="11088512" r:id="rId16"/>
    <p:sldId id="11088513" r:id="rId17"/>
    <p:sldId id="11088514" r:id="rId18"/>
    <p:sldId id="11088515" r:id="rId19"/>
    <p:sldId id="11088516" r:id="rId20"/>
    <p:sldId id="286" r:id="rId21"/>
    <p:sldId id="1108851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1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98280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59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262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93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710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807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861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71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394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060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743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71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776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151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925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524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98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1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37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27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10/17/2023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2023/10/17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2023/10/17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5.png"/><Relationship Id="rId4" Type="http://schemas.openxmlformats.org/officeDocument/2006/relationships/image" Target="../media/image4.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638" y="2415120"/>
            <a:ext cx="2956816" cy="755970"/>
          </a:xfrm>
          <a:prstGeom prst="rect">
            <a:avLst/>
          </a:prstGeom>
        </p:spPr>
      </p:pic>
      <p:pic>
        <p:nvPicPr>
          <p:cNvPr id="7" name="Picture 6"/>
          <p:cNvPicPr>
            <a:picLocks noChangeAspect="1"/>
          </p:cNvPicPr>
          <p:nvPr/>
        </p:nvPicPr>
        <p:blipFill>
          <a:blip r:embed="rId13"/>
          <a:stretch>
            <a:fillRect/>
          </a:stretch>
        </p:blipFill>
        <p:spPr>
          <a:xfrm>
            <a:off x="3120474" y="2858411"/>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238374"/>
            <a:chOff x="4095750" y="1162050"/>
            <a:chExt cx="4035986" cy="981075"/>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9038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băng</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2062103"/>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a:t>
            </a:r>
            <a:r>
              <a:rPr lang="en-US" sz="3200" dirty="0" err="1">
                <a:cs typeface="Arial" panose="020B0604020202020204" pitchFamily="34" charset="0"/>
              </a:rPr>
              <a:t>băng</a:t>
            </a:r>
            <a:r>
              <a:rPr lang="vi-VN" sz="3200" dirty="0">
                <a:cs typeface="Arial" panose="020B0604020202020204" pitchFamily="34" charset="0"/>
              </a:rPr>
              <a:t> trên hồ Bai-can vào mùa hè vì nhiệt độ 11</a:t>
            </a:r>
            <a:r>
              <a:rPr lang="en-US" sz="3200" dirty="0">
                <a:cs typeface="Arial" panose="020B0604020202020204" pitchFamily="34" charset="0"/>
              </a:rPr>
              <a:t> </a:t>
            </a:r>
            <a:r>
              <a:rPr lang="en-US" sz="3200" dirty="0" err="1">
                <a:cs typeface="Arial" panose="020B0604020202020204" pitchFamily="34" charset="0"/>
              </a:rPr>
              <a:t>độ</a:t>
            </a:r>
            <a:r>
              <a:rPr lang="en-US" sz="3200" dirty="0">
                <a:cs typeface="Arial" panose="020B0604020202020204" pitchFamily="34" charset="0"/>
              </a:rPr>
              <a:t> </a:t>
            </a:r>
            <a:r>
              <a:rPr lang="vi-VN" sz="3200" dirty="0">
                <a:cs typeface="Arial" panose="020B0604020202020204" pitchFamily="34" charset="0"/>
              </a:rPr>
              <a:t>C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a:fillRect/>
          </a:stretch>
        </p:blipFill>
        <p:spPr>
          <a:xfrm>
            <a:off x="3914775" y="-250135"/>
            <a:ext cx="5362575" cy="1497910"/>
          </a:xfrm>
          <a:prstGeom prst="rect">
            <a:avLst/>
          </a:prstGeom>
        </p:spPr>
      </p:pic>
      <p:grpSp>
        <p:nvGrpSpPr>
          <p:cNvPr id="27" name="Group 26"/>
          <p:cNvGrpSpPr/>
          <p:nvPr/>
        </p:nvGrpSpPr>
        <p:grpSpPr>
          <a:xfrm>
            <a:off x="758825" y="1542542"/>
            <a:ext cx="9890124" cy="1457835"/>
            <a:chOff x="-396025" y="173453"/>
            <a:chExt cx="14835186" cy="2186752"/>
          </a:xfrm>
        </p:grpSpPr>
        <p:sp>
          <p:nvSpPr>
            <p:cNvPr id="28"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p:cNvGrpSpPr/>
          <p:nvPr/>
        </p:nvGrpSpPr>
        <p:grpSpPr>
          <a:xfrm>
            <a:off x="692150" y="3304667"/>
            <a:ext cx="9890125" cy="1600207"/>
            <a:chOff x="-396025" y="173453"/>
            <a:chExt cx="14835187" cy="2400310"/>
          </a:xfrm>
        </p:grpSpPr>
        <p:sp>
          <p:nvSpPr>
            <p:cNvPr id="33" name="Rounded Rectangle 18"/>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303010" y="196537"/>
            <a:ext cx="6005080" cy="13595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1801" y="-8503"/>
            <a:ext cx="13510190" cy="6820216"/>
            <a:chOff x="-91801" y="-8503"/>
            <a:chExt cx="13510190" cy="6820216"/>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5400000">
              <a:off x="-2938469" y="3039789"/>
              <a:ext cx="6608550" cy="915213"/>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6200000" flipH="1">
              <a:off x="8566882" y="3039790"/>
              <a:ext cx="6608550" cy="915213"/>
            </a:xfrm>
            <a:prstGeom prst="rect">
              <a:avLst/>
            </a:prstGeom>
          </p:spPr>
        </p:pic>
        <p:grpSp>
          <p:nvGrpSpPr>
            <p:cNvPr id="26" name="组合 25"/>
            <p:cNvGrpSpPr/>
            <p:nvPr/>
          </p:nvGrpSpPr>
          <p:grpSpPr>
            <a:xfrm>
              <a:off x="413052" y="-8503"/>
              <a:ext cx="13005337" cy="915214"/>
              <a:chOff x="413052" y="-8503"/>
              <a:chExt cx="13005337" cy="915214"/>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nvGrpSpPr>
            <p:cNvPr id="37" name="组合 36"/>
            <p:cNvGrpSpPr/>
            <p:nvPr/>
          </p:nvGrpSpPr>
          <p:grpSpPr>
            <a:xfrm flipV="1">
              <a:off x="83762" y="5896499"/>
              <a:ext cx="13005337" cy="915214"/>
              <a:chOff x="413052" y="-8503"/>
              <a:chExt cx="13005337" cy="915214"/>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795972" y="2572264"/>
            <a:ext cx="6858001" cy="1808676"/>
          </a:xfrm>
          <a:prstGeom prst="rect">
            <a:avLst/>
          </a:prstGeom>
        </p:spPr>
      </p:pic>
      <p:grpSp>
        <p:nvGrpSpPr>
          <p:cNvPr id="2" name="图形 1"/>
          <p:cNvGrpSpPr/>
          <p:nvPr/>
        </p:nvGrpSpPr>
        <p:grpSpPr>
          <a:xfrm>
            <a:off x="357809" y="258417"/>
            <a:ext cx="9939130" cy="6410740"/>
            <a:chOff x="2319610" y="0"/>
            <a:chExt cx="7546563" cy="6854547"/>
          </a:xfrm>
          <a:solidFill>
            <a:srgbClr val="FBFF86"/>
          </a:solidFill>
        </p:grpSpPr>
        <p:sp>
          <p:nvSpPr>
            <p:cNvPr id="3" name="任意多边形: 形状 2"/>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7431091" y="251684"/>
            <a:ext cx="6858001" cy="180867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4" r="-1"/>
          <a:stretch>
            <a:fillRect/>
          </a:stretch>
        </p:blipFill>
        <p:spPr>
          <a:xfrm rot="5400000">
            <a:off x="5652785" y="17899"/>
            <a:ext cx="5074447" cy="1338295"/>
          </a:xfrm>
          <a:prstGeom prst="rect">
            <a:avLst/>
          </a:prstGeom>
        </p:spPr>
      </p:pic>
      <p:sp>
        <p:nvSpPr>
          <p:cNvPr id="31" name="矩形 30"/>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p:cNvPicPr>
            <a:picLocks noChangeAspect="1"/>
          </p:cNvPicPr>
          <p:nvPr/>
        </p:nvPicPr>
        <p:blipFill>
          <a:blip r:embed="rId10"/>
          <a:stretch>
            <a:fillRect/>
          </a:stretch>
        </p:blipFill>
        <p:spPr>
          <a:xfrm>
            <a:off x="1995217" y="2293017"/>
            <a:ext cx="7023201" cy="27800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257676" y="1618771"/>
            <a:ext cx="6610204"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10"/>
          <a:stretch>
            <a:fillRect/>
          </a:stretch>
        </p:blipFill>
        <p:spPr>
          <a:xfrm>
            <a:off x="5238552" y="2349481"/>
            <a:ext cx="4572396"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9"/>
          <a:stretch>
            <a:fillRect/>
          </a:stretch>
        </p:blipFill>
        <p:spPr>
          <a:xfrm>
            <a:off x="5081569" y="2301856"/>
            <a:ext cx="4810161"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815</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等线</vt:lpstr>
      <vt:lpstr>等线 Light</vt:lpstr>
      <vt:lpstr>Microsoft YaHei</vt:lpstr>
      <vt:lpstr>Arial</vt:lpstr>
      <vt:lpstr>Calibri</vt:lpstr>
      <vt:lpstr>Calibri Light</vt:lpstr>
      <vt:lpstr>Cambria</vt:lpstr>
      <vt:lpstr>iCiel Cadena</vt:lpstr>
      <vt:lpstr>Tahoma</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28</cp:revision>
  <dcterms:created xsi:type="dcterms:W3CDTF">2023-08-06T03:21:00Z</dcterms:created>
  <dcterms:modified xsi:type="dcterms:W3CDTF">2023-10-17T05:26:50Z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1CC32BABFE5443B7B4B96A82C1A70321</vt:lpwstr>
  </property>
  <property fmtid="{D5CDD505-2E9C-101B-9397-08002B2CF9AE}" pid="3" name="KSOProductBuildVer">
    <vt:lpwstr>1033-11.2.0.11537</vt:lpwstr>
  </property>
</Properties>
</file>