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27"/>
  </p:notesMasterIdLst>
  <p:sldIdLst>
    <p:sldId id="334" r:id="rId4"/>
    <p:sldId id="336" r:id="rId5"/>
    <p:sldId id="371" r:id="rId6"/>
    <p:sldId id="372" r:id="rId7"/>
    <p:sldId id="335" r:id="rId8"/>
    <p:sldId id="355" r:id="rId9"/>
    <p:sldId id="361" r:id="rId10"/>
    <p:sldId id="359" r:id="rId11"/>
    <p:sldId id="362" r:id="rId12"/>
    <p:sldId id="360" r:id="rId13"/>
    <p:sldId id="363" r:id="rId14"/>
    <p:sldId id="364" r:id="rId15"/>
    <p:sldId id="365" r:id="rId16"/>
    <p:sldId id="366" r:id="rId17"/>
    <p:sldId id="370" r:id="rId18"/>
    <p:sldId id="354" r:id="rId19"/>
    <p:sldId id="358" r:id="rId20"/>
    <p:sldId id="367" r:id="rId21"/>
    <p:sldId id="368" r:id="rId22"/>
    <p:sldId id="373" r:id="rId23"/>
    <p:sldId id="369" r:id="rId24"/>
    <p:sldId id="356" r:id="rId25"/>
    <p:sldId id="25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Vogue-ExtraBold" panose="020B05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4584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6994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5025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0828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548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1771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34722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3971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45106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7011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2800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1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>
    <p:fade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2886575" y="-58416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10956560" y="5134474"/>
            <a:ext cx="1341833" cy="1061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6" y="-58416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30" y="1430901"/>
            <a:ext cx="10589670" cy="4773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37618" y="5307625"/>
            <a:ext cx="3530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(TIẾT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F9FEF3-A2E4-9C5B-C584-E08EA0282384}"/>
              </a:ext>
            </a:extLst>
          </p:cNvPr>
          <p:cNvSpPr txBox="1"/>
          <p:nvPr/>
        </p:nvSpPr>
        <p:spPr>
          <a:xfrm>
            <a:off x="748144" y="1664413"/>
            <a:ext cx="709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Chuẩn bị: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2 cốc thủy tinh không màu, 2 đĩa, nước màu, viên nước đá, giấy ăn khô.</a:t>
            </a:r>
          </a:p>
          <a:p>
            <a:pPr algn="just" rtl="0"/>
            <a:endParaRPr lang="en-US" sz="32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  <a:p>
            <a:pPr algn="just" rtl="0"/>
            <a:r>
              <a:rPr lang="vi-VN" sz="32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 </a:t>
            </a:r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05129" y="211960"/>
            <a:ext cx="3814332" cy="1410249"/>
            <a:chOff x="307589" y="2313459"/>
            <a:chExt cx="2618077" cy="1410249"/>
          </a:xfrm>
        </p:grpSpPr>
        <p:pic>
          <p:nvPicPr>
            <p:cNvPr id="10" name="Graphic 8">
              <a:extLst>
                <a:ext uri="{FF2B5EF4-FFF2-40B4-BE49-F238E27FC236}">
                  <a16:creationId xmlns:a16="http://schemas.microsoft.com/office/drawing/2014/main" id="{3D409915-F072-4F54-8E6B-9623208C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5333" y="2313459"/>
              <a:ext cx="2398732" cy="14102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07589" y="2481207"/>
              <a:ext cx="26180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Tiến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hành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theo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nhóm</a:t>
              </a:r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6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đ</a:t>
              </a:r>
              <a:r>
                <a:rPr lang="en-US" sz="36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ĩa</a:t>
              </a:r>
              <a:r>
                <a:rPr lang="en-US" sz="36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</a:p>
            <a:p>
              <a:pPr algn="just" rtl="0"/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:a16="http://schemas.microsoft.com/office/drawing/2014/main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rỗng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mùi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mà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dãn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ra.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Thành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phần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gồm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vi-VN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,...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200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,...</a:t>
              </a:r>
              <a:endParaRPr lang="vi-VN" sz="3200" i="0" dirty="0">
                <a:solidFill>
                  <a:srgbClr val="0070C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1481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208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4060075"/>
            <a:ext cx="11382734" cy="1750175"/>
            <a:chOff x="-2295884" y="61271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-2295884" y="61271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-2028183" y="1008713"/>
              <a:ext cx="9988510" cy="2618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2.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dụng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săm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xe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đạp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một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chiếc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bơm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làm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thế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nào</a:t>
              </a:r>
              <a:r>
                <a:rPr lang="en-US" sz="40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ra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thủng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săm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xe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đạp</a:t>
              </a:r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</a:rPr>
                <a:t>? </a:t>
              </a:r>
              <a:endParaRPr lang="vi-VN" sz="4000" i="0" dirty="0">
                <a:solidFill>
                  <a:srgbClr val="FF0000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447316" y="1755999"/>
            <a:ext cx="11382734" cy="1731125"/>
            <a:chOff x="834044" y="1546167"/>
            <a:chExt cx="10523912" cy="1731125"/>
          </a:xfrm>
        </p:grpSpPr>
        <p:sp>
          <p:nvSpPr>
            <p:cNvPr id="9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1731125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phao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bơi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căng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phồng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xẹp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đi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000CC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dirty="0">
                  <a:solidFill>
                    <a:srgbClr val="0000CC"/>
                  </a:solidFill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533400" y="2025403"/>
            <a:ext cx="4163291" cy="4070595"/>
            <a:chOff x="834044" y="1838002"/>
            <a:chExt cx="10523912" cy="47968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838002"/>
              <a:ext cx="10523912" cy="4672663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84288" y="2008797"/>
              <a:ext cx="9988509" cy="46260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điều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duy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47012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412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41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442707" y="3160002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" t="5122" r="3189" b="5641"/>
          <a:stretch/>
        </p:blipFill>
        <p:spPr>
          <a:xfrm>
            <a:off x="422031" y="351692"/>
            <a:ext cx="11535508" cy="61194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2110416" y="2166105"/>
            <a:ext cx="95180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vài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ứng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chất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endParaRPr lang="en-US" sz="4400" b="1" dirty="0">
              <a:solidFill>
                <a:srgbClr val="206A46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cuộc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sống</a:t>
            </a:r>
            <a:r>
              <a:rPr lang="en-US" sz="44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8AA112-E636-0DCD-75B1-653E92D6BBD7}"/>
              </a:ext>
            </a:extLst>
          </p:cNvPr>
          <p:cNvSpPr txBox="1"/>
          <p:nvPr/>
        </p:nvSpPr>
        <p:spPr>
          <a:xfrm>
            <a:off x="2713020" y="2236172"/>
            <a:ext cx="8316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35165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942355" y="2351702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829" y="800660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1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8" y="4521187"/>
            <a:ext cx="3505216" cy="2336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F77ADD-F719-751A-78EE-389E811F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665"/>
          <a:stretch/>
        </p:blipFill>
        <p:spPr>
          <a:xfrm>
            <a:off x="2218926" y="1571176"/>
            <a:ext cx="7962066" cy="3085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3764B8-1AEC-8EFB-546B-27ED49632348}"/>
              </a:ext>
            </a:extLst>
          </p:cNvPr>
          <p:cNvSpPr txBox="1"/>
          <p:nvPr/>
        </p:nvSpPr>
        <p:spPr>
          <a:xfrm>
            <a:off x="620314" y="2096077"/>
            <a:ext cx="45706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Thành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6. </a:t>
            </a:r>
            <a:r>
              <a:rPr lang="en-US" sz="3600" b="1" dirty="0" err="1">
                <a:latin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khí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36F326-1AEA-E4BC-C7F7-8ADA2FA6ADCD}"/>
              </a:ext>
            </a:extLst>
          </p:cNvPr>
          <p:cNvSpPr txBox="1"/>
          <p:nvPr/>
        </p:nvSpPr>
        <p:spPr>
          <a:xfrm>
            <a:off x="1028280" y="1843950"/>
            <a:ext cx="45706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bô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nic.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tơ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703</Words>
  <Application>Microsoft Office PowerPoint</Application>
  <PresentationFormat>Widescreen</PresentationFormat>
  <Paragraphs>48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Cambria</vt:lpstr>
      <vt:lpstr>Vogue-ExtraBold</vt:lpstr>
      <vt:lpstr>Arial</vt:lpstr>
      <vt:lpstr>阿里巴巴普惠体</vt:lpstr>
      <vt:lpstr>Calibri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Administrator</cp:lastModifiedBy>
  <cp:revision>27</cp:revision>
  <dcterms:created xsi:type="dcterms:W3CDTF">2023-06-19T12:34:16Z</dcterms:created>
  <dcterms:modified xsi:type="dcterms:W3CDTF">2023-10-05T04:36:28Z</dcterms:modified>
  <cp:contentStatus/>
</cp:coreProperties>
</file>