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381" r:id="rId4"/>
    <p:sldId id="257"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4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5.jpeg"/><Relationship Id="rId4" Type="http://schemas.openxmlformats.org/officeDocument/2006/relationships/image" Target="../media/image8.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39.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 Box 2"/>
          <p:cNvSpPr txBox="1"/>
          <p:nvPr/>
        </p:nvSpPr>
        <p:spPr>
          <a:xfrm>
            <a:off x="2909145" y="1292690"/>
            <a:ext cx="5827557"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4</a:t>
            </a:r>
          </a:p>
        </p:txBody>
      </p:sp>
      <p:sp>
        <p:nvSpPr>
          <p:cNvPr id="16" name="Text Box 4"/>
          <p:cNvSpPr txBox="1"/>
          <p:nvPr/>
        </p:nvSpPr>
        <p:spPr>
          <a:xfrm>
            <a:off x="1590861" y="2951489"/>
            <a:ext cx="9614620"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8: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a:p>
            <a:pPr algn="ct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1) </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1127</Words>
  <Application>Microsoft Office PowerPoint</Application>
  <PresentationFormat>Widescreen</PresentationFormat>
  <Paragraphs>119</Paragraphs>
  <Slides>34</Slides>
  <Notes>34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34</vt:i4>
      </vt:variant>
    </vt:vector>
  </HeadingPairs>
  <TitlesOfParts>
    <vt:vector size="52" baseType="lpstr">
      <vt:lpstr>#9Slide03 Arima Madurai Medium</vt:lpstr>
      <vt:lpstr>Algerian</vt:lpstr>
      <vt:lpstr>Arial</vt:lpstr>
      <vt:lpstr>Arimo</vt:lpstr>
      <vt:lpstr>Calibri</vt:lpstr>
      <vt:lpstr>Calibri Light</vt:lpstr>
      <vt:lpstr>Cambria</vt:lpstr>
      <vt:lpstr>Delius Swash Caps</vt:lpstr>
      <vt:lpstr>Hammersmith One</vt:lpstr>
      <vt:lpstr>Montserrat</vt:lpstr>
      <vt:lpstr>SVN-Genica Pro</vt:lpstr>
      <vt:lpstr>Times New Roman</vt:lpstr>
      <vt:lpstr>Wingdings</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2023-07-31T23:18:00Z</dcterms:created>
  <dcterms:modified xsi:type="dcterms:W3CDTF">2023-10-17T01:50:01Z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