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4" r:id="rId2"/>
    <p:sldId id="256" r:id="rId3"/>
    <p:sldId id="272" r:id="rId4"/>
    <p:sldId id="273" r:id="rId5"/>
    <p:sldId id="258" r:id="rId6"/>
    <p:sldId id="259" r:id="rId7"/>
    <p:sldId id="261" r:id="rId8"/>
    <p:sldId id="274" r:id="rId9"/>
    <p:sldId id="260" r:id="rId10"/>
    <p:sldId id="266" r:id="rId11"/>
    <p:sldId id="267" r:id="rId12"/>
    <p:sldId id="262" r:id="rId13"/>
    <p:sldId id="275" r:id="rId14"/>
    <p:sldId id="263" r:id="rId15"/>
    <p:sldId id="264" r:id="rId16"/>
    <p:sldId id="265" r:id="rId17"/>
    <p:sldId id="268" r:id="rId18"/>
    <p:sldId id="269" r:id="rId19"/>
    <p:sldId id="270" r:id="rId20"/>
    <p:sldId id="271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42" autoAdjust="0"/>
  </p:normalViewPr>
  <p:slideViewPr>
    <p:cSldViewPr>
      <p:cViewPr varScale="1">
        <p:scale>
          <a:sx n="79" d="100"/>
          <a:sy n="79" d="100"/>
        </p:scale>
        <p:origin x="17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D0AB8-1F49-4460-9CE0-5BCE14F8CEF4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41F7A-9AC4-434D-9EAD-16AD94DEE7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3995" y="673361"/>
            <a:ext cx="656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18671" y="142330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362" y="5768019"/>
            <a:ext cx="4462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214"/>
            <a:ext cx="4495800" cy="33155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8600"/>
            <a:ext cx="41148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29000"/>
            <a:ext cx="42672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5143500"/>
            <a:ext cx="17145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527660"/>
            <a:ext cx="2316163" cy="23161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5105400" cy="3886200"/>
          </a:xfrm>
          <a:prstGeom prst="rect">
            <a:avLst/>
          </a:prstGeom>
        </p:spPr>
      </p:pic>
      <p:pic>
        <p:nvPicPr>
          <p:cNvPr id="6" name="Tieng-em-be-kho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5105400"/>
          </a:xfrm>
        </p:spPr>
      </p:pic>
      <p:grpSp>
        <p:nvGrpSpPr>
          <p:cNvPr id="4" name="Group 3"/>
          <p:cNvGrpSpPr/>
          <p:nvPr/>
        </p:nvGrpSpPr>
        <p:grpSpPr>
          <a:xfrm>
            <a:off x="152400" y="845403"/>
            <a:ext cx="8991600" cy="830997"/>
            <a:chOff x="152400" y="457200"/>
            <a:chExt cx="8991600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1524000" y="457200"/>
              <a:ext cx="762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14350"/>
              <a:ext cx="1258171" cy="5838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" y="643743"/>
            <a:ext cx="7848600" cy="589641"/>
            <a:chOff x="228600" y="524129"/>
            <a:chExt cx="7848600" cy="589641"/>
          </a:xfrm>
        </p:grpSpPr>
        <p:sp>
          <p:nvSpPr>
            <p:cNvPr id="6" name="TextBox 5"/>
            <p:cNvSpPr txBox="1"/>
            <p:nvPr/>
          </p:nvSpPr>
          <p:spPr>
            <a:xfrm>
              <a:off x="1481172" y="590550"/>
              <a:ext cx="6596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sz="28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24129"/>
              <a:ext cx="1231615" cy="523621"/>
            </a:xfrm>
            <a:prstGeom prst="rect">
              <a:avLst/>
            </a:prstGeom>
          </p:spPr>
        </p:pic>
      </p:grpSp>
      <p:pic>
        <p:nvPicPr>
          <p:cNvPr id="3" name="Hành trang số (2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939" y="1600200"/>
            <a:ext cx="805212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52700"/>
            <a:ext cx="5905500" cy="3771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23834"/>
            <a:ext cx="6781800" cy="463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2438400" cy="2581614"/>
          </a:xfrm>
        </p:spPr>
      </p:pic>
      <p:sp>
        <p:nvSpPr>
          <p:cNvPr id="6" name="Horizontal Scroll 5"/>
          <p:cNvSpPr/>
          <p:nvPr/>
        </p:nvSpPr>
        <p:spPr>
          <a:xfrm>
            <a:off x="3505200" y="1524000"/>
            <a:ext cx="4648200" cy="35814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2778" y="3275706"/>
            <a:ext cx="458954" cy="987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5246" y="3198629"/>
            <a:ext cx="458954" cy="98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5446" y="5831754"/>
            <a:ext cx="458954" cy="987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4446" y="5679354"/>
            <a:ext cx="458954" cy="987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  <p:sp>
        <p:nvSpPr>
          <p:cNvPr id="4" name="Title 1"/>
          <p:cNvSpPr txBox="1"/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7913424">
            <a:off x="5983738" y="343479"/>
            <a:ext cx="429050" cy="378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8031" y="269003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2551" y="27432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4780" y="2778638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55112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54864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0" y="54102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1"/>
            <a:ext cx="4315428" cy="2667000"/>
          </a:xfr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533400"/>
            <a:ext cx="381000" cy="304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029638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7" y="4098860"/>
            <a:ext cx="4734586" cy="2753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1268" y="3012563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2034" y="586740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" y="0"/>
            <a:ext cx="9144000" cy="683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" y="3150466"/>
            <a:ext cx="7787640" cy="147002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48500" y="1755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934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7839" y="4703619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64460" y="835831"/>
            <a:ext cx="656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79136" y="304800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2816" y="5711137"/>
            <a:ext cx="4462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marL="0" indent="0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lay.</a:t>
            </a:r>
          </a:p>
          <a:p>
            <a:pPr marL="0" indent="0">
              <a:buNone/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1981200" y="2438400"/>
            <a:ext cx="4038600" cy="1219200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Nói cho bố mẹ biết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1447800" y="4874895"/>
            <a:ext cx="5486400" cy="16021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Khuyên em nên đánh răng trước khi đi ngủ để tránh sâu răng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2042161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934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173591" cy="371516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4876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72" y="2085479"/>
            <a:ext cx="4858428" cy="35533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0540" y="1295400"/>
            <a:ext cx="7736660" cy="625426"/>
            <a:chOff x="340540" y="1295400"/>
            <a:chExt cx="7736660" cy="625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0" y="1295400"/>
              <a:ext cx="1259660" cy="6254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28800" y="1295400"/>
              <a:ext cx="624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1" y="0"/>
            <a:ext cx="7134625" cy="11430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1847512"/>
            <a:ext cx="3134163" cy="24196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2600"/>
            <a:ext cx="2353004" cy="2457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85607"/>
            <a:ext cx="2343477" cy="2457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522"/>
            <a:ext cx="2867425" cy="252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9600"/>
            <a:ext cx="2667372" cy="2438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16" y="4343400"/>
            <a:ext cx="2781688" cy="25340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1490" y="944587"/>
            <a:ext cx="7736660" cy="625426"/>
            <a:chOff x="340540" y="1295400"/>
            <a:chExt cx="7736660" cy="6254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0" y="1295400"/>
              <a:ext cx="1259660" cy="6254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28800" y="1295400"/>
              <a:ext cx="624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382000" cy="57149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35052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33196"/>
            <a:ext cx="3581400" cy="256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95736"/>
            <a:ext cx="3334216" cy="2867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02" y="4114800"/>
            <a:ext cx="3429479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5829" y="1062335"/>
            <a:ext cx="8235199" cy="614065"/>
            <a:chOff x="265829" y="514350"/>
            <a:chExt cx="8235199" cy="614065"/>
          </a:xfrm>
        </p:grpSpPr>
        <p:sp>
          <p:nvSpPr>
            <p:cNvPr id="9" name="TextBox 8"/>
            <p:cNvSpPr txBox="1"/>
            <p:nvPr/>
          </p:nvSpPr>
          <p:spPr>
            <a:xfrm>
              <a:off x="1524000" y="666750"/>
              <a:ext cx="6977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dirty="0" err="1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GB" sz="2400" b="1" dirty="0">
                  <a:solidFill>
                    <a:srgbClr val="26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29" y="514350"/>
              <a:ext cx="1258171" cy="5838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303</Words>
  <Application>Microsoft Office PowerPoint</Application>
  <PresentationFormat>On-screen Show (4:3)</PresentationFormat>
  <Paragraphs>53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宋体</vt:lpstr>
      <vt:lpstr>Arial</vt:lpstr>
      <vt:lpstr>Calibri</vt:lpstr>
      <vt:lpstr>Segoe UI</vt:lpstr>
      <vt:lpstr>Times New Roman</vt:lpstr>
      <vt:lpstr>Wingdings</vt:lpstr>
      <vt:lpstr>Office Theme</vt:lpstr>
      <vt:lpstr>PowerPoint Presentation</vt:lpstr>
      <vt:lpstr>Bài 2:  Em giữ sạch răng miệng</vt:lpstr>
      <vt:lpstr>PowerPoint Presentation</vt:lpstr>
      <vt:lpstr>PowerPoint Presentation</vt:lpstr>
      <vt:lpstr>Hoạt động 1: Khám phá lợi ích của việc giữ vệ sinh răng miệng</vt:lpstr>
      <vt:lpstr>Hoạt động 2: Em đánh răng đúng cách</vt:lpstr>
      <vt:lpstr>PowerPoint Presentation</vt:lpstr>
      <vt:lpstr>PowerPoint Presentation</vt:lpstr>
      <vt:lpstr>Hoạt động 3: Em biết chọn bạn đánh răng đúng cách</vt:lpstr>
      <vt:lpstr>PowerPoint Presentation</vt:lpstr>
      <vt:lpstr>PowerPoint Presentation</vt:lpstr>
      <vt:lpstr>Hoạt động 3: Chia sẻ cùng bạn</vt:lpstr>
      <vt:lpstr>PowerPoint Presentation</vt:lpstr>
      <vt:lpstr>Hoạt động 3: Đưa ra lời khuyên cho bạn</vt:lpstr>
      <vt:lpstr>Hoạt động 4: Em luôn vệ sinh răng miệng sạch sẽ hàng ngày</vt:lpstr>
      <vt:lpstr>Thông điệp</vt:lpstr>
      <vt:lpstr>Bài tập 1: Hãy tô màu vào những vật dụng giúp em giữ vệ sinh răng miệng</vt:lpstr>
      <vt:lpstr>PowerPoint Presentation</vt:lpstr>
      <vt:lpstr>Bài tập 3: Em hãy đánh dấu x vào      ở những bức tranh thể hiện việc không nên làm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Em giữ sạch răng miệng</dc:title>
  <dc:creator>Windows User</dc:creator>
  <cp:lastModifiedBy>Administrator</cp:lastModifiedBy>
  <cp:revision>45</cp:revision>
  <dcterms:created xsi:type="dcterms:W3CDTF">2020-08-11T04:17:00Z</dcterms:created>
  <dcterms:modified xsi:type="dcterms:W3CDTF">2023-09-11T07:49:23Z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