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24" r:id="rId2"/>
    <p:sldId id="307" r:id="rId3"/>
    <p:sldId id="257" r:id="rId4"/>
    <p:sldId id="259" r:id="rId5"/>
    <p:sldId id="286" r:id="rId6"/>
    <p:sldId id="261" r:id="rId7"/>
    <p:sldId id="265" r:id="rId8"/>
    <p:sldId id="266" r:id="rId9"/>
    <p:sldId id="267" r:id="rId10"/>
    <p:sldId id="287" r:id="rId11"/>
    <p:sldId id="288" r:id="rId12"/>
    <p:sldId id="289" r:id="rId13"/>
    <p:sldId id="290" r:id="rId14"/>
    <p:sldId id="268" r:id="rId15"/>
    <p:sldId id="269" r:id="rId16"/>
    <p:sldId id="271" r:id="rId17"/>
    <p:sldId id="272" r:id="rId18"/>
    <p:sldId id="273" r:id="rId19"/>
    <p:sldId id="274" r:id="rId20"/>
    <p:sldId id="264" r:id="rId21"/>
    <p:sldId id="275" r:id="rId22"/>
    <p:sldId id="276" r:id="rId23"/>
    <p:sldId id="279" r:id="rId24"/>
    <p:sldId id="300" r:id="rId25"/>
    <p:sldId id="295" r:id="rId26"/>
    <p:sldId id="291" r:id="rId27"/>
    <p:sldId id="298" r:id="rId28"/>
    <p:sldId id="299" r:id="rId29"/>
    <p:sldId id="296" r:id="rId30"/>
    <p:sldId id="293" r:id="rId31"/>
    <p:sldId id="305" r:id="rId32"/>
    <p:sldId id="301" r:id="rId33"/>
    <p:sldId id="306" r:id="rId34"/>
    <p:sldId id="302" r:id="rId35"/>
    <p:sldId id="277" r:id="rId36"/>
    <p:sldId id="376" r:id="rId37"/>
    <p:sldId id="375" r:id="rId38"/>
    <p:sldId id="37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FF99"/>
    <a:srgbClr val="33CCFF"/>
    <a:srgbClr val="D60093"/>
    <a:srgbClr val="0000FF"/>
    <a:srgbClr val="99CCFF"/>
    <a:srgbClr val="33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670AD-7FBA-4E35-9149-B7EDA4888A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CA834-32F3-4BAE-B00A-19EBE9B790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13976E-D85B-44D4-A34B-DA66A0F768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EE2930D1-5733-4720-92FB-412349A35D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A422028F-F5B3-426A-9960-15F88B05C4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6BB97B26-2E75-4976-B8A4-10D85B57C7B7}"/>
              </a:ext>
            </a:extLst>
          </p:cNvPr>
          <p:cNvSpPr>
            <a:spLocks noGrp="1" noChangeArrowheads="1"/>
          </p:cNvSpPr>
          <p:nvPr>
            <p:ph type="sldNum" sz="quarter" idx="12"/>
          </p:nvPr>
        </p:nvSpPr>
        <p:spPr>
          <a:ln/>
        </p:spPr>
        <p:txBody>
          <a:bodyPr/>
          <a:lstStyle>
            <a:lvl1pPr>
              <a:defRPr/>
            </a:lvl1pPr>
          </a:lstStyle>
          <a:p>
            <a:pPr>
              <a:defRPr/>
            </a:pPr>
            <a:fld id="{61F71A13-EA7F-4F9B-B47F-230371FCEA63}" type="slidenum">
              <a:rPr lang="en-US" altLang="en-US"/>
              <a:pPr>
                <a:defRPr/>
              </a:pPr>
              <a:t>‹#›</a:t>
            </a:fld>
            <a:endParaRPr lang="en-US" altLang="en-US"/>
          </a:p>
        </p:txBody>
      </p:sp>
    </p:spTree>
    <p:extLst>
      <p:ext uri="{BB962C8B-B14F-4D97-AF65-F5344CB8AC3E}">
        <p14:creationId xmlns:p14="http://schemas.microsoft.com/office/powerpoint/2010/main" val="4290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9C02A-3132-4FBC-84F2-4FDE545BE6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EB8D3-2A32-4B47-AA0C-6ADFC77343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7DAFAD-9A37-4AEB-8305-343D4237E4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3CFC1E-B617-421C-8AB6-7A88664A4F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E7B26F-6F21-4987-99FB-298F36547D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66CC5-D09B-49CB-9A88-9C814247EE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F9C907-C3C2-4105-81E6-A32334CF89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D809EE-A600-459D-8C1D-5ADA7AB2FD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0D2028E-7D38-4C58-80AB-E357EF102A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21" Type="http://schemas.openxmlformats.org/officeDocument/2006/relationships/image" Target="../media/image54.png"/><Relationship Id="rId34" Type="http://schemas.openxmlformats.org/officeDocument/2006/relationships/image" Target="../media/image67.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38" Type="http://schemas.openxmlformats.org/officeDocument/2006/relationships/image" Target="../media/image2.gif"/><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png"/><Relationship Id="rId37" Type="http://schemas.openxmlformats.org/officeDocument/2006/relationships/image" Target="../media/image70.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 Id="rId8" Type="http://schemas.openxmlformats.org/officeDocument/2006/relationships/image" Target="../media/image41.png"/><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image" Target="../media/image71.png"/><Relationship Id="rId16" Type="http://schemas.openxmlformats.org/officeDocument/2006/relationships/image" Target="../media/image85.png"/><Relationship Id="rId20" Type="http://schemas.openxmlformats.org/officeDocument/2006/relationships/image" Target="../media/image89.png"/><Relationship Id="rId29"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7.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Picture1">
            <a:extLst>
              <a:ext uri="{FF2B5EF4-FFF2-40B4-BE49-F238E27FC236}">
                <a16:creationId xmlns="" xmlns:a16="http://schemas.microsoft.com/office/drawing/2014/main" id="{DDADAE93-B650-4C39-9C8C-FE2A15E8D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6" y="0"/>
            <a:ext cx="9126233" cy="6858000"/>
          </a:xfrm>
          <a:prstGeom prst="rect">
            <a:avLst/>
          </a:prstGeom>
          <a:solidFill>
            <a:srgbClr val="00FF00"/>
          </a:solidFill>
          <a:ln w="9525">
            <a:solidFill>
              <a:srgbClr val="0000CC"/>
            </a:solidFill>
            <a:miter lim="800000"/>
            <a:headEnd/>
            <a:tailEnd/>
          </a:ln>
        </p:spPr>
      </p:pic>
      <p:grpSp>
        <p:nvGrpSpPr>
          <p:cNvPr id="5123" name="Group 2">
            <a:extLst>
              <a:ext uri="{FF2B5EF4-FFF2-40B4-BE49-F238E27FC236}">
                <a16:creationId xmlns="" xmlns:a16="http://schemas.microsoft.com/office/drawing/2014/main" id="{C9F87761-AF9F-4BAC-9C44-A3B4D010F199}"/>
              </a:ext>
            </a:extLst>
          </p:cNvPr>
          <p:cNvGrpSpPr>
            <a:grpSpLocks/>
          </p:cNvGrpSpPr>
          <p:nvPr/>
        </p:nvGrpSpPr>
        <p:grpSpPr bwMode="auto">
          <a:xfrm>
            <a:off x="1191" y="0"/>
            <a:ext cx="9257109" cy="6858000"/>
            <a:chOff x="1487540" y="0"/>
            <a:chExt cx="9250140" cy="6871909"/>
          </a:xfrm>
        </p:grpSpPr>
        <p:pic>
          <p:nvPicPr>
            <p:cNvPr id="5145" name="Picture 7" descr="lollipop[1]">
              <a:extLst>
                <a:ext uri="{FF2B5EF4-FFF2-40B4-BE49-F238E27FC236}">
                  <a16:creationId xmlns="" xmlns:a16="http://schemas.microsoft.com/office/drawing/2014/main" id="{A82B6DE9-AB66-4C5B-9E49-572AA53C12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6" name="Group 4">
              <a:extLst>
                <a:ext uri="{FF2B5EF4-FFF2-40B4-BE49-F238E27FC236}">
                  <a16:creationId xmlns="" xmlns:a16="http://schemas.microsoft.com/office/drawing/2014/main" id="{F9F9E763-BAA3-4E90-AAC7-6922A66B4B52}"/>
                </a:ext>
              </a:extLst>
            </p:cNvPr>
            <p:cNvGrpSpPr>
              <a:grpSpLocks/>
            </p:cNvGrpSpPr>
            <p:nvPr/>
          </p:nvGrpSpPr>
          <p:grpSpPr bwMode="auto">
            <a:xfrm>
              <a:off x="1502530" y="13909"/>
              <a:ext cx="9235150" cy="6858000"/>
              <a:chOff x="-54690" y="0"/>
              <a:chExt cx="9235150" cy="6858000"/>
            </a:xfrm>
          </p:grpSpPr>
          <p:pic>
            <p:nvPicPr>
              <p:cNvPr id="5147" name="Picture 7" descr="lollipop[1]">
                <a:extLst>
                  <a:ext uri="{FF2B5EF4-FFF2-40B4-BE49-F238E27FC236}">
                    <a16:creationId xmlns="" xmlns:a16="http://schemas.microsoft.com/office/drawing/2014/main" id="{A730F74E-1403-458D-9856-ED59CEAC7D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6" descr="lollipop[1]">
                <a:extLst>
                  <a:ext uri="{FF2B5EF4-FFF2-40B4-BE49-F238E27FC236}">
                    <a16:creationId xmlns="" xmlns:a16="http://schemas.microsoft.com/office/drawing/2014/main" id="{8D689C2B-899A-48C4-9E5F-A13649785A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7" descr="lollipop[1]">
                <a:extLst>
                  <a:ext uri="{FF2B5EF4-FFF2-40B4-BE49-F238E27FC236}">
                    <a16:creationId xmlns="" xmlns:a16="http://schemas.microsoft.com/office/drawing/2014/main" id="{CD58AF4C-20AC-4982-B3AB-DFB9DFE0D9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WordArt 20">
            <a:extLst>
              <a:ext uri="{FF2B5EF4-FFF2-40B4-BE49-F238E27FC236}">
                <a16:creationId xmlns="" xmlns:a16="http://schemas.microsoft.com/office/drawing/2014/main" id="{8C1CC570-D25A-4E9F-8D1F-2EF92DC6F65D}"/>
              </a:ext>
            </a:extLst>
          </p:cNvPr>
          <p:cNvSpPr>
            <a:spLocks noChangeArrowheads="1" noChangeShapeType="1" noTextEdit="1"/>
          </p:cNvSpPr>
          <p:nvPr/>
        </p:nvSpPr>
        <p:spPr bwMode="auto">
          <a:xfrm>
            <a:off x="2508745" y="1494830"/>
            <a:ext cx="3773091" cy="680266"/>
          </a:xfrm>
          <a:prstGeom prst="rect">
            <a:avLst/>
          </a:prstGeom>
        </p:spPr>
        <p:txBody>
          <a:bodyPr wrap="none" fromWordArt="1">
            <a:prstTxWarp prst="textPlain">
              <a:avLst>
                <a:gd name="adj" fmla="val 50000"/>
              </a:avLst>
            </a:prstTxWarp>
          </a:bodyPr>
          <a:lstStyle/>
          <a:p>
            <a:pPr algn="ctr"/>
            <a:r>
              <a:rPr lang="en-US" b="1" kern="10" dirty="0">
                <a:ln w="9525">
                  <a:solidFill>
                    <a:srgbClr val="0000FF"/>
                  </a:solidFill>
                  <a:round/>
                  <a:headEnd/>
                  <a:tailEnd/>
                </a:ln>
                <a:solidFill>
                  <a:srgbClr val="FF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smtClean="0">
                <a:ln w="9525">
                  <a:solidFill>
                    <a:srgbClr val="0000FF"/>
                  </a:solidFill>
                  <a:round/>
                  <a:headEnd/>
                  <a:tailEnd/>
                </a:ln>
                <a:solidFill>
                  <a:srgbClr val="FF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endParaRPr lang="en-US" b="1" kern="10" dirty="0">
              <a:ln w="9525">
                <a:solidFill>
                  <a:srgbClr val="0000FF"/>
                </a:solidFill>
                <a:round/>
                <a:headEnd/>
                <a:tailEnd/>
              </a:ln>
              <a:solidFill>
                <a:srgbClr val="FF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5125" name="Picture 10" descr="Dove-02-june">
            <a:extLst>
              <a:ext uri="{FF2B5EF4-FFF2-40B4-BE49-F238E27FC236}">
                <a16:creationId xmlns="" xmlns:a16="http://schemas.microsoft.com/office/drawing/2014/main" id="{9B8AF2A1-FDE2-45D4-8705-48946141E0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2156" y="17145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Dove-02-june">
            <a:extLst>
              <a:ext uri="{FF2B5EF4-FFF2-40B4-BE49-F238E27FC236}">
                <a16:creationId xmlns="" xmlns:a16="http://schemas.microsoft.com/office/drawing/2014/main" id="{BCF85E71-8012-462D-AAF5-1A1F5380AC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64556" y="17145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5" descr="Dove-02-june">
            <a:extLst>
              <a:ext uri="{FF2B5EF4-FFF2-40B4-BE49-F238E27FC236}">
                <a16:creationId xmlns="" xmlns:a16="http://schemas.microsoft.com/office/drawing/2014/main" id="{0362542F-B560-4A60-8790-685BA9D371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61060" y="41910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descr="Bellcoll">
            <a:extLst>
              <a:ext uri="{FF2B5EF4-FFF2-40B4-BE49-F238E27FC236}">
                <a16:creationId xmlns="" xmlns:a16="http://schemas.microsoft.com/office/drawing/2014/main" id="{588222CC-B5D2-4166-8A82-F39DFED88FA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382142">
            <a:off x="7866241" y="120382"/>
            <a:ext cx="1257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Bellcoll">
            <a:extLst>
              <a:ext uri="{FF2B5EF4-FFF2-40B4-BE49-F238E27FC236}">
                <a16:creationId xmlns="" xmlns:a16="http://schemas.microsoft.com/office/drawing/2014/main" id="{6C1B3986-081A-4A4C-B6B5-9DB29FFF4A2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752468">
            <a:off x="-18843" y="5615549"/>
            <a:ext cx="1263253"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2">
            <a:extLst>
              <a:ext uri="{FF2B5EF4-FFF2-40B4-BE49-F238E27FC236}">
                <a16:creationId xmlns="" xmlns:a16="http://schemas.microsoft.com/office/drawing/2014/main" id="{1BAAEC49-455D-4F6B-BE75-0D2B998A61E5}"/>
              </a:ext>
            </a:extLst>
          </p:cNvPr>
          <p:cNvSpPr>
            <a:spLocks noChangeArrowheads="1"/>
          </p:cNvSpPr>
          <p:nvPr/>
        </p:nvSpPr>
        <p:spPr bwMode="auto">
          <a:xfrm>
            <a:off x="2278857" y="2514601"/>
            <a:ext cx="431006" cy="364331"/>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350">
              <a:solidFill>
                <a:srgbClr val="000000"/>
              </a:solidFill>
              <a:latin typeface="Arial" panose="020B0604020202020204" pitchFamily="34" charset="0"/>
            </a:endParaRPr>
          </a:p>
        </p:txBody>
      </p:sp>
      <p:pic>
        <p:nvPicPr>
          <p:cNvPr id="5131" name="Picture 15" descr="Dove-02-june">
            <a:extLst>
              <a:ext uri="{FF2B5EF4-FFF2-40B4-BE49-F238E27FC236}">
                <a16:creationId xmlns="" xmlns:a16="http://schemas.microsoft.com/office/drawing/2014/main" id="{846C483C-3C66-4408-AFE1-68E11B83E6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61385" y="388143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2">
            <a:extLst>
              <a:ext uri="{FF2B5EF4-FFF2-40B4-BE49-F238E27FC236}">
                <a16:creationId xmlns="" xmlns:a16="http://schemas.microsoft.com/office/drawing/2014/main" id="{CE1B4E13-E772-4AFA-B4DD-6A3EB863AAA9}"/>
              </a:ext>
            </a:extLst>
          </p:cNvPr>
          <p:cNvSpPr>
            <a:spLocks noChangeArrowheads="1"/>
          </p:cNvSpPr>
          <p:nvPr/>
        </p:nvSpPr>
        <p:spPr bwMode="auto">
          <a:xfrm>
            <a:off x="6203157" y="4618435"/>
            <a:ext cx="431006" cy="364331"/>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350">
              <a:solidFill>
                <a:srgbClr val="000000"/>
              </a:solidFill>
              <a:latin typeface="Arial" panose="020B0604020202020204" pitchFamily="34" charset="0"/>
            </a:endParaRPr>
          </a:p>
        </p:txBody>
      </p:sp>
      <p:sp>
        <p:nvSpPr>
          <p:cNvPr id="18" name="AutoShape 21">
            <a:extLst>
              <a:ext uri="{FF2B5EF4-FFF2-40B4-BE49-F238E27FC236}">
                <a16:creationId xmlns="" xmlns:a16="http://schemas.microsoft.com/office/drawing/2014/main" id="{A96F1F2F-6951-46D6-968F-C29270004C13}"/>
              </a:ext>
            </a:extLst>
          </p:cNvPr>
          <p:cNvSpPr>
            <a:spLocks noChangeArrowheads="1"/>
          </p:cNvSpPr>
          <p:nvPr/>
        </p:nvSpPr>
        <p:spPr bwMode="auto">
          <a:xfrm>
            <a:off x="2164557" y="4707732"/>
            <a:ext cx="431006" cy="364331"/>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350">
              <a:solidFill>
                <a:srgbClr val="000000"/>
              </a:solidFill>
              <a:latin typeface="Arial" panose="020B0604020202020204" pitchFamily="34" charset="0"/>
            </a:endParaRPr>
          </a:p>
        </p:txBody>
      </p:sp>
      <p:sp>
        <p:nvSpPr>
          <p:cNvPr id="19" name="AutoShape 21">
            <a:extLst>
              <a:ext uri="{FF2B5EF4-FFF2-40B4-BE49-F238E27FC236}">
                <a16:creationId xmlns="" xmlns:a16="http://schemas.microsoft.com/office/drawing/2014/main" id="{951C5E17-123D-4F5C-A45B-D586794622C7}"/>
              </a:ext>
            </a:extLst>
          </p:cNvPr>
          <p:cNvSpPr>
            <a:spLocks noChangeArrowheads="1"/>
          </p:cNvSpPr>
          <p:nvPr/>
        </p:nvSpPr>
        <p:spPr bwMode="auto">
          <a:xfrm>
            <a:off x="6865144" y="2516981"/>
            <a:ext cx="467916" cy="457200"/>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350">
              <a:solidFill>
                <a:srgbClr val="000000"/>
              </a:solidFill>
              <a:latin typeface="Arial" panose="020B0604020202020204" pitchFamily="34" charset="0"/>
            </a:endParaRPr>
          </a:p>
        </p:txBody>
      </p:sp>
      <p:grpSp>
        <p:nvGrpSpPr>
          <p:cNvPr id="21" name="Group 20">
            <a:extLst>
              <a:ext uri="{FF2B5EF4-FFF2-40B4-BE49-F238E27FC236}">
                <a16:creationId xmlns="" xmlns:a16="http://schemas.microsoft.com/office/drawing/2014/main" id="{B746D76B-81DA-4610-A74D-661A3C26570E}"/>
              </a:ext>
            </a:extLst>
          </p:cNvPr>
          <p:cNvGrpSpPr>
            <a:grpSpLocks/>
          </p:cNvGrpSpPr>
          <p:nvPr/>
        </p:nvGrpSpPr>
        <p:grpSpPr bwMode="auto">
          <a:xfrm>
            <a:off x="1212651" y="813776"/>
            <a:ext cx="6718697" cy="5020865"/>
            <a:chOff x="1349247" y="54160"/>
            <a:chExt cx="9506785" cy="8136601"/>
          </a:xfrm>
        </p:grpSpPr>
        <p:pic>
          <p:nvPicPr>
            <p:cNvPr id="5137" name="Picture 13" descr="Fireworks-01">
              <a:extLst>
                <a:ext uri="{FF2B5EF4-FFF2-40B4-BE49-F238E27FC236}">
                  <a16:creationId xmlns="" xmlns:a16="http://schemas.microsoft.com/office/drawing/2014/main" id="{0E9631B7-A1D6-414B-809B-A122C10E933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83327" y="54160"/>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8" descr="pháo hoa">
              <a:extLst>
                <a:ext uri="{FF2B5EF4-FFF2-40B4-BE49-F238E27FC236}">
                  <a16:creationId xmlns="" xmlns:a16="http://schemas.microsoft.com/office/drawing/2014/main" id="{D2C6811E-D7CF-492A-8CFB-68BE9EA162B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26430" y="1043324"/>
              <a:ext cx="156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9" descr="pháo hoa">
              <a:extLst>
                <a:ext uri="{FF2B5EF4-FFF2-40B4-BE49-F238E27FC236}">
                  <a16:creationId xmlns="" xmlns:a16="http://schemas.microsoft.com/office/drawing/2014/main" id="{98688C4A-CACB-4799-90D1-6E4B35FDB1C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93932" y="1976213"/>
              <a:ext cx="1562100" cy="313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13" descr="Fireworks-01">
              <a:extLst>
                <a:ext uri="{FF2B5EF4-FFF2-40B4-BE49-F238E27FC236}">
                  <a16:creationId xmlns="" xmlns:a16="http://schemas.microsoft.com/office/drawing/2014/main" id="{139B6856-015D-42F2-BF5D-97ADF8DE5BC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0657" y="3043358"/>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13" descr="Fireworks-01">
              <a:extLst>
                <a:ext uri="{FF2B5EF4-FFF2-40B4-BE49-F238E27FC236}">
                  <a16:creationId xmlns="" xmlns:a16="http://schemas.microsoft.com/office/drawing/2014/main" id="{D8790A9C-782C-4C76-B1FB-B2D21F1102B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49247" y="974832"/>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13" descr="Fireworks-01">
              <a:extLst>
                <a:ext uri="{FF2B5EF4-FFF2-40B4-BE49-F238E27FC236}">
                  <a16:creationId xmlns="" xmlns:a16="http://schemas.microsoft.com/office/drawing/2014/main" id="{B498ED2D-4637-42F6-A997-91B8BC6340D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21372" y="3687970"/>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8" descr="pháo hoa">
              <a:extLst>
                <a:ext uri="{FF2B5EF4-FFF2-40B4-BE49-F238E27FC236}">
                  <a16:creationId xmlns="" xmlns:a16="http://schemas.microsoft.com/office/drawing/2014/main" id="{CF45BA95-17C9-4BD6-997C-D783E2F96E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46704" y="7366236"/>
              <a:ext cx="1562099" cy="8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10" descr="pháo hoa">
              <a:extLst>
                <a:ext uri="{FF2B5EF4-FFF2-40B4-BE49-F238E27FC236}">
                  <a16:creationId xmlns="" xmlns:a16="http://schemas.microsoft.com/office/drawing/2014/main" id="{6A94AA5A-A257-4CCB-A315-84AC66ED027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14744" y="1476479"/>
              <a:ext cx="156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 xmlns:a16="http://schemas.microsoft.com/office/drawing/2014/main" id="{53816B87-3F4A-4283-A7C6-4E42B80478FB}"/>
              </a:ext>
            </a:extLst>
          </p:cNvPr>
          <p:cNvSpPr/>
          <p:nvPr/>
        </p:nvSpPr>
        <p:spPr>
          <a:xfrm>
            <a:off x="537447" y="3208981"/>
            <a:ext cx="8229600" cy="1754326"/>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cs typeface="+mn-cs"/>
              </a:rPr>
              <a:t>BÀI 68: </a:t>
            </a:r>
            <a:r>
              <a:rPr lang="en-US" sz="5400" noProof="0" dirty="0" err="1">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cs typeface="+mn-cs"/>
              </a:rPr>
              <a:t>Một</a:t>
            </a:r>
            <a:r>
              <a:rPr lang="en-US" sz="5400" noProof="0" dirty="0">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cs typeface="+mn-cs"/>
              </a:rPr>
              <a:t> số biện pháp bảo vệ môi trường</a:t>
            </a:r>
            <a:endParaRPr kumimoji="0" lang="en-US" sz="2800" b="0" i="0" u="none" strike="noStrike" kern="1200" cap="none" spc="0" normalizeH="0" baseline="0" noProof="0" dirty="0">
              <a:ln w="11430">
                <a:solidFill>
                  <a:srgbClr val="0000CC"/>
                </a:solidFill>
              </a:ln>
              <a:solidFill>
                <a:srgbClr val="0000CC"/>
              </a:solidFill>
              <a:effectLst>
                <a:outerShdw blurRad="50800" dist="39000" dir="5460000" algn="tl">
                  <a:srgbClr val="000000">
                    <a:alpha val="38000"/>
                  </a:srgbClr>
                </a:outerShdw>
              </a:effectLst>
              <a:uLnTx/>
              <a:uFillTx/>
              <a:latin typeface="Times New Roman" pitchFamily="18" charset="0"/>
              <a:cs typeface="+mn-cs"/>
            </a:endParaRPr>
          </a:p>
        </p:txBody>
      </p:sp>
      <p:sp>
        <p:nvSpPr>
          <p:cNvPr id="31" name="WordArt 20">
            <a:extLst>
              <a:ext uri="{FF2B5EF4-FFF2-40B4-BE49-F238E27FC236}">
                <a16:creationId xmlns="" xmlns:a16="http://schemas.microsoft.com/office/drawing/2014/main" id="{8C1CC570-D25A-4E9F-8D1F-2EF92DC6F65D}"/>
              </a:ext>
            </a:extLst>
          </p:cNvPr>
          <p:cNvSpPr>
            <a:spLocks noChangeArrowheads="1" noChangeShapeType="1" noTextEdit="1"/>
          </p:cNvSpPr>
          <p:nvPr/>
        </p:nvSpPr>
        <p:spPr bwMode="auto">
          <a:xfrm>
            <a:off x="2079248" y="457200"/>
            <a:ext cx="5300111" cy="555277"/>
          </a:xfrm>
          <a:prstGeom prst="rect">
            <a:avLst/>
          </a:prstGeom>
        </p:spPr>
        <p:txBody>
          <a:bodyPr wrap="none" fromWordArt="1">
            <a:prstTxWarp prst="textPlain">
              <a:avLst>
                <a:gd name="adj" fmla="val 50000"/>
              </a:avLst>
            </a:prstTxWarp>
          </a:bodyPr>
          <a:lstStyle/>
          <a:p>
            <a:pPr algn="ctr"/>
            <a:r>
              <a:rPr lang="en-US" b="1" kern="10" dirty="0">
                <a:ln w="9525">
                  <a:solidFill>
                    <a:srgbClr val="0000FF"/>
                  </a:solidFill>
                  <a:round/>
                  <a:headEnd/>
                  <a:tailEnd/>
                </a:ln>
                <a:solidFill>
                  <a:srgbClr val="FF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smtClean="0">
                <a:ln w="9525">
                  <a:solidFill>
                    <a:srgbClr val="0000FF"/>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a:t>
            </a:r>
            <a:r>
              <a:rPr lang="en-US" b="1" kern="10" dirty="0" smtClean="0">
                <a:ln w="9525">
                  <a:solidFill>
                    <a:srgbClr val="0000FF"/>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NGỌC LÂM</a:t>
            </a:r>
            <a:endParaRPr lang="en-US" b="1" kern="10" dirty="0">
              <a:ln w="9525">
                <a:solidFill>
                  <a:srgbClr val="0000FF"/>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2" name="Rectangle 1">
            <a:extLst>
              <a:ext uri="{FF2B5EF4-FFF2-40B4-BE49-F238E27FC236}">
                <a16:creationId xmlns="" xmlns:a16="http://schemas.microsoft.com/office/drawing/2014/main" id="{58C9D56D-5990-4B85-89D5-9A950442AEE2}"/>
              </a:ext>
            </a:extLst>
          </p:cNvPr>
          <p:cNvSpPr>
            <a:spLocks noChangeArrowheads="1"/>
          </p:cNvSpPr>
          <p:nvPr/>
        </p:nvSpPr>
        <p:spPr bwMode="auto">
          <a:xfrm>
            <a:off x="1170775" y="5382568"/>
            <a:ext cx="63107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smtClean="0">
                <a:solidFill>
                  <a:srgbClr val="FF0000"/>
                </a:solidFill>
                <a:latin typeface="Times New Roman" panose="02020603050405020304" pitchFamily="18" charset="0"/>
              </a:rPr>
              <a:t>GIÁO VIÊN: </a:t>
            </a:r>
            <a:r>
              <a:rPr lang="en-US" altLang="en-US" sz="3600" b="1" dirty="0" err="1" smtClean="0">
                <a:solidFill>
                  <a:srgbClr val="FF0000"/>
                </a:solidFill>
                <a:latin typeface="Times New Roman" panose="02020603050405020304" pitchFamily="18" charset="0"/>
              </a:rPr>
              <a:t>Đỗ</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Thị</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Kiều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Hoa</a:t>
            </a:r>
            <a:endParaRPr lang="en-US" altLang="en-US"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indefinite"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2000"/>
                                        <p:tgtEl>
                                          <p:spTgt spid="15"/>
                                        </p:tgtEl>
                                      </p:cBhvr>
                                    </p:animEffect>
                                  </p:childTnLst>
                                </p:cTn>
                              </p:par>
                            </p:childTnLst>
                          </p:cTn>
                        </p:par>
                        <p:par>
                          <p:cTn id="8" fill="hold" nodeType="afterGroup">
                            <p:stCondLst>
                              <p:cond delay="2000"/>
                            </p:stCondLst>
                            <p:childTnLst>
                              <p:par>
                                <p:cTn id="9" presetID="9" presetClass="entr" presetSubtype="0" repeatCount="indefinite"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2000"/>
                                        <p:tgtEl>
                                          <p:spTgt spid="17"/>
                                        </p:tgtEl>
                                      </p:cBhvr>
                                    </p:animEffect>
                                  </p:childTnLst>
                                </p:cTn>
                              </p:par>
                            </p:childTnLst>
                          </p:cTn>
                        </p:par>
                        <p:par>
                          <p:cTn id="12" fill="hold" nodeType="afterGroup">
                            <p:stCondLst>
                              <p:cond delay="4000"/>
                            </p:stCondLst>
                            <p:childTnLst>
                              <p:par>
                                <p:cTn id="13" presetID="9" presetClass="entr" presetSubtype="0" repeatCount="indefinite"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2000"/>
                                        <p:tgtEl>
                                          <p:spTgt spid="18"/>
                                        </p:tgtEl>
                                      </p:cBhvr>
                                    </p:animEffect>
                                  </p:childTnLst>
                                </p:cTn>
                              </p:par>
                            </p:childTnLst>
                          </p:cTn>
                        </p:par>
                        <p:par>
                          <p:cTn id="16" fill="hold" nodeType="afterGroup">
                            <p:stCondLst>
                              <p:cond delay="6000"/>
                            </p:stCondLst>
                            <p:childTnLst>
                              <p:par>
                                <p:cTn id="17" presetID="9" presetClass="entr" presetSubtype="0" repeatCount="indefinite"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ircle(in)">
                                      <p:cBhvr>
                                        <p:cTn id="4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7" grpId="0" animBg="1"/>
      <p:bldP spid="18" grpId="0" animBg="1"/>
      <p:bldP spid="19" grpId="0" animBg="1"/>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icture22"/>
          <p:cNvPicPr>
            <a:picLocks noChangeAspect="1" noChangeArrowheads="1"/>
          </p:cNvPicPr>
          <p:nvPr/>
        </p:nvPicPr>
        <p:blipFill>
          <a:blip r:embed="rId2"/>
          <a:srcRect/>
          <a:stretch>
            <a:fillRect/>
          </a:stretch>
        </p:blipFill>
        <p:spPr bwMode="auto">
          <a:xfrm>
            <a:off x="-11113" y="217488"/>
            <a:ext cx="9167813" cy="6423025"/>
          </a:xfrm>
          <a:prstGeom prst="rect">
            <a:avLst/>
          </a:prstGeom>
          <a:noFill/>
          <a:ln w="9525">
            <a:noFill/>
            <a:miter lim="800000"/>
            <a:headEnd/>
            <a:tailEnd/>
          </a:ln>
        </p:spPr>
      </p:pic>
      <p:grpSp>
        <p:nvGrpSpPr>
          <p:cNvPr id="3" name="Group 2">
            <a:extLst>
              <a:ext uri="{FF2B5EF4-FFF2-40B4-BE49-F238E27FC236}">
                <a16:creationId xmlns="" xmlns:a16="http://schemas.microsoft.com/office/drawing/2014/main" id="{EB91FC5B-1F93-4871-95FC-4ABF8D8AE7A9}"/>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33957B48-3D8E-4771-A383-3EE8C24331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358620AB-D1CA-41D3-9D96-2C98BFFCC011}"/>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FB00AB9B-2450-4A56-AD1C-5A618E70ED7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62BDC848-F6BE-4053-8A77-EF50841E5C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0CA24E2A-2EB0-4225-BE6C-AB13058491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icture21"/>
          <p:cNvPicPr>
            <a:picLocks noChangeAspect="1" noChangeArrowheads="1"/>
          </p:cNvPicPr>
          <p:nvPr/>
        </p:nvPicPr>
        <p:blipFill>
          <a:blip r:embed="rId2"/>
          <a:srcRect/>
          <a:stretch>
            <a:fillRect/>
          </a:stretch>
        </p:blipFill>
        <p:spPr bwMode="auto">
          <a:xfrm>
            <a:off x="-11113" y="0"/>
            <a:ext cx="9167813" cy="6858000"/>
          </a:xfrm>
          <a:prstGeom prst="rect">
            <a:avLst/>
          </a:prstGeom>
          <a:noFill/>
          <a:ln w="9525">
            <a:noFill/>
            <a:miter lim="800000"/>
            <a:headEnd/>
            <a:tailEnd/>
          </a:ln>
        </p:spPr>
      </p:pic>
      <p:grpSp>
        <p:nvGrpSpPr>
          <p:cNvPr id="3" name="Group 2">
            <a:extLst>
              <a:ext uri="{FF2B5EF4-FFF2-40B4-BE49-F238E27FC236}">
                <a16:creationId xmlns="" xmlns:a16="http://schemas.microsoft.com/office/drawing/2014/main" id="{B35C8F77-1073-4E8B-A03F-E9AF209BB2F0}"/>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E857D20C-13F7-47DC-89CD-F6930BD207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B96B3BB7-D562-4A72-B7D3-DF18E2FF694C}"/>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2AEF6F78-11EE-4370-B26E-A09532F582C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257A12A7-E7B9-457A-A99C-55A42514D5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F93D8681-2592-431F-B4E9-849330E191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icture2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3" name="Group 2">
            <a:extLst>
              <a:ext uri="{FF2B5EF4-FFF2-40B4-BE49-F238E27FC236}">
                <a16:creationId xmlns="" xmlns:a16="http://schemas.microsoft.com/office/drawing/2014/main" id="{88A666A0-A5C6-4E7F-8669-495A4AD30767}"/>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71D379B5-503E-460C-B082-B283D84057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D52CA1AF-CAE4-4732-B374-25C3FA0F6160}"/>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CC7BEA0A-4E7B-4460-8FDB-C55832BEBE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5A23595A-C34C-4D0B-AEEE-36FBF01EED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4F6714D2-959C-49AB-AAB7-7888073B91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endParaRPr lang="en-US"/>
          </a:p>
        </p:txBody>
      </p:sp>
      <p:sp>
        <p:nvSpPr>
          <p:cNvPr id="13315" name="Rectangle 3"/>
          <p:cNvSpPr>
            <a:spLocks noGrp="1" noChangeArrowheads="1"/>
          </p:cNvSpPr>
          <p:nvPr>
            <p:ph type="body" idx="4294967295"/>
          </p:nvPr>
        </p:nvSpPr>
        <p:spPr/>
        <p:txBody>
          <a:bodyPr/>
          <a:lstStyle/>
          <a:p>
            <a:pPr eaLnBrk="1" hangingPunct="1"/>
            <a:endParaRPr lang="en-US"/>
          </a:p>
        </p:txBody>
      </p:sp>
      <p:pic>
        <p:nvPicPr>
          <p:cNvPr id="13316" name="Picture 4" descr="Picture18"/>
          <p:cNvPicPr>
            <a:picLocks noChangeAspect="1" noChangeArrowheads="1"/>
          </p:cNvPicPr>
          <p:nvPr/>
        </p:nvPicPr>
        <p:blipFill>
          <a:blip r:embed="rId2"/>
          <a:srcRect/>
          <a:stretch>
            <a:fillRect/>
          </a:stretch>
        </p:blipFill>
        <p:spPr bwMode="auto">
          <a:xfrm>
            <a:off x="-11113" y="-9525"/>
            <a:ext cx="9167813" cy="6878638"/>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8E685416-C452-4DFF-84A2-6AE04A4FEDB9}"/>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F71DB35D-8EAC-46BE-A4A8-782480B498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88C24B27-4466-4CA3-AF83-3C3781B169E3}"/>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6CAB2861-32CA-44D4-B3C7-92B4D96799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191DBF1E-2755-4BD3-A684-E63BF0BD43E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807938C6-C411-4CCF-A785-FADD3B76A9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p>
        </p:txBody>
      </p:sp>
      <p:pic>
        <p:nvPicPr>
          <p:cNvPr id="14339" name="Picture 3"/>
          <p:cNvPicPr>
            <a:picLocks noGrp="1" noChangeAspect="1" noChangeArrowheads="1"/>
          </p:cNvPicPr>
          <p:nvPr>
            <p:ph type="body" idx="1"/>
          </p:nvPr>
        </p:nvPicPr>
        <p:blipFill>
          <a:blip r:embed="rId2"/>
          <a:srcRect/>
          <a:stretch>
            <a:fillRect/>
          </a:stretch>
        </p:blipFill>
        <p:spPr>
          <a:xfrm>
            <a:off x="0" y="0"/>
            <a:ext cx="9144000" cy="6858000"/>
          </a:xfrm>
        </p:spPr>
      </p:pic>
      <p:sp>
        <p:nvSpPr>
          <p:cNvPr id="14340" name="Text Box 4"/>
          <p:cNvSpPr txBox="1">
            <a:spLocks noChangeArrowheads="1"/>
          </p:cNvSpPr>
          <p:nvPr/>
        </p:nvSpPr>
        <p:spPr bwMode="auto">
          <a:xfrm>
            <a:off x="1600200" y="5410200"/>
            <a:ext cx="6705600" cy="519113"/>
          </a:xfrm>
          <a:prstGeom prst="rect">
            <a:avLst/>
          </a:prstGeom>
          <a:noFill/>
          <a:ln w="9525">
            <a:noFill/>
            <a:miter lim="800000"/>
            <a:headEnd/>
            <a:tailEnd/>
          </a:ln>
        </p:spPr>
        <p:txBody>
          <a:bodyPr>
            <a:spAutoFit/>
          </a:bodyPr>
          <a:lstStyle/>
          <a:p>
            <a:pPr algn="ctr">
              <a:spcBef>
                <a:spcPct val="50000"/>
              </a:spcBef>
            </a:pPr>
            <a:r>
              <a:rPr lang="en-US" sz="2800" b="1" dirty="0">
                <a:solidFill>
                  <a:srgbClr val="FF0000"/>
                </a:solidFill>
              </a:rPr>
              <a:t>Ô </a:t>
            </a:r>
            <a:r>
              <a:rPr lang="en-US" sz="2800" b="1" dirty="0" err="1">
                <a:solidFill>
                  <a:srgbClr val="FF0000"/>
                </a:solidFill>
              </a:rPr>
              <a:t>nhiễm</a:t>
            </a:r>
            <a:r>
              <a:rPr lang="en-US" sz="2800" b="1" dirty="0">
                <a:solidFill>
                  <a:srgbClr val="FF0000"/>
                </a:solidFill>
              </a:rPr>
              <a:t> </a:t>
            </a:r>
            <a:r>
              <a:rPr lang="en-US" sz="2800" b="1" dirty="0" err="1">
                <a:solidFill>
                  <a:srgbClr val="FF0000"/>
                </a:solidFill>
              </a:rPr>
              <a:t>môi</a:t>
            </a:r>
            <a:r>
              <a:rPr lang="en-US" sz="2800" b="1" dirty="0">
                <a:solidFill>
                  <a:srgbClr val="FF0000"/>
                </a:solidFill>
              </a:rPr>
              <a:t> </a:t>
            </a:r>
            <a:r>
              <a:rPr lang="en-US" sz="2800" b="1" dirty="0" err="1">
                <a:solidFill>
                  <a:srgbClr val="FF0000"/>
                </a:solidFill>
              </a:rPr>
              <a:t>trường</a:t>
            </a:r>
            <a:r>
              <a:rPr lang="en-US" sz="2800" b="1" dirty="0">
                <a:solidFill>
                  <a:srgbClr val="FF0000"/>
                </a:solidFill>
              </a:rPr>
              <a:t> do </a:t>
            </a:r>
            <a:r>
              <a:rPr lang="en-US" sz="2800" b="1" dirty="0" err="1">
                <a:solidFill>
                  <a:srgbClr val="FF0000"/>
                </a:solidFill>
              </a:rPr>
              <a:t>khói</a:t>
            </a:r>
            <a:r>
              <a:rPr lang="en-US" sz="2800" b="1" dirty="0">
                <a:solidFill>
                  <a:srgbClr val="FF0000"/>
                </a:solidFill>
              </a:rPr>
              <a:t> </a:t>
            </a:r>
            <a:r>
              <a:rPr lang="en-US" sz="2800" b="1" dirty="0" err="1">
                <a:solidFill>
                  <a:srgbClr val="FF0000"/>
                </a:solidFill>
              </a:rPr>
              <a:t>bụi</a:t>
            </a:r>
            <a:endParaRPr lang="en-US" sz="2800" b="1" dirty="0">
              <a:solidFill>
                <a:srgbClr val="FF0000"/>
              </a:solidFill>
            </a:endParaRPr>
          </a:p>
        </p:txBody>
      </p:sp>
      <p:grpSp>
        <p:nvGrpSpPr>
          <p:cNvPr id="5" name="Group 4">
            <a:extLst>
              <a:ext uri="{FF2B5EF4-FFF2-40B4-BE49-F238E27FC236}">
                <a16:creationId xmlns="" xmlns:a16="http://schemas.microsoft.com/office/drawing/2014/main" id="{D27008EF-8544-44B5-96E5-B649D0B7ADB0}"/>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D7F59C21-92A7-45E8-87C3-8D9B658460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1E290D33-F786-4BF4-A2B9-394B137281A6}"/>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01FAECAF-2DBD-4738-B7BC-1F668C5AC0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9BF9C294-F1D4-46D2-B4E6-8C06B327E2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CB0E1E8D-A563-4186-ABA6-68DF99DF949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type="body" idx="1"/>
          </p:nvPr>
        </p:nvPicPr>
        <p:blipFill>
          <a:blip r:embed="rId2"/>
          <a:srcRect/>
          <a:stretch>
            <a:fillRect/>
          </a:stretch>
        </p:blipFill>
        <p:spPr>
          <a:xfrm>
            <a:off x="10551" y="0"/>
            <a:ext cx="9144000" cy="6858000"/>
          </a:xfrm>
        </p:spPr>
      </p:pic>
      <p:sp>
        <p:nvSpPr>
          <p:cNvPr id="15364" name="Text Box 4"/>
          <p:cNvSpPr txBox="1">
            <a:spLocks noChangeArrowheads="1"/>
          </p:cNvSpPr>
          <p:nvPr/>
        </p:nvSpPr>
        <p:spPr bwMode="auto">
          <a:xfrm>
            <a:off x="762000" y="5029200"/>
            <a:ext cx="8229600" cy="584775"/>
          </a:xfrm>
          <a:prstGeom prst="rect">
            <a:avLst/>
          </a:prstGeom>
          <a:noFill/>
          <a:ln w="9525">
            <a:noFill/>
            <a:miter lim="800000"/>
            <a:headEnd/>
            <a:tailEnd/>
          </a:ln>
        </p:spPr>
        <p:txBody>
          <a:bodyPr wrap="square">
            <a:spAutoFit/>
          </a:bodyPr>
          <a:lstStyle/>
          <a:p>
            <a:pPr>
              <a:spcBef>
                <a:spcPct val="50000"/>
              </a:spcBef>
            </a:pPr>
            <a:r>
              <a:rPr lang="en-US" sz="3200" b="1" dirty="0" err="1">
                <a:solidFill>
                  <a:srgbClr val="FF0000"/>
                </a:solidFill>
              </a:rPr>
              <a:t>Cá</a:t>
            </a:r>
            <a:r>
              <a:rPr lang="en-US" sz="3200" b="1" dirty="0">
                <a:solidFill>
                  <a:srgbClr val="FF0000"/>
                </a:solidFill>
              </a:rPr>
              <a:t> </a:t>
            </a:r>
            <a:r>
              <a:rPr lang="en-US" sz="3200" b="1" dirty="0" err="1">
                <a:solidFill>
                  <a:srgbClr val="FF0000"/>
                </a:solidFill>
              </a:rPr>
              <a:t>chết</a:t>
            </a:r>
            <a:r>
              <a:rPr lang="en-US" sz="3200" b="1" dirty="0">
                <a:solidFill>
                  <a:srgbClr val="FF0000"/>
                </a:solidFill>
              </a:rPr>
              <a:t> </a:t>
            </a:r>
            <a:r>
              <a:rPr lang="en-US" sz="3200" b="1" dirty="0" err="1">
                <a:solidFill>
                  <a:srgbClr val="FF0000"/>
                </a:solidFill>
              </a:rPr>
              <a:t>hàng</a:t>
            </a:r>
            <a:r>
              <a:rPr lang="en-US" sz="3200" b="1" dirty="0">
                <a:solidFill>
                  <a:srgbClr val="FF0000"/>
                </a:solidFill>
              </a:rPr>
              <a:t> </a:t>
            </a:r>
            <a:r>
              <a:rPr lang="en-US" sz="3200" b="1" dirty="0" err="1">
                <a:solidFill>
                  <a:srgbClr val="FF0000"/>
                </a:solidFill>
              </a:rPr>
              <a:t>loạt</a:t>
            </a:r>
            <a:r>
              <a:rPr lang="en-US" sz="3200" b="1" dirty="0">
                <a:solidFill>
                  <a:srgbClr val="FF0000"/>
                </a:solidFill>
              </a:rPr>
              <a:t> </a:t>
            </a:r>
            <a:r>
              <a:rPr lang="en-US" sz="3200" b="1" dirty="0" err="1">
                <a:solidFill>
                  <a:srgbClr val="FF0000"/>
                </a:solidFill>
              </a:rPr>
              <a:t>vì</a:t>
            </a:r>
            <a:r>
              <a:rPr lang="en-US" sz="3200" b="1" dirty="0">
                <a:solidFill>
                  <a:srgbClr val="FF0000"/>
                </a:solidFill>
              </a:rPr>
              <a:t> ô </a:t>
            </a:r>
            <a:r>
              <a:rPr lang="en-US" sz="3200" b="1" dirty="0" err="1">
                <a:solidFill>
                  <a:srgbClr val="FF0000"/>
                </a:solidFill>
              </a:rPr>
              <a:t>nhiễm</a:t>
            </a:r>
            <a:r>
              <a:rPr lang="en-US" sz="3200" b="1" dirty="0">
                <a:solidFill>
                  <a:srgbClr val="FF0000"/>
                </a:solidFill>
              </a:rPr>
              <a:t> </a:t>
            </a:r>
            <a:r>
              <a:rPr lang="en-US" sz="3200" b="1" dirty="0" err="1">
                <a:solidFill>
                  <a:srgbClr val="FF0000"/>
                </a:solidFill>
              </a:rPr>
              <a:t>môi</a:t>
            </a:r>
            <a:r>
              <a:rPr lang="en-US" sz="3200" b="1" dirty="0">
                <a:solidFill>
                  <a:srgbClr val="FF0000"/>
                </a:solidFill>
              </a:rPr>
              <a:t> </a:t>
            </a:r>
            <a:r>
              <a:rPr lang="en-US" sz="3200" b="1" dirty="0" err="1">
                <a:solidFill>
                  <a:srgbClr val="FF0000"/>
                </a:solidFill>
              </a:rPr>
              <a:t>trường</a:t>
            </a:r>
            <a:endParaRPr lang="en-US" sz="3200" b="1" dirty="0">
              <a:solidFill>
                <a:srgbClr val="FF0000"/>
              </a:solidFill>
            </a:endParaRPr>
          </a:p>
        </p:txBody>
      </p:sp>
      <p:grpSp>
        <p:nvGrpSpPr>
          <p:cNvPr id="5" name="Group 4">
            <a:extLst>
              <a:ext uri="{FF2B5EF4-FFF2-40B4-BE49-F238E27FC236}">
                <a16:creationId xmlns="" xmlns:a16="http://schemas.microsoft.com/office/drawing/2014/main" id="{08111998-9503-4574-819E-A3572C753BE4}"/>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6BA5C405-EDB7-4519-98E2-2F7136CB0F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AFDCADF9-B7F9-4292-B8E2-6485B102F02E}"/>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69A12030-B5D2-4457-8BAA-E23F7DA3E4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8EF7580-19B6-4C09-9200-6722EA6CEB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9CEC2941-4D4F-4BC2-B594-430340521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838200"/>
            <a:ext cx="9144000" cy="4525963"/>
          </a:xfrm>
        </p:spPr>
        <p:txBody>
          <a:bodyPr/>
          <a:lstStyle/>
          <a:p>
            <a:pPr algn="ctr" eaLnBrk="1" hangingPunct="1">
              <a:buFontTx/>
              <a:buNone/>
            </a:pPr>
            <a:endParaRPr lang="en-US" b="1" dirty="0">
              <a:solidFill>
                <a:srgbClr val="CC0000"/>
              </a:solidFill>
            </a:endParaRPr>
          </a:p>
          <a:p>
            <a:pPr algn="ctr" eaLnBrk="1" hangingPunct="1">
              <a:buFontTx/>
              <a:buNone/>
            </a:pPr>
            <a:r>
              <a:rPr lang="en-US" sz="2400" b="1" dirty="0">
                <a:solidFill>
                  <a:srgbClr val="0000CC"/>
                </a:solidFill>
              </a:rPr>
              <a:t>HOẠT ĐỘNG 1:</a:t>
            </a:r>
          </a:p>
          <a:p>
            <a:pPr algn="ctr" eaLnBrk="1" hangingPunct="1">
              <a:buFontTx/>
              <a:buNone/>
            </a:pPr>
            <a:endParaRPr lang="en-US" sz="2400" b="1" i="1" dirty="0">
              <a:solidFill>
                <a:srgbClr val="0000CC"/>
              </a:solidFill>
            </a:endParaRPr>
          </a:p>
          <a:p>
            <a:pPr eaLnBrk="1" hangingPunct="1">
              <a:buFontTx/>
              <a:buNone/>
            </a:pPr>
            <a:r>
              <a:rPr lang="en-US" sz="2400" dirty="0">
                <a:solidFill>
                  <a:srgbClr val="0000CC"/>
                </a:solidFill>
              </a:rPr>
              <a:t>      </a:t>
            </a:r>
            <a:r>
              <a:rPr lang="en-US" sz="2800" dirty="0">
                <a:solidFill>
                  <a:srgbClr val="0000CC"/>
                </a:solidFill>
              </a:rPr>
              <a:t>Quan sát các bức tranh sau rồi hoàn thành bài tập 1</a:t>
            </a:r>
            <a:endParaRPr lang="en-US" sz="2800" u="sng" dirty="0">
              <a:solidFill>
                <a:srgbClr val="CC0000"/>
              </a:solidFill>
            </a:endParaRPr>
          </a:p>
        </p:txBody>
      </p:sp>
      <p:grpSp>
        <p:nvGrpSpPr>
          <p:cNvPr id="3" name="Group 2">
            <a:extLst>
              <a:ext uri="{FF2B5EF4-FFF2-40B4-BE49-F238E27FC236}">
                <a16:creationId xmlns="" xmlns:a16="http://schemas.microsoft.com/office/drawing/2014/main" id="{0A7EAE95-12C1-4608-B97B-D40027CDD35C}"/>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4AAF5827-5770-4648-ABC9-257B9C20A34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4DDDDAAA-8974-47FF-BC92-972907C727BF}"/>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12B5B299-3E08-46DD-9F9C-FC2ED23F22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675A4F10-5BC7-4235-9D71-3276B71F7D3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C95F8D4B-731B-4A5E-A59F-36CA2C504F6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ox(in)">
                                      <p:cBhvr>
                                        <p:cTn id="7" dur="500"/>
                                        <p:tgtEl>
                                          <p:spTgt spid="19459">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59">
                                            <p:txEl>
                                              <p:pRg st="3" end="3"/>
                                            </p:txEl>
                                          </p:spTgt>
                                        </p:tgtEl>
                                        <p:attrNameLst>
                                          <p:attrName>style.visibility</p:attrName>
                                        </p:attrNameLst>
                                      </p:cBhvr>
                                      <p:to>
                                        <p:strVal val="visible"/>
                                      </p:to>
                                    </p:set>
                                    <p:animEffect transition="in" filter="box(in)">
                                      <p:cBhvr>
                                        <p:cTn id="10"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ao ve moi truong"/>
          <p:cNvPicPr>
            <a:picLocks noChangeAspect="1" noChangeArrowheads="1"/>
          </p:cNvPicPr>
          <p:nvPr/>
        </p:nvPicPr>
        <p:blipFill>
          <a:blip r:embed="rId2"/>
          <a:srcRect/>
          <a:stretch>
            <a:fillRect/>
          </a:stretch>
        </p:blipFill>
        <p:spPr bwMode="auto">
          <a:xfrm>
            <a:off x="1524000" y="0"/>
            <a:ext cx="5181600" cy="6858000"/>
          </a:xfrm>
          <a:prstGeom prst="rect">
            <a:avLst/>
          </a:prstGeom>
          <a:noFill/>
          <a:ln w="9525">
            <a:noFill/>
            <a:miter lim="800000"/>
            <a:headEnd/>
            <a:tailEnd/>
          </a:ln>
        </p:spPr>
      </p:pic>
      <p:grpSp>
        <p:nvGrpSpPr>
          <p:cNvPr id="3" name="Group 2">
            <a:extLst>
              <a:ext uri="{FF2B5EF4-FFF2-40B4-BE49-F238E27FC236}">
                <a16:creationId xmlns="" xmlns:a16="http://schemas.microsoft.com/office/drawing/2014/main" id="{BCE5D641-15BB-4A57-AEBD-14956BFCDD64}"/>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4E7C51F7-D6B7-457C-AD18-4F4CD41F42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D09C82CF-7A6E-4F1B-9927-5EB74DA6932B}"/>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1B41E4A5-AC5E-423E-83AC-72D63B817E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52AAC1E4-57A0-4669-A097-719F0F36ED1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5746BE76-AF22-4760-A072-D8913E5E61A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p:nvPr>
        </p:nvSpPr>
        <p:spPr/>
        <p:txBody>
          <a:bodyPr/>
          <a:lstStyle/>
          <a:p>
            <a:pPr eaLnBrk="1" hangingPunct="1"/>
            <a:endParaRPr lang="en-US"/>
          </a:p>
        </p:txBody>
      </p:sp>
      <p:sp>
        <p:nvSpPr>
          <p:cNvPr id="19459" name="Rectangle 9"/>
          <p:cNvSpPr>
            <a:spLocks noGrp="1" noChangeArrowheads="1"/>
          </p:cNvSpPr>
          <p:nvPr>
            <p:ph type="subTitle" idx="1"/>
          </p:nvPr>
        </p:nvSpPr>
        <p:spPr/>
        <p:txBody>
          <a:bodyPr/>
          <a:lstStyle/>
          <a:p>
            <a:pPr eaLnBrk="1" hangingPunct="1"/>
            <a:endParaRPr lang="en-US"/>
          </a:p>
        </p:txBody>
      </p:sp>
      <p:pic>
        <p:nvPicPr>
          <p:cNvPr id="19460" name="Picture 4" descr="Mot so bien phap bao ve moi truong(2)"/>
          <p:cNvPicPr>
            <a:picLocks noChangeAspect="1" noChangeArrowheads="1"/>
          </p:cNvPicPr>
          <p:nvPr/>
        </p:nvPicPr>
        <p:blipFill>
          <a:blip r:embed="rId2"/>
          <a:srcRect/>
          <a:stretch>
            <a:fillRect/>
          </a:stretch>
        </p:blipFill>
        <p:spPr bwMode="auto">
          <a:xfrm>
            <a:off x="0" y="57150"/>
            <a:ext cx="9144000" cy="680085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9D23CE79-AA71-48D7-A791-28F8AA2DBA7E}"/>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9F9B6364-3D22-49BA-81A3-E60BB3C130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7009C867-B81D-46E5-8BC0-D341B23BCF0F}"/>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F9687128-829D-4E08-9E78-B6B2C9274C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D06C3FD2-B77A-4772-A786-B6CACA6844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9E166B51-71A6-49C6-874D-83CEA0FF1B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Mot so bien phap bao ve moi truong"/>
          <p:cNvPicPr>
            <a:picLocks noChangeAspect="1" noChangeArrowheads="1"/>
          </p:cNvPicPr>
          <p:nvPr/>
        </p:nvPicPr>
        <p:blipFill>
          <a:blip r:embed="rId2"/>
          <a:srcRect/>
          <a:stretch>
            <a:fillRect/>
          </a:stretch>
        </p:blipFill>
        <p:spPr bwMode="auto">
          <a:xfrm>
            <a:off x="685800" y="0"/>
            <a:ext cx="7010400" cy="739140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28BE4983-FE41-408A-9EAD-D5688851A353}"/>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2481362B-FAE9-4D87-BA17-F98E9C44F5E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033140E7-BAA9-4094-9857-A6071FC8FBDF}"/>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D6F80A42-D318-4EF0-902E-5D88E8940D4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9D4E385-0B8C-4092-85C7-1F93A095F57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0DBA2E64-1EC2-4310-BD09-7AC921AE8F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3" descr="C:\Users\DELL\Downloads\phu nu\hinh-nen-powerpoint-kut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2585370"/>
            <a:ext cx="8229600" cy="1754326"/>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cs typeface="+mn-cs"/>
              </a:rPr>
              <a:t>BÀI 68: </a:t>
            </a:r>
            <a:r>
              <a:rPr lang="en-US" sz="5400" noProof="0" dirty="0" err="1">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cs typeface="+mn-cs"/>
              </a:rPr>
              <a:t>Một</a:t>
            </a:r>
            <a:r>
              <a:rPr lang="en-US" sz="5400" noProof="0" dirty="0">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cs typeface="+mn-cs"/>
              </a:rPr>
              <a:t> số biện pháp bảo vệ môi trường</a:t>
            </a:r>
            <a:endParaRPr kumimoji="0" lang="en-US" sz="2800" b="0" i="0" u="none" strike="noStrike" kern="1200" cap="none" spc="0" normalizeH="0" baseline="0" noProof="0" dirty="0">
              <a:ln w="11430">
                <a:solidFill>
                  <a:srgbClr val="0000CC"/>
                </a:solidFill>
              </a:ln>
              <a:solidFill>
                <a:srgbClr val="0000CC"/>
              </a:solidFill>
              <a:effectLst>
                <a:outerShdw blurRad="50800" dist="39000" dir="5460000" algn="tl">
                  <a:srgbClr val="000000">
                    <a:alpha val="38000"/>
                  </a:srgbClr>
                </a:outerShdw>
              </a:effectLst>
              <a:uLnTx/>
              <a:uFillTx/>
              <a:latin typeface="Times New Roman" pitchFamily="18" charset="0"/>
              <a:cs typeface="+mn-cs"/>
            </a:endParaRPr>
          </a:p>
        </p:txBody>
      </p:sp>
      <p:sp>
        <p:nvSpPr>
          <p:cNvPr id="9" name="TextBox 8">
            <a:extLst>
              <a:ext uri="{FF2B5EF4-FFF2-40B4-BE49-F238E27FC236}">
                <a16:creationId xmlns="" xmlns:a16="http://schemas.microsoft.com/office/drawing/2014/main" id="{AF80DE50-4C67-43AC-8FA8-24CA844D6425}"/>
              </a:ext>
            </a:extLst>
          </p:cNvPr>
          <p:cNvSpPr txBox="1"/>
          <p:nvPr/>
        </p:nvSpPr>
        <p:spPr>
          <a:xfrm>
            <a:off x="2288931" y="1303761"/>
            <a:ext cx="467047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1430">
                  <a:solidFill>
                    <a:srgbClr val="0000CC"/>
                  </a:solidFill>
                </a:ln>
                <a:solidFill>
                  <a:srgbClr val="0000CC"/>
                </a:solidFill>
                <a:effectLst>
                  <a:outerShdw blurRad="50800" dist="39000" dir="5460000" algn="tl">
                    <a:srgbClr val="000000">
                      <a:alpha val="38000"/>
                    </a:srgbClr>
                  </a:outerShdw>
                </a:effectLst>
                <a:uLnTx/>
                <a:uFillTx/>
                <a:latin typeface="Times New Roman" pitchFamily="18" charset="0"/>
                <a:ea typeface="+mn-ea"/>
                <a:cs typeface="+mn-cs"/>
              </a:rPr>
              <a:t>  </a:t>
            </a:r>
            <a:r>
              <a:rPr lang="en-US" sz="6000" b="0" dirty="0">
                <a:ln w="11430">
                  <a:solidFill>
                    <a:srgbClr val="0000CC"/>
                  </a:solidFill>
                </a:ln>
                <a:solidFill>
                  <a:srgbClr val="0000CC"/>
                </a:solidFill>
                <a:effectLst>
                  <a:outerShdw blurRad="50800" dist="39000" dir="5460000" algn="tl">
                    <a:srgbClr val="000000">
                      <a:alpha val="38000"/>
                    </a:srgbClr>
                  </a:outerShdw>
                </a:effectLst>
                <a:latin typeface="Times New Roman" pitchFamily="18" charset="0"/>
              </a:rPr>
              <a:t>KHOA HỌC</a:t>
            </a:r>
            <a:endParaRPr kumimoji="0" lang="en-US" sz="6000" b="0" i="0" u="none" strike="noStrike" kern="1200" cap="none" spc="0" normalizeH="0" baseline="0" noProof="0" dirty="0">
              <a:ln w="11430">
                <a:solidFill>
                  <a:srgbClr val="0000CC"/>
                </a:solidFill>
              </a:ln>
              <a:solidFill>
                <a:srgbClr val="0000CC"/>
              </a:soli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0" name="Group 9">
            <a:extLst>
              <a:ext uri="{FF2B5EF4-FFF2-40B4-BE49-F238E27FC236}">
                <a16:creationId xmlns="" xmlns:a16="http://schemas.microsoft.com/office/drawing/2014/main" id="{D7175837-A265-4C92-9FFF-D8432457C0DE}"/>
              </a:ext>
            </a:extLst>
          </p:cNvPr>
          <p:cNvGrpSpPr/>
          <p:nvPr/>
        </p:nvGrpSpPr>
        <p:grpSpPr>
          <a:xfrm>
            <a:off x="0" y="0"/>
            <a:ext cx="9296400" cy="6890598"/>
            <a:chOff x="1487540" y="0"/>
            <a:chExt cx="9250140" cy="6871909"/>
          </a:xfrm>
        </p:grpSpPr>
        <p:pic>
          <p:nvPicPr>
            <p:cNvPr id="11" name="Picture 7" descr="lollipop[1]">
              <a:extLst>
                <a:ext uri="{FF2B5EF4-FFF2-40B4-BE49-F238E27FC236}">
                  <a16:creationId xmlns="" xmlns:a16="http://schemas.microsoft.com/office/drawing/2014/main" id="{CA73EBE6-F686-44DF-A204-8113435886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 xmlns:a16="http://schemas.microsoft.com/office/drawing/2014/main" id="{371BE916-9CF7-4BB8-BE3E-51113916FB93}"/>
                </a:ext>
              </a:extLst>
            </p:cNvPr>
            <p:cNvGrpSpPr/>
            <p:nvPr/>
          </p:nvGrpSpPr>
          <p:grpSpPr>
            <a:xfrm>
              <a:off x="1502530" y="13909"/>
              <a:ext cx="9235150" cy="6858000"/>
              <a:chOff x="-54690" y="0"/>
              <a:chExt cx="9235150" cy="6858000"/>
            </a:xfrm>
          </p:grpSpPr>
          <p:pic>
            <p:nvPicPr>
              <p:cNvPr id="13" name="Picture 12" descr="lollipop[1]">
                <a:extLst>
                  <a:ext uri="{FF2B5EF4-FFF2-40B4-BE49-F238E27FC236}">
                    <a16:creationId xmlns="" xmlns:a16="http://schemas.microsoft.com/office/drawing/2014/main" id="{8F0F5F3F-ABFB-4AE6-9FC1-E1F7C45392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llipop[1]">
                <a:extLst>
                  <a:ext uri="{FF2B5EF4-FFF2-40B4-BE49-F238E27FC236}">
                    <a16:creationId xmlns="" xmlns:a16="http://schemas.microsoft.com/office/drawing/2014/main" id="{39643A95-E6B2-4616-BD40-8F8A4028D5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llipop[1]">
                <a:extLst>
                  <a:ext uri="{FF2B5EF4-FFF2-40B4-BE49-F238E27FC236}">
                    <a16:creationId xmlns="" xmlns:a16="http://schemas.microsoft.com/office/drawing/2014/main" id="{720FA212-EE84-43F3-8869-9EE5EC1C22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3148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0" y="533400"/>
            <a:ext cx="3810000" cy="1828800"/>
          </a:xfrm>
        </p:spPr>
        <p:txBody>
          <a:bodyPr/>
          <a:lstStyle/>
          <a:p>
            <a:pPr algn="l" eaLnBrk="1" hangingPunct="1"/>
            <a:r>
              <a:rPr lang="en-US" sz="2400">
                <a:solidFill>
                  <a:srgbClr val="0000CC"/>
                </a:solidFill>
              </a:rPr>
              <a:t>  Mọi người, trong đó có chúng ta phải luôn có ý thức giữ vệ sinh phải luôn có ý thức giữ vệ sinh cho môi trường sạch sẽ</a:t>
            </a:r>
          </a:p>
        </p:txBody>
      </p:sp>
      <p:sp>
        <p:nvSpPr>
          <p:cNvPr id="11267" name="Rectangle 3"/>
          <p:cNvSpPr>
            <a:spLocks noGrp="1" noChangeArrowheads="1"/>
          </p:cNvSpPr>
          <p:nvPr>
            <p:ph type="body" idx="1"/>
          </p:nvPr>
        </p:nvSpPr>
        <p:spPr>
          <a:xfrm>
            <a:off x="5334000" y="4191000"/>
            <a:ext cx="3810000" cy="2392363"/>
          </a:xfrm>
        </p:spPr>
        <p:txBody>
          <a:bodyPr/>
          <a:lstStyle/>
          <a:p>
            <a:pPr eaLnBrk="1" hangingPunct="1">
              <a:buFontTx/>
              <a:buNone/>
            </a:pPr>
            <a:r>
              <a:rPr lang="en-US" sz="2400">
                <a:solidFill>
                  <a:srgbClr val="0000CC"/>
                </a:solidFill>
              </a:rPr>
              <a:t>      Ngày nay, ở nhiều quốc gia trên thế giới, trong đó có nước ta đã có luật bảo vệ rừng, khuyến khích trồng cây gây rừng phủ xanh đồi trọc.</a:t>
            </a:r>
          </a:p>
        </p:txBody>
      </p:sp>
      <p:pic>
        <p:nvPicPr>
          <p:cNvPr id="21508" name="Picture 4" descr="Bao ve moi truong"/>
          <p:cNvPicPr>
            <a:picLocks noChangeAspect="1" noChangeArrowheads="1"/>
          </p:cNvPicPr>
          <p:nvPr/>
        </p:nvPicPr>
        <p:blipFill>
          <a:blip r:embed="rId2"/>
          <a:srcRect/>
          <a:stretch>
            <a:fillRect/>
          </a:stretch>
        </p:blipFill>
        <p:spPr bwMode="auto">
          <a:xfrm>
            <a:off x="0" y="0"/>
            <a:ext cx="5257800" cy="685800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E461F68E-10DF-47AA-86A1-E6E7C4A6899A}"/>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97A7C64A-4DF8-4634-B6AB-A4909D172C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4037D7A3-BEA1-4D34-9F78-7D4480315C3E}"/>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A0149BF9-7540-4729-A9F4-549B05AF855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35F61253-D7FA-4118-9EF8-5D7CCADFC2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EFE9DB7D-0C81-4EC0-BFC4-51DDBD4F223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p>
        </p:txBody>
      </p:sp>
      <p:sp>
        <p:nvSpPr>
          <p:cNvPr id="26627" name="Rectangle 3"/>
          <p:cNvSpPr>
            <a:spLocks noGrp="1" noChangeArrowheads="1"/>
          </p:cNvSpPr>
          <p:nvPr>
            <p:ph type="body" idx="1"/>
          </p:nvPr>
        </p:nvSpPr>
        <p:spPr>
          <a:xfrm>
            <a:off x="304800" y="5638800"/>
            <a:ext cx="8229600" cy="1219200"/>
          </a:xfrm>
        </p:spPr>
        <p:txBody>
          <a:bodyPr/>
          <a:lstStyle/>
          <a:p>
            <a:pPr eaLnBrk="1" hangingPunct="1">
              <a:lnSpc>
                <a:spcPct val="80000"/>
              </a:lnSpc>
              <a:buFontTx/>
              <a:buNone/>
            </a:pPr>
            <a:r>
              <a:rPr lang="en-US" sz="2400">
                <a:solidFill>
                  <a:srgbClr val="0000CC"/>
                </a:solidFill>
              </a:rPr>
              <a:t>      Nhiều nước trên thế giới đã thực hiện nghiêm ngặt việc xử lý nước thải bằng cách để nước thải chảy vào hệ thống thoát nước rồi đưa vào bộ phận xử lý nước thải</a:t>
            </a:r>
          </a:p>
        </p:txBody>
      </p:sp>
      <p:pic>
        <p:nvPicPr>
          <p:cNvPr id="22532" name="Picture 4" descr="Mot so bien phap bao ve moi truong(2)"/>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B572BAC8-E287-4340-AE07-F63F82473D23}"/>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9EA7CBDF-581F-49EF-B99C-FC525C49C4B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D4F5D09B-1B1D-4136-8E97-B45D069662C9}"/>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8050CB21-0496-45C4-9E68-65FF8FF291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01E8CA98-E0C4-4BA3-BA04-D85D5234D0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7A704521-02B6-4CF3-A8B6-3F0DB0B15F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57800" y="304800"/>
            <a:ext cx="3886200" cy="2057400"/>
          </a:xfrm>
        </p:spPr>
        <p:txBody>
          <a:bodyPr/>
          <a:lstStyle/>
          <a:p>
            <a:pPr algn="l" eaLnBrk="1" hangingPunct="1"/>
            <a:r>
              <a:rPr lang="en-US" sz="2400">
                <a:solidFill>
                  <a:srgbClr val="0000CC"/>
                </a:solidFill>
              </a:rPr>
              <a:t> Để chống việc mưa lớn có thể rửa trôi đất ở những sườn núi dốc, người ta đã làm ruộng bậc thang. Ruộng bậc thang vừa giúp giữ đất vừa giúp gữ nước để trồng trọt</a:t>
            </a:r>
          </a:p>
        </p:txBody>
      </p:sp>
      <p:sp>
        <p:nvSpPr>
          <p:cNvPr id="27651" name="Rectangle 3"/>
          <p:cNvSpPr>
            <a:spLocks noGrp="1" noChangeArrowheads="1"/>
          </p:cNvSpPr>
          <p:nvPr>
            <p:ph type="body" idx="1"/>
          </p:nvPr>
        </p:nvSpPr>
        <p:spPr>
          <a:xfrm>
            <a:off x="5105400" y="3962400"/>
            <a:ext cx="4038600" cy="2697163"/>
          </a:xfrm>
        </p:spPr>
        <p:txBody>
          <a:bodyPr/>
          <a:lstStyle/>
          <a:p>
            <a:pPr eaLnBrk="1" hangingPunct="1">
              <a:lnSpc>
                <a:spcPct val="80000"/>
              </a:lnSpc>
              <a:buFontTx/>
              <a:buNone/>
            </a:pPr>
            <a:r>
              <a:rPr lang="en-US" sz="2400">
                <a:solidFill>
                  <a:srgbClr val="0000CC"/>
                </a:solidFill>
              </a:rPr>
              <a:t>       Bọ 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p>
        </p:txBody>
      </p:sp>
      <p:pic>
        <p:nvPicPr>
          <p:cNvPr id="23556" name="Picture 4" descr="Mot so bien phap bao ve moi truong"/>
          <p:cNvPicPr>
            <a:picLocks noChangeAspect="1" noChangeArrowheads="1"/>
          </p:cNvPicPr>
          <p:nvPr/>
        </p:nvPicPr>
        <p:blipFill>
          <a:blip r:embed="rId2"/>
          <a:srcRect/>
          <a:stretch>
            <a:fillRect/>
          </a:stretch>
        </p:blipFill>
        <p:spPr bwMode="auto">
          <a:xfrm>
            <a:off x="0" y="0"/>
            <a:ext cx="5181600" cy="739140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A1A71BEF-6887-48EF-AFD4-9DE767B08648}"/>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AB75CDB5-7F9E-4359-B7EB-4D79D5F86D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07007AEA-D94D-455A-93F4-4ACCB74BC2B8}"/>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6A2D7158-9034-4FFD-8069-B051C9FFAC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D7B2DB75-A8CF-4B45-80F4-45FB0593FD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58A26A50-64A7-462D-9268-356ABE8450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838200"/>
            <a:ext cx="9144000" cy="4525963"/>
          </a:xfrm>
        </p:spPr>
        <p:txBody>
          <a:bodyPr/>
          <a:lstStyle/>
          <a:p>
            <a:pPr algn="ctr" eaLnBrk="1" hangingPunct="1">
              <a:buFontTx/>
              <a:buNone/>
            </a:pPr>
            <a:r>
              <a:rPr lang="en-US" b="1" u="sng">
                <a:solidFill>
                  <a:srgbClr val="0000CC"/>
                </a:solidFill>
              </a:rPr>
              <a:t>Khoa học:</a:t>
            </a:r>
          </a:p>
          <a:p>
            <a:pPr algn="ctr" eaLnBrk="1" hangingPunct="1">
              <a:buFontTx/>
              <a:buNone/>
            </a:pPr>
            <a:r>
              <a:rPr lang="en-US" b="1">
                <a:solidFill>
                  <a:srgbClr val="CC0000"/>
                </a:solidFill>
              </a:rPr>
              <a:t>MỘT SỐ BIỆN PHÁP BẢO VỆ MÔI TRƯỜNG</a:t>
            </a:r>
          </a:p>
          <a:p>
            <a:pPr algn="ctr" eaLnBrk="1" hangingPunct="1">
              <a:buFontTx/>
              <a:buNone/>
            </a:pPr>
            <a:endParaRPr lang="en-US" b="1">
              <a:solidFill>
                <a:srgbClr val="CC0000"/>
              </a:solidFill>
            </a:endParaRPr>
          </a:p>
          <a:p>
            <a:pPr algn="ctr" eaLnBrk="1" hangingPunct="1">
              <a:buFontTx/>
              <a:buNone/>
            </a:pPr>
            <a:r>
              <a:rPr lang="en-US" sz="2400" b="1">
                <a:solidFill>
                  <a:srgbClr val="0000CC"/>
                </a:solidFill>
              </a:rPr>
              <a:t>HOẠT ĐỘNG 2:</a:t>
            </a:r>
          </a:p>
          <a:p>
            <a:pPr algn="ctr" eaLnBrk="1" hangingPunct="1">
              <a:buFontTx/>
              <a:buNone/>
            </a:pPr>
            <a:r>
              <a:rPr lang="en-US" sz="2400" b="1" i="1">
                <a:solidFill>
                  <a:srgbClr val="0000CC"/>
                </a:solidFill>
              </a:rPr>
              <a:t>Vẽ bản đồ tư duy</a:t>
            </a:r>
          </a:p>
          <a:p>
            <a:pPr algn="ctr" eaLnBrk="1" hangingPunct="1">
              <a:buFontTx/>
              <a:buNone/>
            </a:pPr>
            <a:endParaRPr lang="en-US" sz="2400" b="1" i="1">
              <a:solidFill>
                <a:srgbClr val="0000CC"/>
              </a:solidFill>
            </a:endParaRPr>
          </a:p>
          <a:p>
            <a:pPr algn="ctr" eaLnBrk="1" hangingPunct="1">
              <a:buFontTx/>
              <a:buNone/>
            </a:pPr>
            <a:r>
              <a:rPr lang="en-US" sz="2400" b="1" i="1">
                <a:solidFill>
                  <a:srgbClr val="0000CC"/>
                </a:solidFill>
              </a:rPr>
              <a:t> CHỦ ĐỀ:</a:t>
            </a:r>
          </a:p>
          <a:p>
            <a:pPr algn="ctr" eaLnBrk="1" hangingPunct="1">
              <a:buFontTx/>
              <a:buNone/>
            </a:pPr>
            <a:r>
              <a:rPr lang="en-US" sz="2400" b="1" i="1">
                <a:solidFill>
                  <a:srgbClr val="0000CC"/>
                </a:solidFill>
              </a:rPr>
              <a:t> </a:t>
            </a:r>
            <a:r>
              <a:rPr lang="en-US" sz="2400" b="1" i="1">
                <a:solidFill>
                  <a:srgbClr val="A50021"/>
                </a:solidFill>
              </a:rPr>
              <a:t>Bạn có thể làm gì để bảo vệ môi trường?</a:t>
            </a:r>
          </a:p>
          <a:p>
            <a:pPr eaLnBrk="1" hangingPunct="1">
              <a:buFontTx/>
              <a:buNone/>
            </a:pPr>
            <a:r>
              <a:rPr lang="en-US" sz="2400">
                <a:solidFill>
                  <a:srgbClr val="0000CC"/>
                </a:solidFill>
              </a:rPr>
              <a:t>       </a:t>
            </a:r>
            <a:endParaRPr lang="en-US" u="sng">
              <a:solidFill>
                <a:srgbClr val="CC0000"/>
              </a:solidFill>
            </a:endParaRPr>
          </a:p>
        </p:txBody>
      </p:sp>
      <p:grpSp>
        <p:nvGrpSpPr>
          <p:cNvPr id="4" name="Group 3">
            <a:extLst>
              <a:ext uri="{FF2B5EF4-FFF2-40B4-BE49-F238E27FC236}">
                <a16:creationId xmlns="" xmlns:a16="http://schemas.microsoft.com/office/drawing/2014/main" id="{DCC71CBC-69ED-4EE1-B8B0-8D92AEE08C6A}"/>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81EF67AA-4B85-4A8E-8999-032B117533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3AA4985E-B1D7-474E-BC44-D25DBD64BB73}"/>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96EEF649-59AD-4599-B7F1-67B6421199C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329A48DF-5BA2-40BB-998F-3AB8C61576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C3B0AEF3-B209-42F0-B760-0B53788E5C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7" dur="500"/>
                                        <p:tgtEl>
                                          <p:spTgt spid="3072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0" dur="500"/>
                                        <p:tgtEl>
                                          <p:spTgt spid="3072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15" dur="500"/>
                                        <p:tgtEl>
                                          <p:spTgt spid="3072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18"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p>
        </p:txBody>
      </p:sp>
      <p:pic>
        <p:nvPicPr>
          <p:cNvPr id="25603" name="Picture 3"/>
          <p:cNvPicPr>
            <a:picLocks noGrp="1" noChangeAspect="1" noChangeArrowheads="1"/>
          </p:cNvPicPr>
          <p:nvPr>
            <p:ph type="body" idx="1"/>
          </p:nvPr>
        </p:nvPicPr>
        <p:blipFill>
          <a:blip r:embed="rId2"/>
          <a:srcRect/>
          <a:stretch>
            <a:fillRect/>
          </a:stretch>
        </p:blipFill>
        <p:spPr>
          <a:xfrm>
            <a:off x="0" y="0"/>
            <a:ext cx="9144000" cy="6805613"/>
          </a:xfrm>
        </p:spPr>
      </p:pic>
      <p:sp>
        <p:nvSpPr>
          <p:cNvPr id="25604" name="Text Box 4"/>
          <p:cNvSpPr txBox="1">
            <a:spLocks noChangeArrowheads="1"/>
          </p:cNvSpPr>
          <p:nvPr/>
        </p:nvSpPr>
        <p:spPr bwMode="auto">
          <a:xfrm>
            <a:off x="2286000" y="6019800"/>
            <a:ext cx="48006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rừng phủ xanh đồi trọc</a:t>
            </a:r>
          </a:p>
        </p:txBody>
      </p:sp>
      <p:grpSp>
        <p:nvGrpSpPr>
          <p:cNvPr id="5" name="Group 4">
            <a:extLst>
              <a:ext uri="{FF2B5EF4-FFF2-40B4-BE49-F238E27FC236}">
                <a16:creationId xmlns="" xmlns:a16="http://schemas.microsoft.com/office/drawing/2014/main" id="{DC966ED0-023B-4147-87F3-1E37387A76B7}"/>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1CAB4A4D-0EF6-4A17-92DE-EA74D2DFC2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F94A7C60-BACF-4540-B615-36BDD080126E}"/>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511E5114-ED00-4C34-9B27-C60102BF283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D2E7226A-576A-49CA-A615-70B56DCD0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3D9129F2-9C0C-4A34-B385-997E16486B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p>
        </p:txBody>
      </p:sp>
      <p:pic>
        <p:nvPicPr>
          <p:cNvPr id="26627" name="Picture 3"/>
          <p:cNvPicPr>
            <a:picLocks noGrp="1" noChangeAspect="1" noChangeArrowheads="1"/>
          </p:cNvPicPr>
          <p:nvPr>
            <p:ph type="body" idx="1"/>
          </p:nvPr>
        </p:nvPicPr>
        <p:blipFill>
          <a:blip r:embed="rId2"/>
          <a:srcRect/>
          <a:stretch>
            <a:fillRect/>
          </a:stretch>
        </p:blipFill>
        <p:spPr>
          <a:xfrm>
            <a:off x="0" y="0"/>
            <a:ext cx="9144000" cy="6858000"/>
          </a:xfrm>
        </p:spPr>
      </p:pic>
      <p:sp>
        <p:nvSpPr>
          <p:cNvPr id="26628" name="Text Box 4"/>
          <p:cNvSpPr txBox="1">
            <a:spLocks noChangeArrowheads="1"/>
          </p:cNvSpPr>
          <p:nvPr/>
        </p:nvSpPr>
        <p:spPr bwMode="auto">
          <a:xfrm>
            <a:off x="838200" y="6172200"/>
            <a:ext cx="7772400" cy="523875"/>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cây xanh, dọn vệ sinh nơi ở, nơi làm việc</a:t>
            </a:r>
          </a:p>
        </p:txBody>
      </p:sp>
      <p:grpSp>
        <p:nvGrpSpPr>
          <p:cNvPr id="5" name="Group 4">
            <a:extLst>
              <a:ext uri="{FF2B5EF4-FFF2-40B4-BE49-F238E27FC236}">
                <a16:creationId xmlns="" xmlns:a16="http://schemas.microsoft.com/office/drawing/2014/main" id="{1E2E418C-B404-4A78-AA29-ACB9993B98B3}"/>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8531CF60-1DDA-4AE0-A294-EEF394710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8CF00DDE-3BD3-4C5F-A6F7-939C14341D09}"/>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36F919EE-D8E8-4184-8A29-04EC48BEF5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A634633E-FD8B-4994-847C-07AC779689B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9B42430E-A71B-4F82-AB9D-7E6D4B8568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p>
        </p:txBody>
      </p:sp>
      <p:pic>
        <p:nvPicPr>
          <p:cNvPr id="27651" name="Picture 3"/>
          <p:cNvPicPr>
            <a:picLocks noGrp="1" noChangeAspect="1" noChangeArrowheads="1"/>
          </p:cNvPicPr>
          <p:nvPr>
            <p:ph type="body" idx="1"/>
          </p:nvPr>
        </p:nvPicPr>
        <p:blipFill>
          <a:blip r:embed="rId2"/>
          <a:srcRect/>
          <a:stretch>
            <a:fillRect/>
          </a:stretch>
        </p:blipFill>
        <p:spPr>
          <a:xfrm>
            <a:off x="0" y="0"/>
            <a:ext cx="9144000" cy="6858000"/>
          </a:xfrm>
        </p:spPr>
      </p:pic>
      <p:grpSp>
        <p:nvGrpSpPr>
          <p:cNvPr id="4" name="Group 3">
            <a:extLst>
              <a:ext uri="{FF2B5EF4-FFF2-40B4-BE49-F238E27FC236}">
                <a16:creationId xmlns="" xmlns:a16="http://schemas.microsoft.com/office/drawing/2014/main" id="{DFB51CBF-736D-40AB-8E04-31689843DF59}"/>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8910C158-A401-47EB-AC5D-07AFB637785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6D86E50D-5687-443A-88CC-F891C0FA1538}"/>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5F1ECED0-D305-473A-B6DD-4CFB60954F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88F14D5B-4673-4174-8FF7-B2D11D0E167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181BD451-15F3-4E0A-A4B4-B0746D43C7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p>
        </p:txBody>
      </p:sp>
      <p:pic>
        <p:nvPicPr>
          <p:cNvPr id="28675" name="Picture 3"/>
          <p:cNvPicPr>
            <a:picLocks noGrp="1" noChangeAspect="1" noChangeArrowheads="1"/>
          </p:cNvPicPr>
          <p:nvPr>
            <p:ph type="body" idx="1"/>
          </p:nvPr>
        </p:nvPicPr>
        <p:blipFill>
          <a:blip r:embed="rId2"/>
          <a:srcRect/>
          <a:stretch>
            <a:fillRect/>
          </a:stretch>
        </p:blipFill>
        <p:spPr>
          <a:xfrm>
            <a:off x="87452" y="13947"/>
            <a:ext cx="9144000" cy="6858000"/>
          </a:xfrm>
        </p:spPr>
      </p:pic>
      <p:sp>
        <p:nvSpPr>
          <p:cNvPr id="28676" name="Text Box 5"/>
          <p:cNvSpPr txBox="1">
            <a:spLocks noChangeArrowheads="1"/>
          </p:cNvSpPr>
          <p:nvPr/>
        </p:nvSpPr>
        <p:spPr bwMode="auto">
          <a:xfrm>
            <a:off x="1905000" y="6019800"/>
            <a:ext cx="57150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Sử dụng phân hữu cơ để trồng rau</a:t>
            </a:r>
          </a:p>
        </p:txBody>
      </p:sp>
      <p:grpSp>
        <p:nvGrpSpPr>
          <p:cNvPr id="5" name="Group 4">
            <a:extLst>
              <a:ext uri="{FF2B5EF4-FFF2-40B4-BE49-F238E27FC236}">
                <a16:creationId xmlns="" xmlns:a16="http://schemas.microsoft.com/office/drawing/2014/main" id="{861B2CE4-3791-437D-B200-D49617E0ADEC}"/>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80820920-57E1-482A-BDC7-5563651F56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5BB2950F-3A8E-45EA-B39E-46B529A9BD0F}"/>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BECB2229-1848-4A8F-A79C-781B888FFA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44C95D0-7D36-4BBC-AB9D-A1E601FFA53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CB36392D-CC6C-4264-A0EB-50E25AF871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Grp="1" noChangeAspect="1" noChangeArrowheads="1"/>
          </p:cNvPicPr>
          <p:nvPr>
            <p:ph type="body" idx="1"/>
          </p:nvPr>
        </p:nvPicPr>
        <p:blipFill>
          <a:blip r:embed="rId2"/>
          <a:srcRect/>
          <a:stretch>
            <a:fillRect/>
          </a:stretch>
        </p:blipFill>
        <p:spPr>
          <a:xfrm>
            <a:off x="0" y="0"/>
            <a:ext cx="9144000" cy="6858000"/>
          </a:xfrm>
        </p:spPr>
      </p:pic>
      <p:grpSp>
        <p:nvGrpSpPr>
          <p:cNvPr id="4" name="Group 3">
            <a:extLst>
              <a:ext uri="{FF2B5EF4-FFF2-40B4-BE49-F238E27FC236}">
                <a16:creationId xmlns="" xmlns:a16="http://schemas.microsoft.com/office/drawing/2014/main" id="{76BCB27C-7B96-4B2A-B524-C0BE5E40498F}"/>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E77BE838-C964-4BFE-B382-B1936A4461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79BB51DB-4C71-4900-A38B-E22C0C681880}"/>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E9D0A05B-F726-42FD-918D-829792FD1D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D16160D1-B4E8-4279-A5D2-9CCE1A78379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14A2FF66-7B55-4F0B-A4E6-F202DB3E1C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p>
        </p:txBody>
      </p:sp>
      <p:sp>
        <p:nvSpPr>
          <p:cNvPr id="30723" name="Rectangle 3"/>
          <p:cNvSpPr>
            <a:spLocks noGrp="1" noChangeArrowheads="1"/>
          </p:cNvSpPr>
          <p:nvPr>
            <p:ph type="body" idx="1"/>
          </p:nvPr>
        </p:nvSpPr>
        <p:spPr/>
        <p:txBody>
          <a:bodyPr/>
          <a:lstStyle/>
          <a:p>
            <a:pPr eaLnBrk="1" hangingPunct="1"/>
            <a:endParaRPr lang="en-US"/>
          </a:p>
        </p:txBody>
      </p:sp>
      <p:pic>
        <p:nvPicPr>
          <p:cNvPr id="3072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C41F52CD-1158-4CEF-A628-D4057F52D8B8}"/>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76D4378E-28BE-474B-909A-E55CD55D35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01E01E4C-7FE2-404D-8A04-5AF2CDA3BFE4}"/>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ECA26E08-A3F1-49C5-948C-6BAF7C5F1E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CAE83816-F3BB-4B71-AA26-0DBEF59C00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C4CA6FA9-550F-4767-9E9C-B2F213A1B5D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 y="71438"/>
            <a:ext cx="9144000" cy="4038600"/>
          </a:xfrm>
        </p:spPr>
        <p:txBody>
          <a:bodyPr/>
          <a:lstStyle/>
          <a:p>
            <a:pPr algn="ctr" eaLnBrk="1" hangingPunct="1">
              <a:lnSpc>
                <a:spcPct val="90000"/>
              </a:lnSpc>
              <a:buFontTx/>
              <a:buNone/>
            </a:pPr>
            <a:endParaRPr lang="en-US" b="1" dirty="0">
              <a:solidFill>
                <a:srgbClr val="CC0000"/>
              </a:solidFill>
            </a:endParaRPr>
          </a:p>
          <a:p>
            <a:pPr algn="ctr" eaLnBrk="1" hangingPunct="1">
              <a:lnSpc>
                <a:spcPct val="90000"/>
              </a:lnSpc>
              <a:buFontTx/>
              <a:buNone/>
            </a:pPr>
            <a:r>
              <a:rPr lang="en-US" sz="2400" b="1" dirty="0">
                <a:solidFill>
                  <a:srgbClr val="0000CC"/>
                </a:solidFill>
              </a:rPr>
              <a:t>KHÁM PHÁ</a:t>
            </a:r>
          </a:p>
          <a:p>
            <a:pPr algn="ctr" eaLnBrk="1" hangingPunct="1">
              <a:lnSpc>
                <a:spcPct val="90000"/>
              </a:lnSpc>
              <a:buFontTx/>
              <a:buNone/>
            </a:pPr>
            <a:endParaRPr lang="en-US" sz="2400" b="1" dirty="0">
              <a:solidFill>
                <a:srgbClr val="0000CC"/>
              </a:solidFill>
            </a:endParaRPr>
          </a:p>
          <a:p>
            <a:pPr eaLnBrk="1" hangingPunct="1">
              <a:lnSpc>
                <a:spcPct val="90000"/>
              </a:lnSpc>
              <a:buFontTx/>
              <a:buNone/>
            </a:pPr>
            <a:r>
              <a:rPr lang="en-US" sz="2400" dirty="0">
                <a:solidFill>
                  <a:srgbClr val="0000CC"/>
                </a:solidFill>
              </a:rPr>
              <a:t>     1. Không khí và nước bị ô nhiễm gây ra những tác hại gì?</a:t>
            </a:r>
          </a:p>
          <a:p>
            <a:pPr eaLnBrk="1" hangingPunct="1">
              <a:lnSpc>
                <a:spcPct val="90000"/>
              </a:lnSpc>
              <a:buFontTx/>
              <a:buNone/>
            </a:pPr>
            <a:endParaRPr lang="en-US" sz="2400" dirty="0">
              <a:solidFill>
                <a:srgbClr val="0000CC"/>
              </a:solidFill>
            </a:endParaRPr>
          </a:p>
          <a:p>
            <a:pPr eaLnBrk="1" hangingPunct="1">
              <a:lnSpc>
                <a:spcPct val="90000"/>
              </a:lnSpc>
              <a:buFontTx/>
              <a:buNone/>
            </a:pPr>
            <a:r>
              <a:rPr lang="en-US" sz="2400" dirty="0">
                <a:solidFill>
                  <a:srgbClr val="9933FF"/>
                </a:solidFill>
              </a:rPr>
              <a:t>      </a:t>
            </a:r>
            <a:r>
              <a:rPr lang="en-US" sz="2400" dirty="0">
                <a:solidFill>
                  <a:srgbClr val="D60093"/>
                </a:solidFill>
              </a:rPr>
              <a:t>Làm suy thoái đất, làm chết thực vật, động vật và ảnh hưởng đến sức khỏe con người</a:t>
            </a:r>
            <a:endParaRPr lang="en-US" sz="2400" u="sng" dirty="0">
              <a:solidFill>
                <a:srgbClr val="D60093"/>
              </a:solidFill>
            </a:endParaRPr>
          </a:p>
        </p:txBody>
      </p:sp>
      <p:sp>
        <p:nvSpPr>
          <p:cNvPr id="4101" name="Text Box 5"/>
          <p:cNvSpPr txBox="1">
            <a:spLocks noChangeArrowheads="1"/>
          </p:cNvSpPr>
          <p:nvPr/>
        </p:nvSpPr>
        <p:spPr bwMode="auto">
          <a:xfrm>
            <a:off x="381000" y="3276600"/>
            <a:ext cx="8382000" cy="2124075"/>
          </a:xfrm>
          <a:prstGeom prst="rect">
            <a:avLst/>
          </a:prstGeom>
          <a:noFill/>
          <a:ln w="9525">
            <a:noFill/>
            <a:miter lim="800000"/>
            <a:headEnd/>
            <a:tailEnd/>
          </a:ln>
        </p:spPr>
        <p:txBody>
          <a:bodyPr>
            <a:spAutoFit/>
          </a:bodyPr>
          <a:lstStyle/>
          <a:p>
            <a:pPr>
              <a:spcBef>
                <a:spcPct val="50000"/>
              </a:spcBef>
            </a:pPr>
            <a:r>
              <a:rPr lang="en-US" sz="2400">
                <a:solidFill>
                  <a:srgbClr val="0000FF"/>
                </a:solidFill>
              </a:rPr>
              <a:t>2. Nêu những nguyên nhân chính làm cho môi trường bị ô nhiễm?</a:t>
            </a:r>
          </a:p>
          <a:p>
            <a:pPr>
              <a:spcBef>
                <a:spcPct val="50000"/>
              </a:spcBef>
            </a:pPr>
            <a:r>
              <a:rPr lang="en-US" sz="2400">
                <a:solidFill>
                  <a:srgbClr val="D60093"/>
                </a:solidFill>
              </a:rPr>
              <a:t>Rác thải, nước thải không được xử lý; sử dụng nhiều phân bón hóa học, thuốc trừ sâu; khí thải của các nhà máy; rò ống dẫn dầu…</a:t>
            </a:r>
          </a:p>
        </p:txBody>
      </p:sp>
      <p:pic>
        <p:nvPicPr>
          <p:cNvPr id="3076" name="Picture 7" descr="cyworld0138"/>
          <p:cNvPicPr>
            <a:picLocks noChangeAspect="1" noChangeArrowheads="1" noCrop="1"/>
          </p:cNvPicPr>
          <p:nvPr/>
        </p:nvPicPr>
        <p:blipFill>
          <a:blip r:embed="rId3"/>
          <a:srcRect/>
          <a:stretch>
            <a:fillRect/>
          </a:stretch>
        </p:blipFill>
        <p:spPr bwMode="auto">
          <a:xfrm>
            <a:off x="8120063" y="4114800"/>
            <a:ext cx="1023937" cy="2743200"/>
          </a:xfrm>
          <a:prstGeom prst="rect">
            <a:avLst/>
          </a:prstGeom>
          <a:noFill/>
          <a:ln w="9525">
            <a:noFill/>
            <a:miter lim="800000"/>
            <a:headEnd/>
            <a:tailEnd/>
          </a:ln>
        </p:spPr>
      </p:pic>
      <p:grpSp>
        <p:nvGrpSpPr>
          <p:cNvPr id="5" name="Group 4">
            <a:extLst>
              <a:ext uri="{FF2B5EF4-FFF2-40B4-BE49-F238E27FC236}">
                <a16:creationId xmlns="" xmlns:a16="http://schemas.microsoft.com/office/drawing/2014/main" id="{8BF99E90-F86B-422C-A3BD-2D408195DDD7}"/>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3F4CD23E-7AD6-42AF-AB59-0AA07689BF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78728A19-9AF0-4896-BBA9-22C4CFD36691}"/>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0424309F-A008-40CE-B007-2CC15054543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232E9926-62F3-49F7-A86C-1BF0E734BA5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B2FDEFC6-74D6-44AA-8DDB-A14D0DEC8F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box(in)">
                                      <p:cBhvr>
                                        <p:cTn id="12" dur="500"/>
                                        <p:tgtEl>
                                          <p:spTgt spid="40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anim calcmode="lin" valueType="num">
                                      <p:cBhvr additive="base">
                                        <p:cTn id="1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4099">
                                            <p:txEl>
                                              <p:pRg st="3" end="3"/>
                                            </p:txEl>
                                          </p:spTgt>
                                        </p:tgtEl>
                                      </p:cBhvr>
                                    </p:animEffect>
                                    <p:set>
                                      <p:cBhvr>
                                        <p:cTn id="23" dur="1" fill="hold">
                                          <p:stCondLst>
                                            <p:cond delay="499"/>
                                          </p:stCondLst>
                                        </p:cTn>
                                        <p:tgtEl>
                                          <p:spTgt spid="4099">
                                            <p:txEl>
                                              <p:pRg st="3" end="3"/>
                                            </p:txEl>
                                          </p:spTgt>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4099">
                                            <p:txEl>
                                              <p:pRg st="5" end="5"/>
                                            </p:txEl>
                                          </p:spTgt>
                                        </p:tgtEl>
                                      </p:cBhvr>
                                    </p:animEffect>
                                    <p:set>
                                      <p:cBhvr>
                                        <p:cTn id="26" dur="1" fill="hold">
                                          <p:stCondLst>
                                            <p:cond delay="499"/>
                                          </p:stCondLst>
                                        </p:cTn>
                                        <p:tgtEl>
                                          <p:spTgt spid="4099">
                                            <p:txEl>
                                              <p:pRg st="5" end="5"/>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101">
                                            <p:txEl>
                                              <p:pRg st="0" end="0"/>
                                            </p:txEl>
                                          </p:spTgt>
                                        </p:tgtEl>
                                        <p:attrNameLst>
                                          <p:attrName>style.visibility</p:attrName>
                                        </p:attrNameLst>
                                      </p:cBhvr>
                                      <p:to>
                                        <p:strVal val="visible"/>
                                      </p:to>
                                    </p:set>
                                    <p:animEffect transition="in" filter="blinds(horizontal)">
                                      <p:cBhvr>
                                        <p:cTn id="31" dur="500"/>
                                        <p:tgtEl>
                                          <p:spTgt spid="410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4101">
                                            <p:txEl>
                                              <p:pRg st="1" end="1"/>
                                            </p:txEl>
                                          </p:spTgt>
                                        </p:tgtEl>
                                        <p:attrNameLst>
                                          <p:attrName>style.visibility</p:attrName>
                                        </p:attrNameLst>
                                      </p:cBhvr>
                                      <p:to>
                                        <p:strVal val="visible"/>
                                      </p:to>
                                    </p:set>
                                    <p:animEffect transition="in" filter="checkerboard(across)">
                                      <p:cBhvr>
                                        <p:cTn id="36"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p>
        </p:txBody>
      </p:sp>
      <p:pic>
        <p:nvPicPr>
          <p:cNvPr id="31747" name="Picture 3"/>
          <p:cNvPicPr>
            <a:picLocks noGrp="1" noChangeAspect="1" noChangeArrowheads="1"/>
          </p:cNvPicPr>
          <p:nvPr>
            <p:ph type="body" idx="1"/>
          </p:nvPr>
        </p:nvPicPr>
        <p:blipFill>
          <a:blip r:embed="rId2"/>
          <a:srcRect/>
          <a:stretch>
            <a:fillRect/>
          </a:stretch>
        </p:blipFill>
        <p:spPr>
          <a:xfrm>
            <a:off x="0" y="0"/>
            <a:ext cx="9144000" cy="6858000"/>
          </a:xfrm>
        </p:spPr>
      </p:pic>
      <p:grpSp>
        <p:nvGrpSpPr>
          <p:cNvPr id="4" name="Group 3">
            <a:extLst>
              <a:ext uri="{FF2B5EF4-FFF2-40B4-BE49-F238E27FC236}">
                <a16:creationId xmlns="" xmlns:a16="http://schemas.microsoft.com/office/drawing/2014/main" id="{ED006169-0435-411F-9A72-14463808E8C9}"/>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6D31CD2A-D345-4A0A-A3F0-7DA83EEB6B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6A0CB0E5-C753-421E-90E7-5DF3BB0340D5}"/>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B7BA8AA2-9B73-4F5E-9A70-70765271CE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C14CB23A-784E-41BE-B4FA-7F0181CE26C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7BBB0386-5140-4568-84FD-01257EEB9D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002"/>
          <p:cNvPicPr>
            <a:picLocks noChangeAspect="1" noChangeArrowheads="1"/>
          </p:cNvPicPr>
          <p:nvPr/>
        </p:nvPicPr>
        <p:blipFill>
          <a:blip r:embed="rId2"/>
          <a:srcRect/>
          <a:stretch>
            <a:fillRect/>
          </a:stretch>
        </p:blipFill>
        <p:spPr bwMode="auto">
          <a:xfrm>
            <a:off x="4419600" y="4038600"/>
            <a:ext cx="1938338" cy="798513"/>
          </a:xfrm>
          <a:prstGeom prst="rect">
            <a:avLst/>
          </a:prstGeom>
          <a:noFill/>
          <a:ln w="9525">
            <a:noFill/>
            <a:miter lim="800000"/>
            <a:headEnd/>
            <a:tailEnd/>
          </a:ln>
        </p:spPr>
      </p:pic>
      <p:pic>
        <p:nvPicPr>
          <p:cNvPr id="58371" name="Picture 3" descr="image003"/>
          <p:cNvPicPr>
            <a:picLocks noChangeAspect="1" noChangeArrowheads="1"/>
          </p:cNvPicPr>
          <p:nvPr/>
        </p:nvPicPr>
        <p:blipFill>
          <a:blip r:embed="rId3"/>
          <a:srcRect/>
          <a:stretch>
            <a:fillRect/>
          </a:stretch>
        </p:blipFill>
        <p:spPr bwMode="auto">
          <a:xfrm>
            <a:off x="6016625" y="3554413"/>
            <a:ext cx="1217613" cy="1041400"/>
          </a:xfrm>
          <a:prstGeom prst="rect">
            <a:avLst/>
          </a:prstGeom>
          <a:noFill/>
          <a:ln w="9525">
            <a:noFill/>
            <a:miter lim="800000"/>
            <a:headEnd/>
            <a:tailEnd/>
          </a:ln>
        </p:spPr>
      </p:pic>
      <p:pic>
        <p:nvPicPr>
          <p:cNvPr id="58372" name="Picture 4" descr="image004"/>
          <p:cNvPicPr>
            <a:picLocks noChangeAspect="1" noChangeArrowheads="1"/>
          </p:cNvPicPr>
          <p:nvPr/>
        </p:nvPicPr>
        <p:blipFill>
          <a:blip r:embed="rId4"/>
          <a:srcRect/>
          <a:stretch>
            <a:fillRect/>
          </a:stretch>
        </p:blipFill>
        <p:spPr bwMode="auto">
          <a:xfrm>
            <a:off x="6921500" y="3225800"/>
            <a:ext cx="1350963" cy="644525"/>
          </a:xfrm>
          <a:prstGeom prst="rect">
            <a:avLst/>
          </a:prstGeom>
          <a:noFill/>
          <a:ln w="9525">
            <a:noFill/>
            <a:miter lim="800000"/>
            <a:headEnd/>
            <a:tailEnd/>
          </a:ln>
        </p:spPr>
      </p:pic>
      <p:pic>
        <p:nvPicPr>
          <p:cNvPr id="58373" name="Picture 5" descr="image005"/>
          <p:cNvPicPr>
            <a:picLocks noChangeAspect="1" noChangeArrowheads="1"/>
          </p:cNvPicPr>
          <p:nvPr/>
        </p:nvPicPr>
        <p:blipFill>
          <a:blip r:embed="rId5"/>
          <a:srcRect/>
          <a:stretch>
            <a:fillRect/>
          </a:stretch>
        </p:blipFill>
        <p:spPr bwMode="auto">
          <a:xfrm>
            <a:off x="6932613" y="3506788"/>
            <a:ext cx="1858962" cy="352425"/>
          </a:xfrm>
          <a:prstGeom prst="rect">
            <a:avLst/>
          </a:prstGeom>
          <a:noFill/>
          <a:ln w="9525">
            <a:noFill/>
            <a:miter lim="800000"/>
            <a:headEnd/>
            <a:tailEnd/>
          </a:ln>
        </p:spPr>
      </p:pic>
      <p:pic>
        <p:nvPicPr>
          <p:cNvPr id="58374" name="Picture 6" descr="image006"/>
          <p:cNvPicPr>
            <a:picLocks noChangeAspect="1" noChangeArrowheads="1"/>
          </p:cNvPicPr>
          <p:nvPr/>
        </p:nvPicPr>
        <p:blipFill>
          <a:blip r:embed="rId6"/>
          <a:srcRect/>
          <a:stretch>
            <a:fillRect/>
          </a:stretch>
        </p:blipFill>
        <p:spPr bwMode="auto">
          <a:xfrm>
            <a:off x="6907213" y="3548063"/>
            <a:ext cx="1627187" cy="615950"/>
          </a:xfrm>
          <a:prstGeom prst="rect">
            <a:avLst/>
          </a:prstGeom>
          <a:noFill/>
          <a:ln w="9525">
            <a:noFill/>
            <a:miter lim="800000"/>
            <a:headEnd/>
            <a:tailEnd/>
          </a:ln>
        </p:spPr>
      </p:pic>
      <p:pic>
        <p:nvPicPr>
          <p:cNvPr id="58375" name="Picture 7" descr="image007"/>
          <p:cNvPicPr>
            <a:picLocks noChangeAspect="1" noChangeArrowheads="1"/>
          </p:cNvPicPr>
          <p:nvPr/>
        </p:nvPicPr>
        <p:blipFill>
          <a:blip r:embed="rId7"/>
          <a:srcRect/>
          <a:stretch>
            <a:fillRect/>
          </a:stretch>
        </p:blipFill>
        <p:spPr bwMode="auto">
          <a:xfrm>
            <a:off x="6008688" y="4267200"/>
            <a:ext cx="1574800" cy="985838"/>
          </a:xfrm>
          <a:prstGeom prst="rect">
            <a:avLst/>
          </a:prstGeom>
          <a:noFill/>
          <a:ln w="9525">
            <a:noFill/>
            <a:miter lim="800000"/>
            <a:headEnd/>
            <a:tailEnd/>
          </a:ln>
        </p:spPr>
      </p:pic>
      <p:pic>
        <p:nvPicPr>
          <p:cNvPr id="58376" name="Picture 8" descr="image008"/>
          <p:cNvPicPr>
            <a:picLocks noChangeAspect="1" noChangeArrowheads="1"/>
          </p:cNvPicPr>
          <p:nvPr/>
        </p:nvPicPr>
        <p:blipFill>
          <a:blip r:embed="rId8"/>
          <a:srcRect/>
          <a:stretch>
            <a:fillRect/>
          </a:stretch>
        </p:blipFill>
        <p:spPr bwMode="auto">
          <a:xfrm>
            <a:off x="7246938" y="4737100"/>
            <a:ext cx="1085850" cy="515938"/>
          </a:xfrm>
          <a:prstGeom prst="rect">
            <a:avLst/>
          </a:prstGeom>
          <a:noFill/>
          <a:ln w="9525">
            <a:noFill/>
            <a:miter lim="800000"/>
            <a:headEnd/>
            <a:tailEnd/>
          </a:ln>
        </p:spPr>
      </p:pic>
      <p:pic>
        <p:nvPicPr>
          <p:cNvPr id="58377" name="Picture 9" descr="image009"/>
          <p:cNvPicPr>
            <a:picLocks noChangeAspect="1" noChangeArrowheads="1"/>
          </p:cNvPicPr>
          <p:nvPr/>
        </p:nvPicPr>
        <p:blipFill>
          <a:blip r:embed="rId9"/>
          <a:srcRect/>
          <a:stretch>
            <a:fillRect/>
          </a:stretch>
        </p:blipFill>
        <p:spPr bwMode="auto">
          <a:xfrm>
            <a:off x="7275513" y="4945063"/>
            <a:ext cx="1063625" cy="558800"/>
          </a:xfrm>
          <a:prstGeom prst="rect">
            <a:avLst/>
          </a:prstGeom>
          <a:noFill/>
          <a:ln w="9525">
            <a:noFill/>
            <a:miter lim="800000"/>
            <a:headEnd/>
            <a:tailEnd/>
          </a:ln>
        </p:spPr>
      </p:pic>
      <p:pic>
        <p:nvPicPr>
          <p:cNvPr id="58378" name="Picture 10" descr="image010"/>
          <p:cNvPicPr>
            <a:picLocks noChangeAspect="1" noChangeArrowheads="1"/>
          </p:cNvPicPr>
          <p:nvPr/>
        </p:nvPicPr>
        <p:blipFill>
          <a:blip r:embed="rId10"/>
          <a:srcRect/>
          <a:stretch>
            <a:fillRect/>
          </a:stretch>
        </p:blipFill>
        <p:spPr bwMode="auto">
          <a:xfrm>
            <a:off x="6008688" y="2951163"/>
            <a:ext cx="1320800" cy="1644650"/>
          </a:xfrm>
          <a:prstGeom prst="rect">
            <a:avLst/>
          </a:prstGeom>
          <a:noFill/>
          <a:ln w="9525">
            <a:noFill/>
            <a:miter lim="800000"/>
            <a:headEnd/>
            <a:tailEnd/>
          </a:ln>
        </p:spPr>
      </p:pic>
      <p:pic>
        <p:nvPicPr>
          <p:cNvPr id="58379" name="Picture 11" descr="image011"/>
          <p:cNvPicPr>
            <a:picLocks noChangeAspect="1" noChangeArrowheads="1"/>
          </p:cNvPicPr>
          <p:nvPr/>
        </p:nvPicPr>
        <p:blipFill>
          <a:blip r:embed="rId11"/>
          <a:srcRect/>
          <a:stretch>
            <a:fillRect/>
          </a:stretch>
        </p:blipFill>
        <p:spPr bwMode="auto">
          <a:xfrm>
            <a:off x="6019800" y="4267200"/>
            <a:ext cx="1574800" cy="455613"/>
          </a:xfrm>
          <a:prstGeom prst="rect">
            <a:avLst/>
          </a:prstGeom>
          <a:noFill/>
          <a:ln w="9525">
            <a:noFill/>
            <a:miter lim="800000"/>
            <a:headEnd/>
            <a:tailEnd/>
          </a:ln>
        </p:spPr>
      </p:pic>
      <p:pic>
        <p:nvPicPr>
          <p:cNvPr id="58380" name="Picture 12" descr="image012"/>
          <p:cNvPicPr>
            <a:picLocks noChangeAspect="1" noChangeArrowheads="1"/>
          </p:cNvPicPr>
          <p:nvPr/>
        </p:nvPicPr>
        <p:blipFill>
          <a:blip r:embed="rId12"/>
          <a:srcRect/>
          <a:stretch>
            <a:fillRect/>
          </a:stretch>
        </p:blipFill>
        <p:spPr bwMode="auto">
          <a:xfrm>
            <a:off x="7262813" y="4051300"/>
            <a:ext cx="1149350" cy="576263"/>
          </a:xfrm>
          <a:prstGeom prst="rect">
            <a:avLst/>
          </a:prstGeom>
          <a:noFill/>
          <a:ln w="9525">
            <a:noFill/>
            <a:miter lim="800000"/>
            <a:headEnd/>
            <a:tailEnd/>
          </a:ln>
        </p:spPr>
      </p:pic>
      <p:pic>
        <p:nvPicPr>
          <p:cNvPr id="58381" name="Picture 13" descr="image013"/>
          <p:cNvPicPr>
            <a:picLocks noChangeAspect="1" noChangeArrowheads="1"/>
          </p:cNvPicPr>
          <p:nvPr/>
        </p:nvPicPr>
        <p:blipFill>
          <a:blip r:embed="rId13"/>
          <a:srcRect/>
          <a:stretch>
            <a:fillRect/>
          </a:stretch>
        </p:blipFill>
        <p:spPr bwMode="auto">
          <a:xfrm>
            <a:off x="7239000" y="4343400"/>
            <a:ext cx="1284288" cy="458788"/>
          </a:xfrm>
          <a:prstGeom prst="rect">
            <a:avLst/>
          </a:prstGeom>
          <a:noFill/>
          <a:ln w="9525">
            <a:noFill/>
            <a:miter lim="800000"/>
            <a:headEnd/>
            <a:tailEnd/>
          </a:ln>
        </p:spPr>
      </p:pic>
      <p:pic>
        <p:nvPicPr>
          <p:cNvPr id="58382" name="Picture 14" descr="image014"/>
          <p:cNvPicPr>
            <a:picLocks noChangeAspect="1" noChangeArrowheads="1"/>
          </p:cNvPicPr>
          <p:nvPr/>
        </p:nvPicPr>
        <p:blipFill>
          <a:blip r:embed="rId14"/>
          <a:srcRect/>
          <a:stretch>
            <a:fillRect/>
          </a:stretch>
        </p:blipFill>
        <p:spPr bwMode="auto">
          <a:xfrm>
            <a:off x="4405313" y="2624138"/>
            <a:ext cx="454025" cy="1852612"/>
          </a:xfrm>
          <a:prstGeom prst="rect">
            <a:avLst/>
          </a:prstGeom>
          <a:noFill/>
          <a:ln w="9525">
            <a:noFill/>
            <a:miter lim="800000"/>
            <a:headEnd/>
            <a:tailEnd/>
          </a:ln>
        </p:spPr>
      </p:pic>
      <p:pic>
        <p:nvPicPr>
          <p:cNvPr id="58383" name="Picture 15" descr="image015"/>
          <p:cNvPicPr>
            <a:picLocks noChangeAspect="1" noChangeArrowheads="1"/>
          </p:cNvPicPr>
          <p:nvPr/>
        </p:nvPicPr>
        <p:blipFill>
          <a:blip r:embed="rId15"/>
          <a:srcRect/>
          <a:stretch>
            <a:fillRect/>
          </a:stretch>
        </p:blipFill>
        <p:spPr bwMode="auto">
          <a:xfrm>
            <a:off x="3216275" y="2265363"/>
            <a:ext cx="1571625" cy="752475"/>
          </a:xfrm>
          <a:prstGeom prst="rect">
            <a:avLst/>
          </a:prstGeom>
          <a:noFill/>
          <a:ln w="9525">
            <a:noFill/>
            <a:miter lim="800000"/>
            <a:headEnd/>
            <a:tailEnd/>
          </a:ln>
        </p:spPr>
      </p:pic>
      <p:pic>
        <p:nvPicPr>
          <p:cNvPr id="58384" name="Picture 16" descr="image016"/>
          <p:cNvPicPr>
            <a:picLocks noChangeAspect="1" noChangeArrowheads="1"/>
          </p:cNvPicPr>
          <p:nvPr/>
        </p:nvPicPr>
        <p:blipFill>
          <a:blip r:embed="rId16"/>
          <a:srcRect/>
          <a:stretch>
            <a:fillRect/>
          </a:stretch>
        </p:blipFill>
        <p:spPr bwMode="auto">
          <a:xfrm>
            <a:off x="3536950" y="1674813"/>
            <a:ext cx="1271588" cy="1339850"/>
          </a:xfrm>
          <a:prstGeom prst="rect">
            <a:avLst/>
          </a:prstGeom>
          <a:noFill/>
          <a:ln w="9525">
            <a:noFill/>
            <a:miter lim="800000"/>
            <a:headEnd/>
            <a:tailEnd/>
          </a:ln>
        </p:spPr>
      </p:pic>
      <p:pic>
        <p:nvPicPr>
          <p:cNvPr id="58385" name="Picture 17" descr="image017"/>
          <p:cNvPicPr>
            <a:picLocks noChangeAspect="1" noChangeArrowheads="1"/>
          </p:cNvPicPr>
          <p:nvPr/>
        </p:nvPicPr>
        <p:blipFill>
          <a:blip r:embed="rId17"/>
          <a:srcRect/>
          <a:stretch>
            <a:fillRect/>
          </a:stretch>
        </p:blipFill>
        <p:spPr bwMode="auto">
          <a:xfrm>
            <a:off x="2824163" y="1392238"/>
            <a:ext cx="1030287" cy="601662"/>
          </a:xfrm>
          <a:prstGeom prst="rect">
            <a:avLst/>
          </a:prstGeom>
          <a:noFill/>
          <a:ln w="9525">
            <a:noFill/>
            <a:miter lim="800000"/>
            <a:headEnd/>
            <a:tailEnd/>
          </a:ln>
        </p:spPr>
      </p:pic>
      <p:pic>
        <p:nvPicPr>
          <p:cNvPr id="58386" name="Picture 18" descr="image018"/>
          <p:cNvPicPr>
            <a:picLocks noChangeAspect="1" noChangeArrowheads="1"/>
          </p:cNvPicPr>
          <p:nvPr/>
        </p:nvPicPr>
        <p:blipFill>
          <a:blip r:embed="rId18"/>
          <a:srcRect/>
          <a:stretch>
            <a:fillRect/>
          </a:stretch>
        </p:blipFill>
        <p:spPr bwMode="auto">
          <a:xfrm>
            <a:off x="2767013" y="1682750"/>
            <a:ext cx="1095375" cy="392113"/>
          </a:xfrm>
          <a:prstGeom prst="rect">
            <a:avLst/>
          </a:prstGeom>
          <a:noFill/>
          <a:ln w="9525">
            <a:noFill/>
            <a:miter lim="800000"/>
            <a:headEnd/>
            <a:tailEnd/>
          </a:ln>
        </p:spPr>
      </p:pic>
      <p:pic>
        <p:nvPicPr>
          <p:cNvPr id="58387" name="Picture 19" descr="image019"/>
          <p:cNvPicPr>
            <a:picLocks noChangeAspect="1" noChangeArrowheads="1"/>
          </p:cNvPicPr>
          <p:nvPr/>
        </p:nvPicPr>
        <p:blipFill>
          <a:blip r:embed="rId19"/>
          <a:srcRect/>
          <a:stretch>
            <a:fillRect/>
          </a:stretch>
        </p:blipFill>
        <p:spPr bwMode="auto">
          <a:xfrm>
            <a:off x="4483100" y="1593850"/>
            <a:ext cx="682625" cy="1409700"/>
          </a:xfrm>
          <a:prstGeom prst="rect">
            <a:avLst/>
          </a:prstGeom>
          <a:noFill/>
          <a:ln w="9525">
            <a:noFill/>
            <a:miter lim="800000"/>
            <a:headEnd/>
            <a:tailEnd/>
          </a:ln>
        </p:spPr>
      </p:pic>
      <p:pic>
        <p:nvPicPr>
          <p:cNvPr id="58388" name="Picture 20" descr="image020"/>
          <p:cNvPicPr>
            <a:picLocks noChangeAspect="1" noChangeArrowheads="1"/>
          </p:cNvPicPr>
          <p:nvPr/>
        </p:nvPicPr>
        <p:blipFill>
          <a:blip r:embed="rId20"/>
          <a:srcRect/>
          <a:stretch>
            <a:fillRect/>
          </a:stretch>
        </p:blipFill>
        <p:spPr bwMode="auto">
          <a:xfrm>
            <a:off x="4846638" y="814388"/>
            <a:ext cx="1398587" cy="1093787"/>
          </a:xfrm>
          <a:prstGeom prst="rect">
            <a:avLst/>
          </a:prstGeom>
          <a:noFill/>
          <a:ln w="9525">
            <a:noFill/>
            <a:miter lim="800000"/>
            <a:headEnd/>
            <a:tailEnd/>
          </a:ln>
        </p:spPr>
      </p:pic>
      <p:pic>
        <p:nvPicPr>
          <p:cNvPr id="58389" name="Picture 21" descr="image021"/>
          <p:cNvPicPr>
            <a:picLocks noChangeAspect="1" noChangeArrowheads="1"/>
          </p:cNvPicPr>
          <p:nvPr/>
        </p:nvPicPr>
        <p:blipFill>
          <a:blip r:embed="rId21"/>
          <a:srcRect/>
          <a:stretch>
            <a:fillRect/>
          </a:stretch>
        </p:blipFill>
        <p:spPr bwMode="auto">
          <a:xfrm>
            <a:off x="4854575" y="1120775"/>
            <a:ext cx="1543050" cy="790575"/>
          </a:xfrm>
          <a:prstGeom prst="rect">
            <a:avLst/>
          </a:prstGeom>
          <a:noFill/>
          <a:ln w="9525">
            <a:noFill/>
            <a:miter lim="800000"/>
            <a:headEnd/>
            <a:tailEnd/>
          </a:ln>
        </p:spPr>
      </p:pic>
      <p:pic>
        <p:nvPicPr>
          <p:cNvPr id="58390" name="Picture 22" descr="image022"/>
          <p:cNvPicPr>
            <a:picLocks noChangeAspect="1" noChangeArrowheads="1"/>
          </p:cNvPicPr>
          <p:nvPr/>
        </p:nvPicPr>
        <p:blipFill>
          <a:blip r:embed="rId22"/>
          <a:srcRect/>
          <a:stretch>
            <a:fillRect/>
          </a:stretch>
        </p:blipFill>
        <p:spPr bwMode="auto">
          <a:xfrm>
            <a:off x="4465638" y="2225675"/>
            <a:ext cx="1444625" cy="820738"/>
          </a:xfrm>
          <a:prstGeom prst="rect">
            <a:avLst/>
          </a:prstGeom>
          <a:noFill/>
          <a:ln w="9525">
            <a:noFill/>
            <a:miter lim="800000"/>
            <a:headEnd/>
            <a:tailEnd/>
          </a:ln>
        </p:spPr>
      </p:pic>
      <p:pic>
        <p:nvPicPr>
          <p:cNvPr id="58391" name="Picture 23" descr="image023"/>
          <p:cNvPicPr>
            <a:picLocks noChangeAspect="1" noChangeArrowheads="1"/>
          </p:cNvPicPr>
          <p:nvPr/>
        </p:nvPicPr>
        <p:blipFill>
          <a:blip r:embed="rId23"/>
          <a:srcRect/>
          <a:stretch>
            <a:fillRect/>
          </a:stretch>
        </p:blipFill>
        <p:spPr bwMode="auto">
          <a:xfrm>
            <a:off x="5570538" y="1562100"/>
            <a:ext cx="1006475" cy="992188"/>
          </a:xfrm>
          <a:prstGeom prst="rect">
            <a:avLst/>
          </a:prstGeom>
          <a:noFill/>
          <a:ln w="9525">
            <a:noFill/>
            <a:miter lim="800000"/>
            <a:headEnd/>
            <a:tailEnd/>
          </a:ln>
        </p:spPr>
      </p:pic>
      <p:pic>
        <p:nvPicPr>
          <p:cNvPr id="58392" name="Picture 24" descr="image024"/>
          <p:cNvPicPr>
            <a:picLocks noChangeAspect="1" noChangeArrowheads="1"/>
          </p:cNvPicPr>
          <p:nvPr/>
        </p:nvPicPr>
        <p:blipFill>
          <a:blip r:embed="rId24"/>
          <a:srcRect/>
          <a:stretch>
            <a:fillRect/>
          </a:stretch>
        </p:blipFill>
        <p:spPr bwMode="auto">
          <a:xfrm>
            <a:off x="5599113" y="1858963"/>
            <a:ext cx="1038225" cy="681037"/>
          </a:xfrm>
          <a:prstGeom prst="rect">
            <a:avLst/>
          </a:prstGeom>
          <a:noFill/>
          <a:ln w="9525">
            <a:noFill/>
            <a:miter lim="800000"/>
            <a:headEnd/>
            <a:tailEnd/>
          </a:ln>
        </p:spPr>
      </p:pic>
      <p:pic>
        <p:nvPicPr>
          <p:cNvPr id="58393" name="Picture 25" descr="image025"/>
          <p:cNvPicPr>
            <a:picLocks noChangeAspect="1" noChangeArrowheads="1"/>
          </p:cNvPicPr>
          <p:nvPr/>
        </p:nvPicPr>
        <p:blipFill>
          <a:blip r:embed="rId25"/>
          <a:srcRect/>
          <a:stretch>
            <a:fillRect/>
          </a:stretch>
        </p:blipFill>
        <p:spPr bwMode="auto">
          <a:xfrm>
            <a:off x="2801938" y="4041775"/>
            <a:ext cx="1995487" cy="862013"/>
          </a:xfrm>
          <a:prstGeom prst="rect">
            <a:avLst/>
          </a:prstGeom>
          <a:noFill/>
          <a:ln w="9525">
            <a:noFill/>
            <a:miter lim="800000"/>
            <a:headEnd/>
            <a:tailEnd/>
          </a:ln>
        </p:spPr>
      </p:pic>
      <p:pic>
        <p:nvPicPr>
          <p:cNvPr id="58394" name="Picture 26" descr="image026"/>
          <p:cNvPicPr>
            <a:picLocks noChangeAspect="1" noChangeArrowheads="1"/>
          </p:cNvPicPr>
          <p:nvPr/>
        </p:nvPicPr>
        <p:blipFill>
          <a:blip r:embed="rId26"/>
          <a:srcRect/>
          <a:stretch>
            <a:fillRect/>
          </a:stretch>
        </p:blipFill>
        <p:spPr bwMode="auto">
          <a:xfrm>
            <a:off x="1871663" y="3370263"/>
            <a:ext cx="1281112" cy="1279525"/>
          </a:xfrm>
          <a:prstGeom prst="rect">
            <a:avLst/>
          </a:prstGeom>
          <a:noFill/>
          <a:ln w="9525">
            <a:noFill/>
            <a:miter lim="800000"/>
            <a:headEnd/>
            <a:tailEnd/>
          </a:ln>
        </p:spPr>
      </p:pic>
      <p:pic>
        <p:nvPicPr>
          <p:cNvPr id="58395" name="Picture 27" descr="image027"/>
          <p:cNvPicPr>
            <a:picLocks noChangeAspect="1" noChangeArrowheads="1"/>
          </p:cNvPicPr>
          <p:nvPr/>
        </p:nvPicPr>
        <p:blipFill>
          <a:blip r:embed="rId27"/>
          <a:srcRect/>
          <a:stretch>
            <a:fillRect/>
          </a:stretch>
        </p:blipFill>
        <p:spPr bwMode="auto">
          <a:xfrm>
            <a:off x="1198563" y="2786063"/>
            <a:ext cx="990600" cy="903287"/>
          </a:xfrm>
          <a:prstGeom prst="rect">
            <a:avLst/>
          </a:prstGeom>
          <a:noFill/>
          <a:ln w="9525">
            <a:noFill/>
            <a:miter lim="800000"/>
            <a:headEnd/>
            <a:tailEnd/>
          </a:ln>
        </p:spPr>
      </p:pic>
      <p:pic>
        <p:nvPicPr>
          <p:cNvPr id="58396" name="Picture 28" descr="image028"/>
          <p:cNvPicPr>
            <a:picLocks noChangeAspect="1" noChangeArrowheads="1"/>
          </p:cNvPicPr>
          <p:nvPr/>
        </p:nvPicPr>
        <p:blipFill>
          <a:blip r:embed="rId28"/>
          <a:srcRect/>
          <a:stretch>
            <a:fillRect/>
          </a:stretch>
        </p:blipFill>
        <p:spPr bwMode="auto">
          <a:xfrm>
            <a:off x="1054100" y="3197225"/>
            <a:ext cx="1135063" cy="492125"/>
          </a:xfrm>
          <a:prstGeom prst="rect">
            <a:avLst/>
          </a:prstGeom>
          <a:noFill/>
          <a:ln w="9525">
            <a:noFill/>
            <a:miter lim="800000"/>
            <a:headEnd/>
            <a:tailEnd/>
          </a:ln>
        </p:spPr>
      </p:pic>
      <p:pic>
        <p:nvPicPr>
          <p:cNvPr id="58397" name="Picture 29" descr="image029"/>
          <p:cNvPicPr>
            <a:picLocks noChangeAspect="1" noChangeArrowheads="1"/>
          </p:cNvPicPr>
          <p:nvPr/>
        </p:nvPicPr>
        <p:blipFill>
          <a:blip r:embed="rId29"/>
          <a:srcRect/>
          <a:stretch>
            <a:fillRect/>
          </a:stretch>
        </p:blipFill>
        <p:spPr bwMode="auto">
          <a:xfrm>
            <a:off x="1022350" y="3402013"/>
            <a:ext cx="1165225" cy="395287"/>
          </a:xfrm>
          <a:prstGeom prst="rect">
            <a:avLst/>
          </a:prstGeom>
          <a:noFill/>
          <a:ln w="9525">
            <a:noFill/>
            <a:miter lim="800000"/>
            <a:headEnd/>
            <a:tailEnd/>
          </a:ln>
        </p:spPr>
      </p:pic>
      <p:pic>
        <p:nvPicPr>
          <p:cNvPr id="58398" name="Picture 30" descr="image030"/>
          <p:cNvPicPr>
            <a:picLocks noChangeAspect="1" noChangeArrowheads="1"/>
          </p:cNvPicPr>
          <p:nvPr/>
        </p:nvPicPr>
        <p:blipFill>
          <a:blip r:embed="rId30"/>
          <a:srcRect/>
          <a:stretch>
            <a:fillRect/>
          </a:stretch>
        </p:blipFill>
        <p:spPr bwMode="auto">
          <a:xfrm>
            <a:off x="1735138" y="4211638"/>
            <a:ext cx="1417637" cy="438150"/>
          </a:xfrm>
          <a:prstGeom prst="rect">
            <a:avLst/>
          </a:prstGeom>
          <a:noFill/>
          <a:ln w="9525">
            <a:noFill/>
            <a:miter lim="800000"/>
            <a:headEnd/>
            <a:tailEnd/>
          </a:ln>
        </p:spPr>
      </p:pic>
      <p:pic>
        <p:nvPicPr>
          <p:cNvPr id="58399" name="Picture 31" descr="image031"/>
          <p:cNvPicPr>
            <a:picLocks noChangeAspect="1" noChangeArrowheads="1"/>
          </p:cNvPicPr>
          <p:nvPr/>
        </p:nvPicPr>
        <p:blipFill>
          <a:blip r:embed="rId31"/>
          <a:srcRect/>
          <a:stretch>
            <a:fillRect/>
          </a:stretch>
        </p:blipFill>
        <p:spPr bwMode="auto">
          <a:xfrm>
            <a:off x="452438" y="4114800"/>
            <a:ext cx="1608137" cy="420688"/>
          </a:xfrm>
          <a:prstGeom prst="rect">
            <a:avLst/>
          </a:prstGeom>
          <a:noFill/>
          <a:ln w="9525">
            <a:noFill/>
            <a:miter lim="800000"/>
            <a:headEnd/>
            <a:tailEnd/>
          </a:ln>
        </p:spPr>
      </p:pic>
      <p:pic>
        <p:nvPicPr>
          <p:cNvPr id="58400" name="Picture 32" descr="image032"/>
          <p:cNvPicPr>
            <a:picLocks noChangeAspect="1" noChangeArrowheads="1"/>
          </p:cNvPicPr>
          <p:nvPr/>
        </p:nvPicPr>
        <p:blipFill>
          <a:blip r:embed="rId32"/>
          <a:srcRect/>
          <a:stretch>
            <a:fillRect/>
          </a:stretch>
        </p:blipFill>
        <p:spPr bwMode="auto">
          <a:xfrm>
            <a:off x="352425" y="4225925"/>
            <a:ext cx="1719263" cy="684213"/>
          </a:xfrm>
          <a:prstGeom prst="rect">
            <a:avLst/>
          </a:prstGeom>
          <a:noFill/>
          <a:ln w="9525">
            <a:noFill/>
            <a:miter lim="800000"/>
            <a:headEnd/>
            <a:tailEnd/>
          </a:ln>
        </p:spPr>
      </p:pic>
      <p:pic>
        <p:nvPicPr>
          <p:cNvPr id="58401" name="Picture 33" descr="image033"/>
          <p:cNvPicPr>
            <a:picLocks noChangeAspect="1" noChangeArrowheads="1"/>
          </p:cNvPicPr>
          <p:nvPr/>
        </p:nvPicPr>
        <p:blipFill>
          <a:blip r:embed="rId33"/>
          <a:srcRect/>
          <a:stretch>
            <a:fillRect/>
          </a:stretch>
        </p:blipFill>
        <p:spPr bwMode="auto">
          <a:xfrm>
            <a:off x="1841500" y="4292600"/>
            <a:ext cx="1317625" cy="1365250"/>
          </a:xfrm>
          <a:prstGeom prst="rect">
            <a:avLst/>
          </a:prstGeom>
          <a:noFill/>
          <a:ln w="9525">
            <a:noFill/>
            <a:miter lim="800000"/>
            <a:headEnd/>
            <a:tailEnd/>
          </a:ln>
        </p:spPr>
      </p:pic>
      <p:pic>
        <p:nvPicPr>
          <p:cNvPr id="58402" name="Picture 34" descr="image034"/>
          <p:cNvPicPr>
            <a:picLocks noChangeAspect="1" noChangeArrowheads="1"/>
          </p:cNvPicPr>
          <p:nvPr/>
        </p:nvPicPr>
        <p:blipFill>
          <a:blip r:embed="rId34"/>
          <a:srcRect/>
          <a:stretch>
            <a:fillRect/>
          </a:stretch>
        </p:blipFill>
        <p:spPr bwMode="auto">
          <a:xfrm>
            <a:off x="1071563" y="5072063"/>
            <a:ext cx="1095375" cy="544512"/>
          </a:xfrm>
          <a:prstGeom prst="rect">
            <a:avLst/>
          </a:prstGeom>
          <a:noFill/>
          <a:ln w="9525">
            <a:noFill/>
            <a:miter lim="800000"/>
            <a:headEnd/>
            <a:tailEnd/>
          </a:ln>
        </p:spPr>
      </p:pic>
      <p:pic>
        <p:nvPicPr>
          <p:cNvPr id="58403" name="Picture 35" descr="image035"/>
          <p:cNvPicPr>
            <a:picLocks noChangeAspect="1" noChangeArrowheads="1"/>
          </p:cNvPicPr>
          <p:nvPr/>
        </p:nvPicPr>
        <p:blipFill>
          <a:blip r:embed="rId35"/>
          <a:srcRect/>
          <a:stretch>
            <a:fillRect/>
          </a:stretch>
        </p:blipFill>
        <p:spPr bwMode="auto">
          <a:xfrm>
            <a:off x="1036638" y="5319713"/>
            <a:ext cx="1133475" cy="406400"/>
          </a:xfrm>
          <a:prstGeom prst="rect">
            <a:avLst/>
          </a:prstGeom>
          <a:noFill/>
          <a:ln w="9525">
            <a:noFill/>
            <a:miter lim="800000"/>
            <a:headEnd/>
            <a:tailEnd/>
          </a:ln>
        </p:spPr>
      </p:pic>
      <p:pic>
        <p:nvPicPr>
          <p:cNvPr id="58404" name="Picture 36" descr="image036"/>
          <p:cNvPicPr>
            <a:picLocks noChangeAspect="1" noChangeArrowheads="1"/>
          </p:cNvPicPr>
          <p:nvPr/>
        </p:nvPicPr>
        <p:blipFill>
          <a:blip r:embed="rId36"/>
          <a:srcRect/>
          <a:stretch>
            <a:fillRect/>
          </a:stretch>
        </p:blipFill>
        <p:spPr bwMode="auto">
          <a:xfrm>
            <a:off x="1063625" y="5335588"/>
            <a:ext cx="1098550" cy="708025"/>
          </a:xfrm>
          <a:prstGeom prst="rect">
            <a:avLst/>
          </a:prstGeom>
          <a:noFill/>
          <a:ln w="9525">
            <a:noFill/>
            <a:miter lim="800000"/>
            <a:headEnd/>
            <a:tailEnd/>
          </a:ln>
        </p:spPr>
      </p:pic>
      <p:pic>
        <p:nvPicPr>
          <p:cNvPr id="58405" name="Picture 37" descr="image001"/>
          <p:cNvPicPr>
            <a:picLocks noChangeAspect="1" noChangeArrowheads="1"/>
          </p:cNvPicPr>
          <p:nvPr/>
        </p:nvPicPr>
        <p:blipFill>
          <a:blip r:embed="rId37"/>
          <a:srcRect/>
          <a:stretch>
            <a:fillRect/>
          </a:stretch>
        </p:blipFill>
        <p:spPr bwMode="auto">
          <a:xfrm>
            <a:off x="3946525" y="3762375"/>
            <a:ext cx="1352550" cy="1006475"/>
          </a:xfrm>
          <a:prstGeom prst="rect">
            <a:avLst/>
          </a:prstGeom>
          <a:noFill/>
          <a:ln w="9525">
            <a:noFill/>
            <a:miter lim="800000"/>
            <a:headEnd/>
            <a:tailEnd/>
          </a:ln>
        </p:spPr>
      </p:pic>
      <p:grpSp>
        <p:nvGrpSpPr>
          <p:cNvPr id="38" name="Group 37">
            <a:extLst>
              <a:ext uri="{FF2B5EF4-FFF2-40B4-BE49-F238E27FC236}">
                <a16:creationId xmlns="" xmlns:a16="http://schemas.microsoft.com/office/drawing/2014/main" id="{B1A2FFB7-2B30-4035-971A-3E1FAB348914}"/>
              </a:ext>
            </a:extLst>
          </p:cNvPr>
          <p:cNvGrpSpPr/>
          <p:nvPr/>
        </p:nvGrpSpPr>
        <p:grpSpPr>
          <a:xfrm>
            <a:off x="0" y="0"/>
            <a:ext cx="9296400" cy="6890598"/>
            <a:chOff x="1487540" y="0"/>
            <a:chExt cx="9250140" cy="6871909"/>
          </a:xfrm>
        </p:grpSpPr>
        <p:pic>
          <p:nvPicPr>
            <p:cNvPr id="39" name="Picture 7" descr="lollipop[1]">
              <a:extLst>
                <a:ext uri="{FF2B5EF4-FFF2-40B4-BE49-F238E27FC236}">
                  <a16:creationId xmlns="" xmlns:a16="http://schemas.microsoft.com/office/drawing/2014/main" id="{1FE64003-204F-4A93-94D3-74DDCA6477BA}"/>
                </a:ext>
              </a:extLst>
            </p:cNvPr>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a:extLst>
                <a:ext uri="{FF2B5EF4-FFF2-40B4-BE49-F238E27FC236}">
                  <a16:creationId xmlns="" xmlns:a16="http://schemas.microsoft.com/office/drawing/2014/main" id="{F644283D-D8D1-4564-BCDE-169DD6E16C4D}"/>
                </a:ext>
              </a:extLst>
            </p:cNvPr>
            <p:cNvGrpSpPr/>
            <p:nvPr/>
          </p:nvGrpSpPr>
          <p:grpSpPr>
            <a:xfrm>
              <a:off x="1502530" y="13909"/>
              <a:ext cx="9235150" cy="6858000"/>
              <a:chOff x="-54690" y="0"/>
              <a:chExt cx="9235150" cy="6858000"/>
            </a:xfrm>
          </p:grpSpPr>
          <p:pic>
            <p:nvPicPr>
              <p:cNvPr id="41" name="Picture 40" descr="lollipop[1]">
                <a:extLst>
                  <a:ext uri="{FF2B5EF4-FFF2-40B4-BE49-F238E27FC236}">
                    <a16:creationId xmlns="" xmlns:a16="http://schemas.microsoft.com/office/drawing/2014/main" id="{80E0B557-CE0C-443B-A26E-C5C935E2BB15}"/>
                  </a:ext>
                </a:extLst>
              </p:cNvPr>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lollipop[1]">
                <a:extLst>
                  <a:ext uri="{FF2B5EF4-FFF2-40B4-BE49-F238E27FC236}">
                    <a16:creationId xmlns="" xmlns:a16="http://schemas.microsoft.com/office/drawing/2014/main" id="{25E4DA5F-CF67-458D-A685-55BC09645741}"/>
                  </a:ext>
                </a:extLst>
              </p:cNvPr>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lollipop[1]">
                <a:extLst>
                  <a:ext uri="{FF2B5EF4-FFF2-40B4-BE49-F238E27FC236}">
                    <a16:creationId xmlns="" xmlns:a16="http://schemas.microsoft.com/office/drawing/2014/main" id="{3A0FF86C-0E5B-4F24-BAC8-FAAB3ECC886B}"/>
                  </a:ext>
                </a:extLst>
              </p:cNvPr>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405"/>
                                        </p:tgtEl>
                                        <p:attrNameLst>
                                          <p:attrName>style.visibility</p:attrName>
                                        </p:attrNameLst>
                                      </p:cBhvr>
                                      <p:to>
                                        <p:strVal val="visible"/>
                                      </p:to>
                                    </p:set>
                                    <p:animEffect transition="in" filter="box(out)">
                                      <p:cBhvr>
                                        <p:cTn id="7" dur="500"/>
                                        <p:tgtEl>
                                          <p:spTgt spid="5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wipe(left)">
                                      <p:cBhvr>
                                        <p:cTn id="12" dur="500"/>
                                        <p:tgtEl>
                                          <p:spTgt spid="583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8382"/>
                                        </p:tgtEl>
                                        <p:attrNameLst>
                                          <p:attrName>style.visibility</p:attrName>
                                        </p:attrNameLst>
                                      </p:cBhvr>
                                      <p:to>
                                        <p:strVal val="visible"/>
                                      </p:to>
                                    </p:set>
                                    <p:animEffect transition="in" filter="wipe(down)">
                                      <p:cBhvr>
                                        <p:cTn id="17" dur="500"/>
                                        <p:tgtEl>
                                          <p:spTgt spid="58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8393"/>
                                        </p:tgtEl>
                                        <p:attrNameLst>
                                          <p:attrName>style.visibility</p:attrName>
                                        </p:attrNameLst>
                                      </p:cBhvr>
                                      <p:to>
                                        <p:strVal val="visible"/>
                                      </p:to>
                                    </p:set>
                                    <p:animEffect transition="in" filter="wipe(right)">
                                      <p:cBhvr>
                                        <p:cTn id="22" dur="500"/>
                                        <p:tgtEl>
                                          <p:spTgt spid="58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371"/>
                                        </p:tgtEl>
                                        <p:attrNameLst>
                                          <p:attrName>style.visibility</p:attrName>
                                        </p:attrNameLst>
                                      </p:cBhvr>
                                      <p:to>
                                        <p:strVal val="visible"/>
                                      </p:to>
                                    </p:set>
                                    <p:animEffect transition="in" filter="wipe(left)">
                                      <p:cBhvr>
                                        <p:cTn id="27" dur="500"/>
                                        <p:tgtEl>
                                          <p:spTgt spid="58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372"/>
                                        </p:tgtEl>
                                        <p:attrNameLst>
                                          <p:attrName>style.visibility</p:attrName>
                                        </p:attrNameLst>
                                      </p:cBhvr>
                                      <p:to>
                                        <p:strVal val="visible"/>
                                      </p:to>
                                    </p:set>
                                    <p:animEffect transition="in" filter="wipe(left)">
                                      <p:cBhvr>
                                        <p:cTn id="32" dur="500"/>
                                        <p:tgtEl>
                                          <p:spTgt spid="58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8373"/>
                                        </p:tgtEl>
                                        <p:attrNameLst>
                                          <p:attrName>style.visibility</p:attrName>
                                        </p:attrNameLst>
                                      </p:cBhvr>
                                      <p:to>
                                        <p:strVal val="visible"/>
                                      </p:to>
                                    </p:set>
                                    <p:animEffect transition="in" filter="wipe(left)">
                                      <p:cBhvr>
                                        <p:cTn id="37" dur="500"/>
                                        <p:tgtEl>
                                          <p:spTgt spid="58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374"/>
                                        </p:tgtEl>
                                        <p:attrNameLst>
                                          <p:attrName>style.visibility</p:attrName>
                                        </p:attrNameLst>
                                      </p:cBhvr>
                                      <p:to>
                                        <p:strVal val="visible"/>
                                      </p:to>
                                    </p:set>
                                    <p:animEffect transition="in" filter="wipe(left)">
                                      <p:cBhvr>
                                        <p:cTn id="42" dur="500"/>
                                        <p:tgtEl>
                                          <p:spTgt spid="58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8379"/>
                                        </p:tgtEl>
                                        <p:attrNameLst>
                                          <p:attrName>style.visibility</p:attrName>
                                        </p:attrNameLst>
                                      </p:cBhvr>
                                      <p:to>
                                        <p:strVal val="visible"/>
                                      </p:to>
                                    </p:set>
                                    <p:animEffect transition="in" filter="wipe(left)">
                                      <p:cBhvr>
                                        <p:cTn id="47" dur="500"/>
                                        <p:tgtEl>
                                          <p:spTgt spid="583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380"/>
                                        </p:tgtEl>
                                        <p:attrNameLst>
                                          <p:attrName>style.visibility</p:attrName>
                                        </p:attrNameLst>
                                      </p:cBhvr>
                                      <p:to>
                                        <p:strVal val="visible"/>
                                      </p:to>
                                    </p:set>
                                    <p:animEffect transition="in" filter="wipe(left)">
                                      <p:cBhvr>
                                        <p:cTn id="52" dur="500"/>
                                        <p:tgtEl>
                                          <p:spTgt spid="583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8381"/>
                                        </p:tgtEl>
                                        <p:attrNameLst>
                                          <p:attrName>style.visibility</p:attrName>
                                        </p:attrNameLst>
                                      </p:cBhvr>
                                      <p:to>
                                        <p:strVal val="visible"/>
                                      </p:to>
                                    </p:set>
                                    <p:animEffect transition="in" filter="wipe(left)">
                                      <p:cBhvr>
                                        <p:cTn id="57" dur="500"/>
                                        <p:tgtEl>
                                          <p:spTgt spid="583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8375"/>
                                        </p:tgtEl>
                                        <p:attrNameLst>
                                          <p:attrName>style.visibility</p:attrName>
                                        </p:attrNameLst>
                                      </p:cBhvr>
                                      <p:to>
                                        <p:strVal val="visible"/>
                                      </p:to>
                                    </p:set>
                                    <p:animEffect transition="in" filter="wipe(left)">
                                      <p:cBhvr>
                                        <p:cTn id="62" dur="500"/>
                                        <p:tgtEl>
                                          <p:spTgt spid="583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8376"/>
                                        </p:tgtEl>
                                        <p:attrNameLst>
                                          <p:attrName>style.visibility</p:attrName>
                                        </p:attrNameLst>
                                      </p:cBhvr>
                                      <p:to>
                                        <p:strVal val="visible"/>
                                      </p:to>
                                    </p:set>
                                    <p:animEffect transition="in" filter="wipe(left)">
                                      <p:cBhvr>
                                        <p:cTn id="67" dur="500"/>
                                        <p:tgtEl>
                                          <p:spTgt spid="58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8377"/>
                                        </p:tgtEl>
                                        <p:attrNameLst>
                                          <p:attrName>style.visibility</p:attrName>
                                        </p:attrNameLst>
                                      </p:cBhvr>
                                      <p:to>
                                        <p:strVal val="visible"/>
                                      </p:to>
                                    </p:set>
                                    <p:animEffect transition="in" filter="wipe(left)">
                                      <p:cBhvr>
                                        <p:cTn id="72" dur="500"/>
                                        <p:tgtEl>
                                          <p:spTgt spid="5837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58378"/>
                                        </p:tgtEl>
                                        <p:attrNameLst>
                                          <p:attrName>style.visibility</p:attrName>
                                        </p:attrNameLst>
                                      </p:cBhvr>
                                      <p:to>
                                        <p:strVal val="visible"/>
                                      </p:to>
                                    </p:set>
                                    <p:animEffect transition="in" filter="wipe(down)">
                                      <p:cBhvr>
                                        <p:cTn id="77" dur="500"/>
                                        <p:tgtEl>
                                          <p:spTgt spid="583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58383"/>
                                        </p:tgtEl>
                                        <p:attrNameLst>
                                          <p:attrName>style.visibility</p:attrName>
                                        </p:attrNameLst>
                                      </p:cBhvr>
                                      <p:to>
                                        <p:strVal val="visible"/>
                                      </p:to>
                                    </p:set>
                                    <p:animEffect transition="in" filter="wipe(down)">
                                      <p:cBhvr>
                                        <p:cTn id="82" dur="500"/>
                                        <p:tgtEl>
                                          <p:spTgt spid="583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58384"/>
                                        </p:tgtEl>
                                        <p:attrNameLst>
                                          <p:attrName>style.visibility</p:attrName>
                                        </p:attrNameLst>
                                      </p:cBhvr>
                                      <p:to>
                                        <p:strVal val="visible"/>
                                      </p:to>
                                    </p:set>
                                    <p:animEffect transition="in" filter="wipe(down)">
                                      <p:cBhvr>
                                        <p:cTn id="87" dur="500"/>
                                        <p:tgtEl>
                                          <p:spTgt spid="58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8385"/>
                                        </p:tgtEl>
                                        <p:attrNameLst>
                                          <p:attrName>style.visibility</p:attrName>
                                        </p:attrNameLst>
                                      </p:cBhvr>
                                      <p:to>
                                        <p:strVal val="visible"/>
                                      </p:to>
                                    </p:set>
                                    <p:animEffect transition="in" filter="wipe(down)">
                                      <p:cBhvr>
                                        <p:cTn id="92" dur="500"/>
                                        <p:tgtEl>
                                          <p:spTgt spid="5838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8386"/>
                                        </p:tgtEl>
                                        <p:attrNameLst>
                                          <p:attrName>style.visibility</p:attrName>
                                        </p:attrNameLst>
                                      </p:cBhvr>
                                      <p:to>
                                        <p:strVal val="visible"/>
                                      </p:to>
                                    </p:set>
                                    <p:animEffect transition="in" filter="wipe(down)">
                                      <p:cBhvr>
                                        <p:cTn id="97" dur="500"/>
                                        <p:tgtEl>
                                          <p:spTgt spid="583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58387"/>
                                        </p:tgtEl>
                                        <p:attrNameLst>
                                          <p:attrName>style.visibility</p:attrName>
                                        </p:attrNameLst>
                                      </p:cBhvr>
                                      <p:to>
                                        <p:strVal val="visible"/>
                                      </p:to>
                                    </p:set>
                                    <p:animEffect transition="in" filter="wipe(down)">
                                      <p:cBhvr>
                                        <p:cTn id="102" dur="500"/>
                                        <p:tgtEl>
                                          <p:spTgt spid="5838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8388"/>
                                        </p:tgtEl>
                                        <p:attrNameLst>
                                          <p:attrName>style.visibility</p:attrName>
                                        </p:attrNameLst>
                                      </p:cBhvr>
                                      <p:to>
                                        <p:strVal val="visible"/>
                                      </p:to>
                                    </p:set>
                                    <p:animEffect transition="in" filter="wipe(left)">
                                      <p:cBhvr>
                                        <p:cTn id="107" dur="500"/>
                                        <p:tgtEl>
                                          <p:spTgt spid="5838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58389"/>
                                        </p:tgtEl>
                                        <p:attrNameLst>
                                          <p:attrName>style.visibility</p:attrName>
                                        </p:attrNameLst>
                                      </p:cBhvr>
                                      <p:to>
                                        <p:strVal val="visible"/>
                                      </p:to>
                                    </p:set>
                                    <p:animEffect transition="in" filter="wipe(left)">
                                      <p:cBhvr>
                                        <p:cTn id="112" dur="500"/>
                                        <p:tgtEl>
                                          <p:spTgt spid="5838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58390"/>
                                        </p:tgtEl>
                                        <p:attrNameLst>
                                          <p:attrName>style.visibility</p:attrName>
                                        </p:attrNameLst>
                                      </p:cBhvr>
                                      <p:to>
                                        <p:strVal val="visible"/>
                                      </p:to>
                                    </p:set>
                                    <p:animEffect transition="in" filter="wipe(left)">
                                      <p:cBhvr>
                                        <p:cTn id="117" dur="500"/>
                                        <p:tgtEl>
                                          <p:spTgt spid="5839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58391"/>
                                        </p:tgtEl>
                                        <p:attrNameLst>
                                          <p:attrName>style.visibility</p:attrName>
                                        </p:attrNameLst>
                                      </p:cBhvr>
                                      <p:to>
                                        <p:strVal val="visible"/>
                                      </p:to>
                                    </p:set>
                                    <p:animEffect transition="in" filter="wipe(left)">
                                      <p:cBhvr>
                                        <p:cTn id="122" dur="500"/>
                                        <p:tgtEl>
                                          <p:spTgt spid="5839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58392"/>
                                        </p:tgtEl>
                                        <p:attrNameLst>
                                          <p:attrName>style.visibility</p:attrName>
                                        </p:attrNameLst>
                                      </p:cBhvr>
                                      <p:to>
                                        <p:strVal val="visible"/>
                                      </p:to>
                                    </p:set>
                                    <p:animEffect transition="in" filter="wipe(left)">
                                      <p:cBhvr>
                                        <p:cTn id="127" dur="500"/>
                                        <p:tgtEl>
                                          <p:spTgt spid="5839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58394"/>
                                        </p:tgtEl>
                                        <p:attrNameLst>
                                          <p:attrName>style.visibility</p:attrName>
                                        </p:attrNameLst>
                                      </p:cBhvr>
                                      <p:to>
                                        <p:strVal val="visible"/>
                                      </p:to>
                                    </p:set>
                                    <p:animEffect transition="in" filter="wipe(right)">
                                      <p:cBhvr>
                                        <p:cTn id="132" dur="500"/>
                                        <p:tgtEl>
                                          <p:spTgt spid="5839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58395"/>
                                        </p:tgtEl>
                                        <p:attrNameLst>
                                          <p:attrName>style.visibility</p:attrName>
                                        </p:attrNameLst>
                                      </p:cBhvr>
                                      <p:to>
                                        <p:strVal val="visible"/>
                                      </p:to>
                                    </p:set>
                                    <p:animEffect transition="in" filter="wipe(right)">
                                      <p:cBhvr>
                                        <p:cTn id="137" dur="500"/>
                                        <p:tgtEl>
                                          <p:spTgt spid="5839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58396"/>
                                        </p:tgtEl>
                                        <p:attrNameLst>
                                          <p:attrName>style.visibility</p:attrName>
                                        </p:attrNameLst>
                                      </p:cBhvr>
                                      <p:to>
                                        <p:strVal val="visible"/>
                                      </p:to>
                                    </p:set>
                                    <p:animEffect transition="in" filter="wipe(right)">
                                      <p:cBhvr>
                                        <p:cTn id="142" dur="500"/>
                                        <p:tgtEl>
                                          <p:spTgt spid="5839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58397"/>
                                        </p:tgtEl>
                                        <p:attrNameLst>
                                          <p:attrName>style.visibility</p:attrName>
                                        </p:attrNameLst>
                                      </p:cBhvr>
                                      <p:to>
                                        <p:strVal val="visible"/>
                                      </p:to>
                                    </p:set>
                                    <p:animEffect transition="in" filter="wipe(right)">
                                      <p:cBhvr>
                                        <p:cTn id="147" dur="500"/>
                                        <p:tgtEl>
                                          <p:spTgt spid="5839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58398"/>
                                        </p:tgtEl>
                                        <p:attrNameLst>
                                          <p:attrName>style.visibility</p:attrName>
                                        </p:attrNameLst>
                                      </p:cBhvr>
                                      <p:to>
                                        <p:strVal val="visible"/>
                                      </p:to>
                                    </p:set>
                                    <p:animEffect transition="in" filter="wipe(right)">
                                      <p:cBhvr>
                                        <p:cTn id="152" dur="500"/>
                                        <p:tgtEl>
                                          <p:spTgt spid="5839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58399"/>
                                        </p:tgtEl>
                                        <p:attrNameLst>
                                          <p:attrName>style.visibility</p:attrName>
                                        </p:attrNameLst>
                                      </p:cBhvr>
                                      <p:to>
                                        <p:strVal val="visible"/>
                                      </p:to>
                                    </p:set>
                                    <p:animEffect transition="in" filter="wipe(right)">
                                      <p:cBhvr>
                                        <p:cTn id="157" dur="500"/>
                                        <p:tgtEl>
                                          <p:spTgt spid="58399"/>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58400"/>
                                        </p:tgtEl>
                                        <p:attrNameLst>
                                          <p:attrName>style.visibility</p:attrName>
                                        </p:attrNameLst>
                                      </p:cBhvr>
                                      <p:to>
                                        <p:strVal val="visible"/>
                                      </p:to>
                                    </p:set>
                                    <p:animEffect transition="in" filter="wipe(right)">
                                      <p:cBhvr>
                                        <p:cTn id="162" dur="500"/>
                                        <p:tgtEl>
                                          <p:spTgt spid="5840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1" fill="hold" nodeType="clickEffect">
                                  <p:stCondLst>
                                    <p:cond delay="0"/>
                                  </p:stCondLst>
                                  <p:childTnLst>
                                    <p:set>
                                      <p:cBhvr>
                                        <p:cTn id="166" dur="1" fill="hold">
                                          <p:stCondLst>
                                            <p:cond delay="0"/>
                                          </p:stCondLst>
                                        </p:cTn>
                                        <p:tgtEl>
                                          <p:spTgt spid="58401"/>
                                        </p:tgtEl>
                                        <p:attrNameLst>
                                          <p:attrName>style.visibility</p:attrName>
                                        </p:attrNameLst>
                                      </p:cBhvr>
                                      <p:to>
                                        <p:strVal val="visible"/>
                                      </p:to>
                                    </p:set>
                                    <p:animEffect transition="in" filter="wipe(up)">
                                      <p:cBhvr>
                                        <p:cTn id="167" dur="500"/>
                                        <p:tgtEl>
                                          <p:spTgt spid="5840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2" fill="hold" nodeType="clickEffect">
                                  <p:stCondLst>
                                    <p:cond delay="0"/>
                                  </p:stCondLst>
                                  <p:childTnLst>
                                    <p:set>
                                      <p:cBhvr>
                                        <p:cTn id="171" dur="1" fill="hold">
                                          <p:stCondLst>
                                            <p:cond delay="0"/>
                                          </p:stCondLst>
                                        </p:cTn>
                                        <p:tgtEl>
                                          <p:spTgt spid="58402"/>
                                        </p:tgtEl>
                                        <p:attrNameLst>
                                          <p:attrName>style.visibility</p:attrName>
                                        </p:attrNameLst>
                                      </p:cBhvr>
                                      <p:to>
                                        <p:strVal val="visible"/>
                                      </p:to>
                                    </p:set>
                                    <p:animEffect transition="in" filter="wipe(right)">
                                      <p:cBhvr>
                                        <p:cTn id="172" dur="500"/>
                                        <p:tgtEl>
                                          <p:spTgt spid="5840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58403"/>
                                        </p:tgtEl>
                                        <p:attrNameLst>
                                          <p:attrName>style.visibility</p:attrName>
                                        </p:attrNameLst>
                                      </p:cBhvr>
                                      <p:to>
                                        <p:strVal val="visible"/>
                                      </p:to>
                                    </p:set>
                                    <p:animEffect transition="in" filter="wipe(right)">
                                      <p:cBhvr>
                                        <p:cTn id="177" dur="500"/>
                                        <p:tgtEl>
                                          <p:spTgt spid="5840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58404"/>
                                        </p:tgtEl>
                                        <p:attrNameLst>
                                          <p:attrName>style.visibility</p:attrName>
                                        </p:attrNameLst>
                                      </p:cBhvr>
                                      <p:to>
                                        <p:strVal val="visible"/>
                                      </p:to>
                                    </p:set>
                                    <p:animEffect transition="in" filter="wipe(right)">
                                      <p:cBhvr>
                                        <p:cTn id="182" dur="500"/>
                                        <p:tgtEl>
                                          <p:spTgt spid="5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3250" name="Picture 2" descr="46c3707812e3b7c7be0-7feb"/>
          <p:cNvPicPr>
            <a:picLocks noChangeAspect="1" noChangeArrowheads="1"/>
          </p:cNvPicPr>
          <p:nvPr/>
        </p:nvPicPr>
        <p:blipFill>
          <a:blip r:embed="rId2"/>
          <a:srcRect/>
          <a:stretch>
            <a:fillRect/>
          </a:stretch>
        </p:blipFill>
        <p:spPr bwMode="auto">
          <a:xfrm>
            <a:off x="2287588" y="3724275"/>
            <a:ext cx="1582737" cy="868363"/>
          </a:xfrm>
          <a:prstGeom prst="rect">
            <a:avLst/>
          </a:prstGeom>
          <a:noFill/>
          <a:ln w="9525">
            <a:noFill/>
            <a:miter lim="800000"/>
            <a:headEnd/>
            <a:tailEnd/>
          </a:ln>
        </p:spPr>
      </p:pic>
      <p:pic>
        <p:nvPicPr>
          <p:cNvPr id="53251" name="Picture 3" descr="46c3707812e3b7c7be0-7fd7"/>
          <p:cNvPicPr>
            <a:picLocks noChangeAspect="1" noChangeArrowheads="1"/>
          </p:cNvPicPr>
          <p:nvPr/>
        </p:nvPicPr>
        <p:blipFill>
          <a:blip r:embed="rId3"/>
          <a:srcRect/>
          <a:stretch>
            <a:fillRect/>
          </a:stretch>
        </p:blipFill>
        <p:spPr bwMode="auto">
          <a:xfrm>
            <a:off x="2597150" y="2103438"/>
            <a:ext cx="1162050" cy="741362"/>
          </a:xfrm>
          <a:prstGeom prst="rect">
            <a:avLst/>
          </a:prstGeom>
          <a:noFill/>
          <a:ln w="9525">
            <a:noFill/>
            <a:miter lim="800000"/>
            <a:headEnd/>
            <a:tailEnd/>
          </a:ln>
        </p:spPr>
      </p:pic>
      <p:pic>
        <p:nvPicPr>
          <p:cNvPr id="53252" name="Picture 4" descr="46c3707812e3b7c7be0-7fe7"/>
          <p:cNvPicPr>
            <a:picLocks noChangeAspect="1" noChangeArrowheads="1"/>
          </p:cNvPicPr>
          <p:nvPr/>
        </p:nvPicPr>
        <p:blipFill>
          <a:blip r:embed="rId4"/>
          <a:srcRect/>
          <a:stretch>
            <a:fillRect/>
          </a:stretch>
        </p:blipFill>
        <p:spPr bwMode="auto">
          <a:xfrm>
            <a:off x="6677025" y="3894138"/>
            <a:ext cx="1573213" cy="881062"/>
          </a:xfrm>
          <a:prstGeom prst="rect">
            <a:avLst/>
          </a:prstGeom>
          <a:noFill/>
          <a:ln w="9525">
            <a:noFill/>
            <a:miter lim="800000"/>
            <a:headEnd/>
            <a:tailEnd/>
          </a:ln>
        </p:spPr>
      </p:pic>
      <p:pic>
        <p:nvPicPr>
          <p:cNvPr id="53253" name="Picture 5" descr="46c3707812e3b7c7be0-7fee"/>
          <p:cNvPicPr>
            <a:picLocks noChangeAspect="1" noChangeArrowheads="1"/>
          </p:cNvPicPr>
          <p:nvPr/>
        </p:nvPicPr>
        <p:blipFill>
          <a:blip r:embed="rId5"/>
          <a:srcRect/>
          <a:stretch>
            <a:fillRect/>
          </a:stretch>
        </p:blipFill>
        <p:spPr bwMode="auto">
          <a:xfrm>
            <a:off x="6958013" y="2927350"/>
            <a:ext cx="1057275" cy="684213"/>
          </a:xfrm>
          <a:prstGeom prst="rect">
            <a:avLst/>
          </a:prstGeom>
          <a:noFill/>
          <a:ln w="9525">
            <a:noFill/>
            <a:miter lim="800000"/>
            <a:headEnd/>
            <a:tailEnd/>
          </a:ln>
        </p:spPr>
      </p:pic>
      <p:pic>
        <p:nvPicPr>
          <p:cNvPr id="53254" name="Picture 6" descr="image002"/>
          <p:cNvPicPr>
            <a:picLocks noChangeAspect="1" noChangeArrowheads="1"/>
          </p:cNvPicPr>
          <p:nvPr/>
        </p:nvPicPr>
        <p:blipFill>
          <a:blip r:embed="rId6"/>
          <a:srcRect/>
          <a:stretch>
            <a:fillRect/>
          </a:stretch>
        </p:blipFill>
        <p:spPr bwMode="auto">
          <a:xfrm>
            <a:off x="4124325" y="3048000"/>
            <a:ext cx="2830513" cy="636588"/>
          </a:xfrm>
          <a:prstGeom prst="rect">
            <a:avLst/>
          </a:prstGeom>
          <a:noFill/>
          <a:ln w="9525">
            <a:noFill/>
            <a:miter lim="800000"/>
            <a:headEnd/>
            <a:tailEnd/>
          </a:ln>
        </p:spPr>
      </p:pic>
      <p:pic>
        <p:nvPicPr>
          <p:cNvPr id="53255" name="Picture 7" descr="image003"/>
          <p:cNvPicPr>
            <a:picLocks noChangeAspect="1" noChangeArrowheads="1"/>
          </p:cNvPicPr>
          <p:nvPr/>
        </p:nvPicPr>
        <p:blipFill>
          <a:blip r:embed="rId7"/>
          <a:srcRect/>
          <a:stretch>
            <a:fillRect/>
          </a:stretch>
        </p:blipFill>
        <p:spPr bwMode="auto">
          <a:xfrm>
            <a:off x="6470650" y="2481263"/>
            <a:ext cx="1071563" cy="1049337"/>
          </a:xfrm>
          <a:prstGeom prst="rect">
            <a:avLst/>
          </a:prstGeom>
          <a:noFill/>
          <a:ln w="9525">
            <a:noFill/>
            <a:miter lim="800000"/>
            <a:headEnd/>
            <a:tailEnd/>
          </a:ln>
        </p:spPr>
      </p:pic>
      <p:pic>
        <p:nvPicPr>
          <p:cNvPr id="53256" name="Picture 8" descr="image004"/>
          <p:cNvPicPr>
            <a:picLocks noChangeAspect="1" noChangeArrowheads="1"/>
          </p:cNvPicPr>
          <p:nvPr/>
        </p:nvPicPr>
        <p:blipFill>
          <a:blip r:embed="rId8"/>
          <a:srcRect/>
          <a:stretch>
            <a:fillRect/>
          </a:stretch>
        </p:blipFill>
        <p:spPr bwMode="auto">
          <a:xfrm>
            <a:off x="7191375" y="2325688"/>
            <a:ext cx="941388" cy="512762"/>
          </a:xfrm>
          <a:prstGeom prst="rect">
            <a:avLst/>
          </a:prstGeom>
          <a:noFill/>
          <a:ln w="9525">
            <a:noFill/>
            <a:miter lim="800000"/>
            <a:headEnd/>
            <a:tailEnd/>
          </a:ln>
        </p:spPr>
      </p:pic>
      <p:pic>
        <p:nvPicPr>
          <p:cNvPr id="53257" name="Picture 9" descr="image005"/>
          <p:cNvPicPr>
            <a:picLocks noChangeAspect="1" noChangeArrowheads="1"/>
          </p:cNvPicPr>
          <p:nvPr/>
        </p:nvPicPr>
        <p:blipFill>
          <a:blip r:embed="rId9"/>
          <a:srcRect/>
          <a:stretch>
            <a:fillRect/>
          </a:stretch>
        </p:blipFill>
        <p:spPr bwMode="auto">
          <a:xfrm>
            <a:off x="7169150" y="2495550"/>
            <a:ext cx="1395413" cy="463550"/>
          </a:xfrm>
          <a:prstGeom prst="rect">
            <a:avLst/>
          </a:prstGeom>
          <a:noFill/>
          <a:ln w="9525">
            <a:noFill/>
            <a:miter lim="800000"/>
            <a:headEnd/>
            <a:tailEnd/>
          </a:ln>
        </p:spPr>
      </p:pic>
      <p:pic>
        <p:nvPicPr>
          <p:cNvPr id="53258" name="Picture 10" descr="image006"/>
          <p:cNvPicPr>
            <a:picLocks noChangeAspect="1" noChangeArrowheads="1"/>
          </p:cNvPicPr>
          <p:nvPr/>
        </p:nvPicPr>
        <p:blipFill>
          <a:blip r:embed="rId10"/>
          <a:srcRect/>
          <a:stretch>
            <a:fillRect/>
          </a:stretch>
        </p:blipFill>
        <p:spPr bwMode="auto">
          <a:xfrm>
            <a:off x="6467475" y="3135313"/>
            <a:ext cx="1482725" cy="892175"/>
          </a:xfrm>
          <a:prstGeom prst="rect">
            <a:avLst/>
          </a:prstGeom>
          <a:noFill/>
          <a:ln w="9525">
            <a:noFill/>
            <a:miter lim="800000"/>
            <a:headEnd/>
            <a:tailEnd/>
          </a:ln>
        </p:spPr>
      </p:pic>
      <p:pic>
        <p:nvPicPr>
          <p:cNvPr id="53259" name="Picture 11" descr="image007"/>
          <p:cNvPicPr>
            <a:picLocks noChangeAspect="1" noChangeArrowheads="1"/>
          </p:cNvPicPr>
          <p:nvPr/>
        </p:nvPicPr>
        <p:blipFill>
          <a:blip r:embed="rId11"/>
          <a:srcRect/>
          <a:stretch>
            <a:fillRect/>
          </a:stretch>
        </p:blipFill>
        <p:spPr bwMode="auto">
          <a:xfrm>
            <a:off x="6491288" y="2921000"/>
            <a:ext cx="1974850" cy="693738"/>
          </a:xfrm>
          <a:prstGeom prst="rect">
            <a:avLst/>
          </a:prstGeom>
          <a:noFill/>
          <a:ln w="9525">
            <a:noFill/>
            <a:miter lim="800000"/>
            <a:headEnd/>
            <a:tailEnd/>
          </a:ln>
        </p:spPr>
      </p:pic>
      <p:pic>
        <p:nvPicPr>
          <p:cNvPr id="53260" name="Picture 12" descr="image008"/>
          <p:cNvPicPr>
            <a:picLocks noChangeAspect="1" noChangeArrowheads="1"/>
          </p:cNvPicPr>
          <p:nvPr/>
        </p:nvPicPr>
        <p:blipFill>
          <a:blip r:embed="rId12"/>
          <a:srcRect/>
          <a:stretch>
            <a:fillRect/>
          </a:stretch>
        </p:blipFill>
        <p:spPr bwMode="auto">
          <a:xfrm>
            <a:off x="6467475" y="3135313"/>
            <a:ext cx="1787525" cy="1638300"/>
          </a:xfrm>
          <a:prstGeom prst="rect">
            <a:avLst/>
          </a:prstGeom>
          <a:noFill/>
          <a:ln w="9525">
            <a:noFill/>
            <a:miter lim="800000"/>
            <a:headEnd/>
            <a:tailEnd/>
          </a:ln>
        </p:spPr>
      </p:pic>
      <p:pic>
        <p:nvPicPr>
          <p:cNvPr id="53261" name="Picture 13" descr="image009"/>
          <p:cNvPicPr>
            <a:picLocks noChangeAspect="1" noChangeArrowheads="1"/>
          </p:cNvPicPr>
          <p:nvPr/>
        </p:nvPicPr>
        <p:blipFill>
          <a:blip r:embed="rId13"/>
          <a:srcRect/>
          <a:stretch>
            <a:fillRect/>
          </a:stretch>
        </p:blipFill>
        <p:spPr bwMode="auto">
          <a:xfrm>
            <a:off x="2112963" y="1973263"/>
            <a:ext cx="2597150" cy="1722437"/>
          </a:xfrm>
          <a:prstGeom prst="rect">
            <a:avLst/>
          </a:prstGeom>
          <a:noFill/>
          <a:ln w="9525">
            <a:noFill/>
            <a:miter lim="800000"/>
            <a:headEnd/>
            <a:tailEnd/>
          </a:ln>
        </p:spPr>
      </p:pic>
      <p:pic>
        <p:nvPicPr>
          <p:cNvPr id="53262" name="Picture 14" descr="image010"/>
          <p:cNvPicPr>
            <a:picLocks noChangeAspect="1" noChangeArrowheads="1"/>
          </p:cNvPicPr>
          <p:nvPr/>
        </p:nvPicPr>
        <p:blipFill>
          <a:blip r:embed="rId14"/>
          <a:srcRect/>
          <a:stretch>
            <a:fillRect/>
          </a:stretch>
        </p:blipFill>
        <p:spPr bwMode="auto">
          <a:xfrm>
            <a:off x="1127125" y="1350963"/>
            <a:ext cx="1473200" cy="1109662"/>
          </a:xfrm>
          <a:prstGeom prst="rect">
            <a:avLst/>
          </a:prstGeom>
          <a:noFill/>
          <a:ln w="9525">
            <a:noFill/>
            <a:miter lim="800000"/>
            <a:headEnd/>
            <a:tailEnd/>
          </a:ln>
        </p:spPr>
      </p:pic>
      <p:pic>
        <p:nvPicPr>
          <p:cNvPr id="53263" name="Picture 15" descr="image011"/>
          <p:cNvPicPr>
            <a:picLocks noChangeAspect="1" noChangeArrowheads="1"/>
          </p:cNvPicPr>
          <p:nvPr/>
        </p:nvPicPr>
        <p:blipFill>
          <a:blip r:embed="rId15"/>
          <a:srcRect/>
          <a:stretch>
            <a:fillRect/>
          </a:stretch>
        </p:blipFill>
        <p:spPr bwMode="auto">
          <a:xfrm>
            <a:off x="803275" y="2084388"/>
            <a:ext cx="1797050" cy="588962"/>
          </a:xfrm>
          <a:prstGeom prst="rect">
            <a:avLst/>
          </a:prstGeom>
          <a:noFill/>
          <a:ln w="9525">
            <a:noFill/>
            <a:miter lim="800000"/>
            <a:headEnd/>
            <a:tailEnd/>
          </a:ln>
        </p:spPr>
      </p:pic>
      <p:pic>
        <p:nvPicPr>
          <p:cNvPr id="53264" name="Picture 16" descr="image012"/>
          <p:cNvPicPr>
            <a:picLocks noChangeAspect="1" noChangeArrowheads="1"/>
          </p:cNvPicPr>
          <p:nvPr/>
        </p:nvPicPr>
        <p:blipFill>
          <a:blip r:embed="rId16"/>
          <a:srcRect/>
          <a:stretch>
            <a:fillRect/>
          </a:stretch>
        </p:blipFill>
        <p:spPr bwMode="auto">
          <a:xfrm>
            <a:off x="1030288" y="1638300"/>
            <a:ext cx="1581150" cy="833438"/>
          </a:xfrm>
          <a:prstGeom prst="rect">
            <a:avLst/>
          </a:prstGeom>
          <a:noFill/>
          <a:ln w="9525">
            <a:noFill/>
            <a:miter lim="800000"/>
            <a:headEnd/>
            <a:tailEnd/>
          </a:ln>
        </p:spPr>
      </p:pic>
      <p:pic>
        <p:nvPicPr>
          <p:cNvPr id="53265" name="Picture 17" descr="image013"/>
          <p:cNvPicPr>
            <a:picLocks noChangeAspect="1" noChangeArrowheads="1"/>
          </p:cNvPicPr>
          <p:nvPr/>
        </p:nvPicPr>
        <p:blipFill>
          <a:blip r:embed="rId17"/>
          <a:srcRect/>
          <a:stretch>
            <a:fillRect/>
          </a:stretch>
        </p:blipFill>
        <p:spPr bwMode="auto">
          <a:xfrm>
            <a:off x="755650" y="1903413"/>
            <a:ext cx="1844675" cy="557212"/>
          </a:xfrm>
          <a:prstGeom prst="rect">
            <a:avLst/>
          </a:prstGeom>
          <a:noFill/>
          <a:ln w="9525">
            <a:noFill/>
            <a:miter lim="800000"/>
            <a:headEnd/>
            <a:tailEnd/>
          </a:ln>
        </p:spPr>
      </p:pic>
      <p:pic>
        <p:nvPicPr>
          <p:cNvPr id="53266" name="Picture 18" descr="image014"/>
          <p:cNvPicPr>
            <a:picLocks noChangeAspect="1" noChangeArrowheads="1"/>
          </p:cNvPicPr>
          <p:nvPr/>
        </p:nvPicPr>
        <p:blipFill>
          <a:blip r:embed="rId18"/>
          <a:srcRect/>
          <a:stretch>
            <a:fillRect/>
          </a:stretch>
        </p:blipFill>
        <p:spPr bwMode="auto">
          <a:xfrm>
            <a:off x="1030288" y="2071688"/>
            <a:ext cx="1581150" cy="904875"/>
          </a:xfrm>
          <a:prstGeom prst="rect">
            <a:avLst/>
          </a:prstGeom>
          <a:noFill/>
          <a:ln w="9525">
            <a:noFill/>
            <a:miter lim="800000"/>
            <a:headEnd/>
            <a:tailEnd/>
          </a:ln>
        </p:spPr>
      </p:pic>
      <p:pic>
        <p:nvPicPr>
          <p:cNvPr id="53267" name="Picture 19" descr="image015"/>
          <p:cNvPicPr>
            <a:picLocks noChangeAspect="1" noChangeArrowheads="1"/>
          </p:cNvPicPr>
          <p:nvPr/>
        </p:nvPicPr>
        <p:blipFill>
          <a:blip r:embed="rId19"/>
          <a:srcRect/>
          <a:stretch>
            <a:fillRect/>
          </a:stretch>
        </p:blipFill>
        <p:spPr bwMode="auto">
          <a:xfrm>
            <a:off x="2246313" y="3105150"/>
            <a:ext cx="2459037" cy="1487488"/>
          </a:xfrm>
          <a:prstGeom prst="rect">
            <a:avLst/>
          </a:prstGeom>
          <a:noFill/>
          <a:ln w="9525">
            <a:noFill/>
            <a:miter lim="800000"/>
            <a:headEnd/>
            <a:tailEnd/>
          </a:ln>
        </p:spPr>
      </p:pic>
      <p:pic>
        <p:nvPicPr>
          <p:cNvPr id="53268" name="Picture 20" descr="image016"/>
          <p:cNvPicPr>
            <a:picLocks noChangeAspect="1" noChangeArrowheads="1"/>
          </p:cNvPicPr>
          <p:nvPr/>
        </p:nvPicPr>
        <p:blipFill>
          <a:blip r:embed="rId20"/>
          <a:srcRect/>
          <a:stretch>
            <a:fillRect/>
          </a:stretch>
        </p:blipFill>
        <p:spPr bwMode="auto">
          <a:xfrm>
            <a:off x="1436688" y="3282950"/>
            <a:ext cx="1320800" cy="1230313"/>
          </a:xfrm>
          <a:prstGeom prst="rect">
            <a:avLst/>
          </a:prstGeom>
          <a:noFill/>
          <a:ln w="9525">
            <a:noFill/>
            <a:miter lim="800000"/>
            <a:headEnd/>
            <a:tailEnd/>
          </a:ln>
        </p:spPr>
      </p:pic>
      <p:pic>
        <p:nvPicPr>
          <p:cNvPr id="53269" name="Picture 21" descr="image017"/>
          <p:cNvPicPr>
            <a:picLocks noChangeAspect="1" noChangeArrowheads="1"/>
          </p:cNvPicPr>
          <p:nvPr/>
        </p:nvPicPr>
        <p:blipFill>
          <a:blip r:embed="rId21"/>
          <a:srcRect/>
          <a:stretch>
            <a:fillRect/>
          </a:stretch>
        </p:blipFill>
        <p:spPr bwMode="auto">
          <a:xfrm>
            <a:off x="946150" y="3054350"/>
            <a:ext cx="873125" cy="611188"/>
          </a:xfrm>
          <a:prstGeom prst="rect">
            <a:avLst/>
          </a:prstGeom>
          <a:noFill/>
          <a:ln w="9525">
            <a:noFill/>
            <a:miter lim="800000"/>
            <a:headEnd/>
            <a:tailEnd/>
          </a:ln>
        </p:spPr>
      </p:pic>
      <p:pic>
        <p:nvPicPr>
          <p:cNvPr id="53270" name="Picture 22" descr="image018"/>
          <p:cNvPicPr>
            <a:picLocks noChangeAspect="1" noChangeArrowheads="1"/>
          </p:cNvPicPr>
          <p:nvPr/>
        </p:nvPicPr>
        <p:blipFill>
          <a:blip r:embed="rId22"/>
          <a:srcRect/>
          <a:stretch>
            <a:fillRect/>
          </a:stretch>
        </p:blipFill>
        <p:spPr bwMode="auto">
          <a:xfrm>
            <a:off x="874713" y="3340100"/>
            <a:ext cx="928687" cy="347663"/>
          </a:xfrm>
          <a:prstGeom prst="rect">
            <a:avLst/>
          </a:prstGeom>
          <a:noFill/>
          <a:ln w="9525">
            <a:noFill/>
            <a:miter lim="800000"/>
            <a:headEnd/>
            <a:tailEnd/>
          </a:ln>
        </p:spPr>
      </p:pic>
      <p:pic>
        <p:nvPicPr>
          <p:cNvPr id="53271" name="Picture 23" descr="image019"/>
          <p:cNvPicPr>
            <a:picLocks noChangeAspect="1" noChangeArrowheads="1"/>
          </p:cNvPicPr>
          <p:nvPr/>
        </p:nvPicPr>
        <p:blipFill>
          <a:blip r:embed="rId23"/>
          <a:srcRect/>
          <a:stretch>
            <a:fillRect/>
          </a:stretch>
        </p:blipFill>
        <p:spPr bwMode="auto">
          <a:xfrm>
            <a:off x="863600" y="3335338"/>
            <a:ext cx="955675" cy="615950"/>
          </a:xfrm>
          <a:prstGeom prst="rect">
            <a:avLst/>
          </a:prstGeom>
          <a:noFill/>
          <a:ln w="9525">
            <a:noFill/>
            <a:miter lim="800000"/>
            <a:headEnd/>
            <a:tailEnd/>
          </a:ln>
        </p:spPr>
      </p:pic>
      <p:pic>
        <p:nvPicPr>
          <p:cNvPr id="53272" name="Picture 24" descr="image020"/>
          <p:cNvPicPr>
            <a:picLocks noChangeAspect="1" noChangeArrowheads="1"/>
          </p:cNvPicPr>
          <p:nvPr/>
        </p:nvPicPr>
        <p:blipFill>
          <a:blip r:embed="rId24"/>
          <a:srcRect/>
          <a:stretch>
            <a:fillRect/>
          </a:stretch>
        </p:blipFill>
        <p:spPr bwMode="auto">
          <a:xfrm>
            <a:off x="1571625" y="4078288"/>
            <a:ext cx="1185863" cy="1012825"/>
          </a:xfrm>
          <a:prstGeom prst="rect">
            <a:avLst/>
          </a:prstGeom>
          <a:noFill/>
          <a:ln w="9525">
            <a:noFill/>
            <a:miter lim="800000"/>
            <a:headEnd/>
            <a:tailEnd/>
          </a:ln>
        </p:spPr>
      </p:pic>
      <p:pic>
        <p:nvPicPr>
          <p:cNvPr id="53273" name="Picture 25" descr="image021"/>
          <p:cNvPicPr>
            <a:picLocks noChangeAspect="1" noChangeArrowheads="1"/>
          </p:cNvPicPr>
          <p:nvPr/>
        </p:nvPicPr>
        <p:blipFill>
          <a:blip r:embed="rId25"/>
          <a:srcRect/>
          <a:stretch>
            <a:fillRect/>
          </a:stretch>
        </p:blipFill>
        <p:spPr bwMode="auto">
          <a:xfrm>
            <a:off x="779463" y="4244975"/>
            <a:ext cx="1192212" cy="811213"/>
          </a:xfrm>
          <a:prstGeom prst="rect">
            <a:avLst/>
          </a:prstGeom>
          <a:noFill/>
          <a:ln w="9525">
            <a:noFill/>
            <a:miter lim="800000"/>
            <a:headEnd/>
            <a:tailEnd/>
          </a:ln>
        </p:spPr>
      </p:pic>
      <p:pic>
        <p:nvPicPr>
          <p:cNvPr id="53274" name="Picture 26" descr="image022"/>
          <p:cNvPicPr>
            <a:picLocks noChangeAspect="1" noChangeArrowheads="1"/>
          </p:cNvPicPr>
          <p:nvPr/>
        </p:nvPicPr>
        <p:blipFill>
          <a:blip r:embed="rId26"/>
          <a:srcRect/>
          <a:stretch>
            <a:fillRect/>
          </a:stretch>
        </p:blipFill>
        <p:spPr bwMode="auto">
          <a:xfrm>
            <a:off x="798513" y="4713288"/>
            <a:ext cx="1149350" cy="793750"/>
          </a:xfrm>
          <a:prstGeom prst="rect">
            <a:avLst/>
          </a:prstGeom>
          <a:noFill/>
          <a:ln w="9525">
            <a:noFill/>
            <a:miter lim="800000"/>
            <a:headEnd/>
            <a:tailEnd/>
          </a:ln>
        </p:spPr>
      </p:pic>
      <p:pic>
        <p:nvPicPr>
          <p:cNvPr id="53275" name="Picture 27" descr="image023"/>
          <p:cNvPicPr>
            <a:picLocks noChangeAspect="1" noChangeArrowheads="1"/>
          </p:cNvPicPr>
          <p:nvPr/>
        </p:nvPicPr>
        <p:blipFill>
          <a:blip r:embed="rId27"/>
          <a:srcRect/>
          <a:stretch>
            <a:fillRect/>
          </a:stretch>
        </p:blipFill>
        <p:spPr bwMode="auto">
          <a:xfrm>
            <a:off x="579438" y="4691063"/>
            <a:ext cx="1392237" cy="387350"/>
          </a:xfrm>
          <a:prstGeom prst="rect">
            <a:avLst/>
          </a:prstGeom>
          <a:noFill/>
          <a:ln w="9525">
            <a:noFill/>
            <a:miter lim="800000"/>
            <a:headEnd/>
            <a:tailEnd/>
          </a:ln>
        </p:spPr>
      </p:pic>
      <p:pic>
        <p:nvPicPr>
          <p:cNvPr id="53276" name="Picture 28" descr="image001"/>
          <p:cNvPicPr>
            <a:picLocks noChangeAspect="1" noChangeArrowheads="1"/>
          </p:cNvPicPr>
          <p:nvPr/>
        </p:nvPicPr>
        <p:blipFill>
          <a:blip r:embed="rId28"/>
          <a:srcRect/>
          <a:stretch>
            <a:fillRect/>
          </a:stretch>
        </p:blipFill>
        <p:spPr bwMode="auto">
          <a:xfrm>
            <a:off x="3745222" y="2759869"/>
            <a:ext cx="1593850" cy="1200150"/>
          </a:xfrm>
          <a:prstGeom prst="rect">
            <a:avLst/>
          </a:prstGeom>
          <a:noFill/>
          <a:ln w="9525">
            <a:noFill/>
            <a:miter lim="800000"/>
            <a:headEnd/>
            <a:tailEnd/>
          </a:ln>
        </p:spPr>
      </p:pic>
      <p:sp>
        <p:nvSpPr>
          <p:cNvPr id="33821" name="Text Box 29"/>
          <p:cNvSpPr txBox="1">
            <a:spLocks noChangeArrowheads="1"/>
          </p:cNvSpPr>
          <p:nvPr/>
        </p:nvSpPr>
        <p:spPr bwMode="auto">
          <a:xfrm>
            <a:off x="2438400" y="5638800"/>
            <a:ext cx="5715000" cy="523875"/>
          </a:xfrm>
          <a:prstGeom prst="rect">
            <a:avLst/>
          </a:prstGeom>
          <a:noFill/>
          <a:ln w="9525">
            <a:noFill/>
            <a:miter lim="800000"/>
            <a:headEnd/>
            <a:tailEnd/>
          </a:ln>
        </p:spPr>
        <p:txBody>
          <a:bodyPr>
            <a:spAutoFit/>
          </a:bodyPr>
          <a:lstStyle/>
          <a:p>
            <a:pPr>
              <a:spcBef>
                <a:spcPct val="50000"/>
              </a:spcBef>
            </a:pPr>
            <a:r>
              <a:rPr lang="en-US" sz="2800">
                <a:solidFill>
                  <a:srgbClr val="0000FF"/>
                </a:solidFill>
              </a:rPr>
              <a:t>Vẽ thêm các hình ảnh minh họa</a:t>
            </a:r>
          </a:p>
        </p:txBody>
      </p:sp>
      <p:grpSp>
        <p:nvGrpSpPr>
          <p:cNvPr id="30" name="Group 29">
            <a:extLst>
              <a:ext uri="{FF2B5EF4-FFF2-40B4-BE49-F238E27FC236}">
                <a16:creationId xmlns="" xmlns:a16="http://schemas.microsoft.com/office/drawing/2014/main" id="{41582738-D7DC-4E12-97FA-23FE176A8142}"/>
              </a:ext>
            </a:extLst>
          </p:cNvPr>
          <p:cNvGrpSpPr/>
          <p:nvPr/>
        </p:nvGrpSpPr>
        <p:grpSpPr>
          <a:xfrm>
            <a:off x="0" y="0"/>
            <a:ext cx="9296400" cy="6890598"/>
            <a:chOff x="1487540" y="0"/>
            <a:chExt cx="9250140" cy="6871909"/>
          </a:xfrm>
        </p:grpSpPr>
        <p:pic>
          <p:nvPicPr>
            <p:cNvPr id="31" name="Picture 7" descr="lollipop[1]">
              <a:extLst>
                <a:ext uri="{FF2B5EF4-FFF2-40B4-BE49-F238E27FC236}">
                  <a16:creationId xmlns="" xmlns:a16="http://schemas.microsoft.com/office/drawing/2014/main" id="{C9659ADB-2863-4EEA-B6FC-9637B7FA7866}"/>
                </a:ext>
              </a:extLst>
            </p:cNvPr>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78866B7B-E715-4C9D-AE7D-EA23039D2D6D}"/>
                </a:ext>
              </a:extLst>
            </p:cNvPr>
            <p:cNvGrpSpPr/>
            <p:nvPr/>
          </p:nvGrpSpPr>
          <p:grpSpPr>
            <a:xfrm>
              <a:off x="1502530" y="13909"/>
              <a:ext cx="9235150" cy="6858000"/>
              <a:chOff x="-54690" y="0"/>
              <a:chExt cx="9235150" cy="6858000"/>
            </a:xfrm>
          </p:grpSpPr>
          <p:pic>
            <p:nvPicPr>
              <p:cNvPr id="33" name="Picture 32" descr="lollipop[1]">
                <a:extLst>
                  <a:ext uri="{FF2B5EF4-FFF2-40B4-BE49-F238E27FC236}">
                    <a16:creationId xmlns="" xmlns:a16="http://schemas.microsoft.com/office/drawing/2014/main" id="{E58DD7B2-63A6-44C9-ACE7-B2CD97AFDF25}"/>
                  </a:ext>
                </a:extLst>
              </p:cNvPr>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lollipop[1]">
                <a:extLst>
                  <a:ext uri="{FF2B5EF4-FFF2-40B4-BE49-F238E27FC236}">
                    <a16:creationId xmlns="" xmlns:a16="http://schemas.microsoft.com/office/drawing/2014/main" id="{E708017C-07F8-4728-AA16-9169EB0C6827}"/>
                  </a:ext>
                </a:extLst>
              </p:cNvPr>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lollipop[1]">
                <a:extLst>
                  <a:ext uri="{FF2B5EF4-FFF2-40B4-BE49-F238E27FC236}">
                    <a16:creationId xmlns="" xmlns:a16="http://schemas.microsoft.com/office/drawing/2014/main" id="{9CACAF92-5687-4133-AA15-358697E433D9}"/>
                  </a:ext>
                </a:extLst>
              </p:cNvPr>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3276"/>
                                        </p:tgtEl>
                                        <p:attrNameLst>
                                          <p:attrName>style.visibility</p:attrName>
                                        </p:attrNameLst>
                                      </p:cBhvr>
                                      <p:to>
                                        <p:strVal val="visible"/>
                                      </p:to>
                                    </p:set>
                                    <p:animEffect transition="in" filter="box(out)">
                                      <p:cBhvr>
                                        <p:cTn id="7" dur="500"/>
                                        <p:tgtEl>
                                          <p:spTgt spid="53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wipe(left)">
                                      <p:cBhvr>
                                        <p:cTn id="12" dur="500"/>
                                        <p:tgtEl>
                                          <p:spTgt spid="532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3255"/>
                                        </p:tgtEl>
                                        <p:attrNameLst>
                                          <p:attrName>style.visibility</p:attrName>
                                        </p:attrNameLst>
                                      </p:cBhvr>
                                      <p:to>
                                        <p:strVal val="visible"/>
                                      </p:to>
                                    </p:set>
                                    <p:animEffect transition="in" filter="wipe(left)">
                                      <p:cBhvr>
                                        <p:cTn id="17" dur="500"/>
                                        <p:tgtEl>
                                          <p:spTgt spid="532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3256"/>
                                        </p:tgtEl>
                                        <p:attrNameLst>
                                          <p:attrName>style.visibility</p:attrName>
                                        </p:attrNameLst>
                                      </p:cBhvr>
                                      <p:to>
                                        <p:strVal val="visible"/>
                                      </p:to>
                                    </p:set>
                                    <p:animEffect transition="in" filter="wipe(left)">
                                      <p:cBhvr>
                                        <p:cTn id="22" dur="500"/>
                                        <p:tgtEl>
                                          <p:spTgt spid="532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3257"/>
                                        </p:tgtEl>
                                        <p:attrNameLst>
                                          <p:attrName>style.visibility</p:attrName>
                                        </p:attrNameLst>
                                      </p:cBhvr>
                                      <p:to>
                                        <p:strVal val="visible"/>
                                      </p:to>
                                    </p:set>
                                    <p:animEffect transition="in" filter="wipe(left)">
                                      <p:cBhvr>
                                        <p:cTn id="27" dur="500"/>
                                        <p:tgtEl>
                                          <p:spTgt spid="532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3258"/>
                                        </p:tgtEl>
                                        <p:attrNameLst>
                                          <p:attrName>style.visibility</p:attrName>
                                        </p:attrNameLst>
                                      </p:cBhvr>
                                      <p:to>
                                        <p:strVal val="visible"/>
                                      </p:to>
                                    </p:set>
                                    <p:animEffect transition="in" filter="wipe(left)">
                                      <p:cBhvr>
                                        <p:cTn id="32" dur="500"/>
                                        <p:tgtEl>
                                          <p:spTgt spid="532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3259"/>
                                        </p:tgtEl>
                                        <p:attrNameLst>
                                          <p:attrName>style.visibility</p:attrName>
                                        </p:attrNameLst>
                                      </p:cBhvr>
                                      <p:to>
                                        <p:strVal val="visible"/>
                                      </p:to>
                                    </p:set>
                                    <p:animEffect transition="in" filter="wipe(left)">
                                      <p:cBhvr>
                                        <p:cTn id="37" dur="500"/>
                                        <p:tgtEl>
                                          <p:spTgt spid="53259"/>
                                        </p:tgtEl>
                                      </p:cBhvr>
                                    </p:animEffect>
                                  </p:childTnLst>
                                </p:cTn>
                              </p:par>
                            </p:childTnLst>
                          </p:cTn>
                        </p:par>
                        <p:par>
                          <p:cTn id="38" fill="hold" nodeType="afterGroup">
                            <p:stCondLst>
                              <p:cond delay="500"/>
                            </p:stCondLst>
                            <p:childTnLst>
                              <p:par>
                                <p:cTn id="39" presetID="0" presetClass="entr" presetSubtype="209699952" fill="hold" nodeType="afterEffect">
                                  <p:stCondLst>
                                    <p:cond delay="0"/>
                                  </p:stCondLst>
                                  <p:childTnLst>
                                    <p:set>
                                      <p:cBhvr>
                                        <p:cTn id="40" dur="1" fill="hold">
                                          <p:stCondLst>
                                            <p:cond delay="499"/>
                                          </p:stCondLst>
                                        </p:cTn>
                                        <p:tgtEl>
                                          <p:spTgt spid="5325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53260"/>
                                        </p:tgtEl>
                                        <p:attrNameLst>
                                          <p:attrName>style.visibility</p:attrName>
                                        </p:attrNameLst>
                                      </p:cBhvr>
                                      <p:to>
                                        <p:strVal val="visible"/>
                                      </p:to>
                                    </p:set>
                                    <p:animEffect transition="in" filter="wipe(left)">
                                      <p:cBhvr>
                                        <p:cTn id="45" dur="500"/>
                                        <p:tgtEl>
                                          <p:spTgt spid="53260"/>
                                        </p:tgtEl>
                                      </p:cBhvr>
                                    </p:animEffect>
                                  </p:childTnLst>
                                </p:cTn>
                              </p:par>
                            </p:childTnLst>
                          </p:cTn>
                        </p:par>
                        <p:par>
                          <p:cTn id="46" fill="hold" nodeType="afterGroup">
                            <p:stCondLst>
                              <p:cond delay="500"/>
                            </p:stCondLst>
                            <p:childTnLst>
                              <p:par>
                                <p:cTn id="47" presetID="0" presetClass="entr" presetSubtype="227567696" fill="hold" nodeType="afterEffect">
                                  <p:stCondLst>
                                    <p:cond delay="0"/>
                                  </p:stCondLst>
                                  <p:childTnLst>
                                    <p:set>
                                      <p:cBhvr>
                                        <p:cTn id="48" dur="1" fill="hold">
                                          <p:stCondLst>
                                            <p:cond delay="499"/>
                                          </p:stCondLst>
                                        </p:cTn>
                                        <p:tgtEl>
                                          <p:spTgt spid="5325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53261"/>
                                        </p:tgtEl>
                                        <p:attrNameLst>
                                          <p:attrName>style.visibility</p:attrName>
                                        </p:attrNameLst>
                                      </p:cBhvr>
                                      <p:to>
                                        <p:strVal val="visible"/>
                                      </p:to>
                                    </p:set>
                                    <p:animEffect transition="in" filter="wipe(down)">
                                      <p:cBhvr>
                                        <p:cTn id="53" dur="500"/>
                                        <p:tgtEl>
                                          <p:spTgt spid="53261"/>
                                        </p:tgtEl>
                                      </p:cBhvr>
                                    </p:animEffect>
                                  </p:childTnLst>
                                </p:cTn>
                              </p:par>
                            </p:childTnLst>
                          </p:cTn>
                        </p:par>
                        <p:par>
                          <p:cTn id="54" fill="hold" nodeType="afterGroup">
                            <p:stCondLst>
                              <p:cond delay="500"/>
                            </p:stCondLst>
                            <p:childTnLst>
                              <p:par>
                                <p:cTn id="55" presetID="0" presetClass="entr" presetSubtype="227750680" fill="hold" nodeType="afterEffect">
                                  <p:stCondLst>
                                    <p:cond delay="0"/>
                                  </p:stCondLst>
                                  <p:childTnLst>
                                    <p:set>
                                      <p:cBhvr>
                                        <p:cTn id="56" dur="1" fill="hold">
                                          <p:stCondLst>
                                            <p:cond delay="499"/>
                                          </p:stCondLst>
                                        </p:cTn>
                                        <p:tgtEl>
                                          <p:spTgt spid="5325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53262"/>
                                        </p:tgtEl>
                                        <p:attrNameLst>
                                          <p:attrName>style.visibility</p:attrName>
                                        </p:attrNameLst>
                                      </p:cBhvr>
                                      <p:to>
                                        <p:strVal val="visible"/>
                                      </p:to>
                                    </p:set>
                                    <p:animEffect transition="in" filter="wipe(down)">
                                      <p:cBhvr>
                                        <p:cTn id="61" dur="500"/>
                                        <p:tgtEl>
                                          <p:spTgt spid="5326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53263"/>
                                        </p:tgtEl>
                                        <p:attrNameLst>
                                          <p:attrName>style.visibility</p:attrName>
                                        </p:attrNameLst>
                                      </p:cBhvr>
                                      <p:to>
                                        <p:strVal val="visible"/>
                                      </p:to>
                                    </p:set>
                                    <p:animEffect transition="in" filter="wipe(down)">
                                      <p:cBhvr>
                                        <p:cTn id="66" dur="500"/>
                                        <p:tgtEl>
                                          <p:spTgt spid="5326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53264"/>
                                        </p:tgtEl>
                                        <p:attrNameLst>
                                          <p:attrName>style.visibility</p:attrName>
                                        </p:attrNameLst>
                                      </p:cBhvr>
                                      <p:to>
                                        <p:strVal val="visible"/>
                                      </p:to>
                                    </p:set>
                                    <p:animEffect transition="in" filter="wipe(down)">
                                      <p:cBhvr>
                                        <p:cTn id="71" dur="500"/>
                                        <p:tgtEl>
                                          <p:spTgt spid="5326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53265"/>
                                        </p:tgtEl>
                                        <p:attrNameLst>
                                          <p:attrName>style.visibility</p:attrName>
                                        </p:attrNameLst>
                                      </p:cBhvr>
                                      <p:to>
                                        <p:strVal val="visible"/>
                                      </p:to>
                                    </p:set>
                                    <p:animEffect transition="in" filter="wipe(down)">
                                      <p:cBhvr>
                                        <p:cTn id="76" dur="500"/>
                                        <p:tgtEl>
                                          <p:spTgt spid="5326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53266"/>
                                        </p:tgtEl>
                                        <p:attrNameLst>
                                          <p:attrName>style.visibility</p:attrName>
                                        </p:attrNameLst>
                                      </p:cBhvr>
                                      <p:to>
                                        <p:strVal val="visible"/>
                                      </p:to>
                                    </p:set>
                                    <p:animEffect transition="in" filter="wipe(down)">
                                      <p:cBhvr>
                                        <p:cTn id="81" dur="500"/>
                                        <p:tgtEl>
                                          <p:spTgt spid="5326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53267"/>
                                        </p:tgtEl>
                                        <p:attrNameLst>
                                          <p:attrName>style.visibility</p:attrName>
                                        </p:attrNameLst>
                                      </p:cBhvr>
                                      <p:to>
                                        <p:strVal val="visible"/>
                                      </p:to>
                                    </p:set>
                                    <p:animEffect transition="in" filter="wipe(down)">
                                      <p:cBhvr>
                                        <p:cTn id="86" dur="500"/>
                                        <p:tgtEl>
                                          <p:spTgt spid="53267"/>
                                        </p:tgtEl>
                                      </p:cBhvr>
                                    </p:animEffect>
                                  </p:childTnLst>
                                </p:cTn>
                              </p:par>
                            </p:childTnLst>
                          </p:cTn>
                        </p:par>
                        <p:par>
                          <p:cTn id="87" fill="hold" nodeType="afterGroup">
                            <p:stCondLst>
                              <p:cond delay="500"/>
                            </p:stCondLst>
                            <p:childTnLst>
                              <p:par>
                                <p:cTn id="88" presetID="0" presetClass="entr" presetSubtype="244712760" fill="hold" nodeType="afterEffect">
                                  <p:stCondLst>
                                    <p:cond delay="0"/>
                                  </p:stCondLst>
                                  <p:childTnLst>
                                    <p:set>
                                      <p:cBhvr>
                                        <p:cTn id="89" dur="1" fill="hold">
                                          <p:stCondLst>
                                            <p:cond delay="499"/>
                                          </p:stCondLst>
                                        </p:cTn>
                                        <p:tgtEl>
                                          <p:spTgt spid="53250"/>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2" fill="hold" nodeType="clickEffect">
                                  <p:stCondLst>
                                    <p:cond delay="0"/>
                                  </p:stCondLst>
                                  <p:childTnLst>
                                    <p:set>
                                      <p:cBhvr>
                                        <p:cTn id="93" dur="1" fill="hold">
                                          <p:stCondLst>
                                            <p:cond delay="0"/>
                                          </p:stCondLst>
                                        </p:cTn>
                                        <p:tgtEl>
                                          <p:spTgt spid="53268"/>
                                        </p:tgtEl>
                                        <p:attrNameLst>
                                          <p:attrName>style.visibility</p:attrName>
                                        </p:attrNameLst>
                                      </p:cBhvr>
                                      <p:to>
                                        <p:strVal val="visible"/>
                                      </p:to>
                                    </p:set>
                                    <p:animEffect transition="in" filter="wipe(right)">
                                      <p:cBhvr>
                                        <p:cTn id="94" dur="500"/>
                                        <p:tgtEl>
                                          <p:spTgt spid="5326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nodeType="clickEffect">
                                  <p:stCondLst>
                                    <p:cond delay="0"/>
                                  </p:stCondLst>
                                  <p:childTnLst>
                                    <p:set>
                                      <p:cBhvr>
                                        <p:cTn id="98" dur="1" fill="hold">
                                          <p:stCondLst>
                                            <p:cond delay="0"/>
                                          </p:stCondLst>
                                        </p:cTn>
                                        <p:tgtEl>
                                          <p:spTgt spid="53269"/>
                                        </p:tgtEl>
                                        <p:attrNameLst>
                                          <p:attrName>style.visibility</p:attrName>
                                        </p:attrNameLst>
                                      </p:cBhvr>
                                      <p:to>
                                        <p:strVal val="visible"/>
                                      </p:to>
                                    </p:set>
                                    <p:animEffect transition="in" filter="wipe(right)">
                                      <p:cBhvr>
                                        <p:cTn id="99" dur="500"/>
                                        <p:tgtEl>
                                          <p:spTgt spid="5326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2" fill="hold" nodeType="clickEffect">
                                  <p:stCondLst>
                                    <p:cond delay="0"/>
                                  </p:stCondLst>
                                  <p:childTnLst>
                                    <p:set>
                                      <p:cBhvr>
                                        <p:cTn id="103" dur="1" fill="hold">
                                          <p:stCondLst>
                                            <p:cond delay="0"/>
                                          </p:stCondLst>
                                        </p:cTn>
                                        <p:tgtEl>
                                          <p:spTgt spid="53270"/>
                                        </p:tgtEl>
                                        <p:attrNameLst>
                                          <p:attrName>style.visibility</p:attrName>
                                        </p:attrNameLst>
                                      </p:cBhvr>
                                      <p:to>
                                        <p:strVal val="visible"/>
                                      </p:to>
                                    </p:set>
                                    <p:animEffect transition="in" filter="wipe(right)">
                                      <p:cBhvr>
                                        <p:cTn id="104" dur="500"/>
                                        <p:tgtEl>
                                          <p:spTgt spid="5327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2" fill="hold" nodeType="clickEffect">
                                  <p:stCondLst>
                                    <p:cond delay="0"/>
                                  </p:stCondLst>
                                  <p:childTnLst>
                                    <p:set>
                                      <p:cBhvr>
                                        <p:cTn id="108" dur="1" fill="hold">
                                          <p:stCondLst>
                                            <p:cond delay="0"/>
                                          </p:stCondLst>
                                        </p:cTn>
                                        <p:tgtEl>
                                          <p:spTgt spid="53271"/>
                                        </p:tgtEl>
                                        <p:attrNameLst>
                                          <p:attrName>style.visibility</p:attrName>
                                        </p:attrNameLst>
                                      </p:cBhvr>
                                      <p:to>
                                        <p:strVal val="visible"/>
                                      </p:to>
                                    </p:set>
                                    <p:animEffect transition="in" filter="wipe(right)">
                                      <p:cBhvr>
                                        <p:cTn id="109" dur="500"/>
                                        <p:tgtEl>
                                          <p:spTgt spid="5327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nodeType="clickEffect">
                                  <p:stCondLst>
                                    <p:cond delay="0"/>
                                  </p:stCondLst>
                                  <p:childTnLst>
                                    <p:set>
                                      <p:cBhvr>
                                        <p:cTn id="113" dur="1" fill="hold">
                                          <p:stCondLst>
                                            <p:cond delay="0"/>
                                          </p:stCondLst>
                                        </p:cTn>
                                        <p:tgtEl>
                                          <p:spTgt spid="53272"/>
                                        </p:tgtEl>
                                        <p:attrNameLst>
                                          <p:attrName>style.visibility</p:attrName>
                                        </p:attrNameLst>
                                      </p:cBhvr>
                                      <p:to>
                                        <p:strVal val="visible"/>
                                      </p:to>
                                    </p:set>
                                    <p:animEffect transition="in" filter="wipe(right)">
                                      <p:cBhvr>
                                        <p:cTn id="114" dur="500"/>
                                        <p:tgtEl>
                                          <p:spTgt spid="5327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2" fill="hold" nodeType="clickEffect">
                                  <p:stCondLst>
                                    <p:cond delay="0"/>
                                  </p:stCondLst>
                                  <p:childTnLst>
                                    <p:set>
                                      <p:cBhvr>
                                        <p:cTn id="118" dur="1" fill="hold">
                                          <p:stCondLst>
                                            <p:cond delay="0"/>
                                          </p:stCondLst>
                                        </p:cTn>
                                        <p:tgtEl>
                                          <p:spTgt spid="53273"/>
                                        </p:tgtEl>
                                        <p:attrNameLst>
                                          <p:attrName>style.visibility</p:attrName>
                                        </p:attrNameLst>
                                      </p:cBhvr>
                                      <p:to>
                                        <p:strVal val="visible"/>
                                      </p:to>
                                    </p:set>
                                    <p:animEffect transition="in" filter="wipe(right)">
                                      <p:cBhvr>
                                        <p:cTn id="119" dur="500"/>
                                        <p:tgtEl>
                                          <p:spTgt spid="5327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2" fill="hold" nodeType="clickEffect">
                                  <p:stCondLst>
                                    <p:cond delay="0"/>
                                  </p:stCondLst>
                                  <p:childTnLst>
                                    <p:set>
                                      <p:cBhvr>
                                        <p:cTn id="123" dur="1" fill="hold">
                                          <p:stCondLst>
                                            <p:cond delay="0"/>
                                          </p:stCondLst>
                                        </p:cTn>
                                        <p:tgtEl>
                                          <p:spTgt spid="53274"/>
                                        </p:tgtEl>
                                        <p:attrNameLst>
                                          <p:attrName>style.visibility</p:attrName>
                                        </p:attrNameLst>
                                      </p:cBhvr>
                                      <p:to>
                                        <p:strVal val="visible"/>
                                      </p:to>
                                    </p:set>
                                    <p:animEffect transition="in" filter="wipe(right)">
                                      <p:cBhvr>
                                        <p:cTn id="124" dur="500"/>
                                        <p:tgtEl>
                                          <p:spTgt spid="53274"/>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2" fill="hold" nodeType="clickEffect">
                                  <p:stCondLst>
                                    <p:cond delay="0"/>
                                  </p:stCondLst>
                                  <p:childTnLst>
                                    <p:set>
                                      <p:cBhvr>
                                        <p:cTn id="128" dur="1" fill="hold">
                                          <p:stCondLst>
                                            <p:cond delay="0"/>
                                          </p:stCondLst>
                                        </p:cTn>
                                        <p:tgtEl>
                                          <p:spTgt spid="53275"/>
                                        </p:tgtEl>
                                        <p:attrNameLst>
                                          <p:attrName>style.visibility</p:attrName>
                                        </p:attrNameLst>
                                      </p:cBhvr>
                                      <p:to>
                                        <p:strVal val="visible"/>
                                      </p:to>
                                    </p:set>
                                    <p:animEffect transition="in" filter="wipe(right)">
                                      <p:cBhvr>
                                        <p:cTn id="129" dur="500"/>
                                        <p:tgtEl>
                                          <p:spTgt spid="53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ver"/>
          <p:cNvPicPr>
            <a:picLocks noChangeAspect="1" noChangeArrowheads="1"/>
          </p:cNvPicPr>
          <p:nvPr/>
        </p:nvPicPr>
        <p:blipFill>
          <a:blip r:embed="rId2"/>
          <a:srcRect/>
          <a:stretch>
            <a:fillRect/>
          </a:stretch>
        </p:blipFill>
        <p:spPr bwMode="auto">
          <a:xfrm>
            <a:off x="-381000" y="-228600"/>
            <a:ext cx="9905619" cy="7017339"/>
          </a:xfrm>
          <a:prstGeom prst="rect">
            <a:avLst/>
          </a:prstGeom>
          <a:noFill/>
          <a:ln w="9525">
            <a:noFill/>
            <a:miter lim="800000"/>
            <a:headEnd/>
            <a:tailEnd/>
          </a:ln>
        </p:spPr>
      </p:pic>
      <p:grpSp>
        <p:nvGrpSpPr>
          <p:cNvPr id="3" name="Group 2">
            <a:extLst>
              <a:ext uri="{FF2B5EF4-FFF2-40B4-BE49-F238E27FC236}">
                <a16:creationId xmlns="" xmlns:a16="http://schemas.microsoft.com/office/drawing/2014/main" id="{DBD3D2E8-0881-4F7A-9A48-4CF1385DEDE9}"/>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90CA2FAA-2EDB-43C4-8BA6-6B7F4674CA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4041CADE-80CD-45C3-873E-E9EE82D1B67B}"/>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DFC18EE1-D792-4E23-B79C-20DDECC06E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CC9BCB1B-F719-4390-B064-06B1A4B256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374D8507-0A25-4B47-9B35-E8B4C6C5CE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ver"/>
          <p:cNvPicPr>
            <a:picLocks noChangeAspect="1" noChangeArrowheads="1"/>
          </p:cNvPicPr>
          <p:nvPr/>
        </p:nvPicPr>
        <p:blipFill>
          <a:blip r:embed="rId2"/>
          <a:srcRect/>
          <a:stretch>
            <a:fillRect/>
          </a:stretch>
        </p:blipFill>
        <p:spPr bwMode="auto">
          <a:xfrm>
            <a:off x="-914400" y="-304800"/>
            <a:ext cx="10668000" cy="7543799"/>
          </a:xfrm>
          <a:prstGeom prst="rect">
            <a:avLst/>
          </a:prstGeom>
          <a:noFill/>
          <a:ln w="9525">
            <a:noFill/>
            <a:miter lim="800000"/>
            <a:headEnd/>
            <a:tailEnd/>
          </a:ln>
        </p:spPr>
      </p:pic>
      <p:grpSp>
        <p:nvGrpSpPr>
          <p:cNvPr id="3" name="Group 2">
            <a:extLst>
              <a:ext uri="{FF2B5EF4-FFF2-40B4-BE49-F238E27FC236}">
                <a16:creationId xmlns="" xmlns:a16="http://schemas.microsoft.com/office/drawing/2014/main" id="{C778165C-14A7-414C-A2F1-E507D90EC5F9}"/>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327583BB-ADBF-4C49-8E7E-7298CCC414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128A4D33-D974-490E-B6EF-497BF49853AD}"/>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2243029F-28F2-40BA-969E-91CC087A27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2017E3EA-D744-49BC-8458-1DD3735B8F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6F1BF9CC-5234-4E00-9657-75AF294D3F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838200"/>
            <a:ext cx="9144000" cy="4525963"/>
          </a:xfrm>
        </p:spPr>
        <p:txBody>
          <a:bodyPr/>
          <a:lstStyle/>
          <a:p>
            <a:pPr algn="ctr" eaLnBrk="1" hangingPunct="1">
              <a:buFontTx/>
              <a:buNone/>
            </a:pPr>
            <a:endParaRPr lang="en-US" b="1" dirty="0">
              <a:solidFill>
                <a:srgbClr val="CC0000"/>
              </a:solidFill>
            </a:endParaRPr>
          </a:p>
          <a:p>
            <a:pPr algn="ctr" eaLnBrk="1" hangingPunct="1">
              <a:buFontTx/>
              <a:buNone/>
            </a:pPr>
            <a:r>
              <a:rPr lang="en-US" sz="2400" b="1" dirty="0">
                <a:solidFill>
                  <a:srgbClr val="0000CC"/>
                </a:solidFill>
              </a:rPr>
              <a:t>HOẠT ĐỘNG 2:</a:t>
            </a:r>
          </a:p>
          <a:p>
            <a:pPr algn="ctr" eaLnBrk="1" hangingPunct="1">
              <a:buFontTx/>
              <a:buNone/>
            </a:pPr>
            <a:r>
              <a:rPr lang="en-US" sz="2400" b="1" i="1" dirty="0">
                <a:solidFill>
                  <a:srgbClr val="0000CC"/>
                </a:solidFill>
              </a:rPr>
              <a:t>Làm việc theo nhóm 4</a:t>
            </a:r>
          </a:p>
          <a:p>
            <a:pPr algn="ctr" eaLnBrk="1" hangingPunct="1">
              <a:buFontTx/>
              <a:buNone/>
            </a:pPr>
            <a:endParaRPr lang="en-US" sz="2400" b="1" i="1" dirty="0">
              <a:solidFill>
                <a:srgbClr val="0000CC"/>
              </a:solidFill>
            </a:endParaRPr>
          </a:p>
          <a:p>
            <a:pPr algn="ctr" eaLnBrk="1" hangingPunct="1">
              <a:buFontTx/>
              <a:buNone/>
            </a:pPr>
            <a:r>
              <a:rPr lang="en-US" sz="2400" dirty="0">
                <a:solidFill>
                  <a:srgbClr val="0000CC"/>
                </a:solidFill>
              </a:rPr>
              <a:t>      </a:t>
            </a:r>
            <a:r>
              <a:rPr lang="en-US" sz="2800" dirty="0">
                <a:solidFill>
                  <a:srgbClr val="0000CC"/>
                </a:solidFill>
              </a:rPr>
              <a:t>Thảo luận theo nhóm rồi hoàn thành bản đồ tư duy.</a:t>
            </a:r>
          </a:p>
        </p:txBody>
      </p:sp>
      <p:grpSp>
        <p:nvGrpSpPr>
          <p:cNvPr id="3" name="Group 2">
            <a:extLst>
              <a:ext uri="{FF2B5EF4-FFF2-40B4-BE49-F238E27FC236}">
                <a16:creationId xmlns="" xmlns:a16="http://schemas.microsoft.com/office/drawing/2014/main" id="{6204073C-7593-4C2C-8BAC-A1733E5C915F}"/>
              </a:ext>
            </a:extLst>
          </p:cNvPr>
          <p:cNvGrpSpPr/>
          <p:nvPr/>
        </p:nvGrpSpPr>
        <p:grpSpPr>
          <a:xfrm>
            <a:off x="0" y="0"/>
            <a:ext cx="9296400" cy="6890598"/>
            <a:chOff x="1487540" y="0"/>
            <a:chExt cx="9250140" cy="6871909"/>
          </a:xfrm>
        </p:grpSpPr>
        <p:pic>
          <p:nvPicPr>
            <p:cNvPr id="4" name="Picture 7" descr="lollipop[1]">
              <a:extLst>
                <a:ext uri="{FF2B5EF4-FFF2-40B4-BE49-F238E27FC236}">
                  <a16:creationId xmlns="" xmlns:a16="http://schemas.microsoft.com/office/drawing/2014/main" id="{D8269889-E2B5-4843-A0FC-9013FA2318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7FB60E3F-4C17-4BA7-817D-E47A34B7CBDD}"/>
                </a:ext>
              </a:extLst>
            </p:cNvPr>
            <p:cNvGrpSpPr/>
            <p:nvPr/>
          </p:nvGrpSpPr>
          <p:grpSpPr>
            <a:xfrm>
              <a:off x="1502530" y="13909"/>
              <a:ext cx="9235150" cy="6858000"/>
              <a:chOff x="-54690" y="0"/>
              <a:chExt cx="9235150" cy="6858000"/>
            </a:xfrm>
          </p:grpSpPr>
          <p:pic>
            <p:nvPicPr>
              <p:cNvPr id="6" name="Picture 5" descr="lollipop[1]">
                <a:extLst>
                  <a:ext uri="{FF2B5EF4-FFF2-40B4-BE49-F238E27FC236}">
                    <a16:creationId xmlns="" xmlns:a16="http://schemas.microsoft.com/office/drawing/2014/main" id="{8624DB5F-4ED0-4C35-A7E8-3476FA862B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llipop[1]">
                <a:extLst>
                  <a:ext uri="{FF2B5EF4-FFF2-40B4-BE49-F238E27FC236}">
                    <a16:creationId xmlns="" xmlns:a16="http://schemas.microsoft.com/office/drawing/2014/main" id="{A6264B20-E025-42C8-8F85-1DD2997DF4F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8531840D-C3C2-440A-9F30-FCB406AD5A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ox(in)">
                                      <p:cBhvr>
                                        <p:cTn id="7" dur="500"/>
                                        <p:tgtEl>
                                          <p:spTgt spid="2867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box(in)">
                                      <p:cBhvr>
                                        <p:cTn id="10" dur="500"/>
                                        <p:tgtEl>
                                          <p:spTgt spid="286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 calcmode="lin" valueType="num">
                                      <p:cBhvr additive="base">
                                        <p:cTn id="1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1">
            <a:extLst>
              <a:ext uri="{FF2B5EF4-FFF2-40B4-BE49-F238E27FC236}">
                <a16:creationId xmlns="" xmlns:a16="http://schemas.microsoft.com/office/drawing/2014/main" id="{FFB57D16-959A-4A9D-AD1B-D75DC2447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03430" cy="6878030"/>
          </a:xfrm>
          <a:prstGeom prst="rect">
            <a:avLst/>
          </a:prstGeom>
          <a:solidFill>
            <a:srgbClr val="00FF00"/>
          </a:solidFill>
          <a:ln w="9525">
            <a:solidFill>
              <a:srgbClr val="0000CC"/>
            </a:solidFill>
            <a:miter lim="800000"/>
            <a:headEnd/>
            <a:tailEnd/>
          </a:ln>
        </p:spPr>
      </p:pic>
      <p:grpSp>
        <p:nvGrpSpPr>
          <p:cNvPr id="4" name="Group 3">
            <a:extLst>
              <a:ext uri="{FF2B5EF4-FFF2-40B4-BE49-F238E27FC236}">
                <a16:creationId xmlns="" xmlns:a16="http://schemas.microsoft.com/office/drawing/2014/main" id="{235D8AE4-371B-4D4C-A6B4-581E9E0FFDAD}"/>
              </a:ext>
            </a:extLst>
          </p:cNvPr>
          <p:cNvGrpSpPr/>
          <p:nvPr/>
        </p:nvGrpSpPr>
        <p:grpSpPr>
          <a:xfrm>
            <a:off x="0" y="0"/>
            <a:ext cx="9203430" cy="6857999"/>
            <a:chOff x="1487540" y="0"/>
            <a:chExt cx="9250140" cy="6871909"/>
          </a:xfrm>
        </p:grpSpPr>
        <p:pic>
          <p:nvPicPr>
            <p:cNvPr id="5" name="Picture 7" descr="lollipop[1]">
              <a:extLst>
                <a:ext uri="{FF2B5EF4-FFF2-40B4-BE49-F238E27FC236}">
                  <a16:creationId xmlns="" xmlns:a16="http://schemas.microsoft.com/office/drawing/2014/main" id="{8382E11A-C7DE-4CCA-AA85-2C9D3218C3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EB7C810B-C59A-497A-8C2A-14CF78F8D1A6}"/>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A1872CBA-6280-4C41-9A52-C82CDE73DC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B145D708-363F-4CEE-BA3E-9807CD2D20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5053A92-3C71-4C2A-B85D-F6B621762C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AutoShape 5">
            <a:extLst>
              <a:ext uri="{FF2B5EF4-FFF2-40B4-BE49-F238E27FC236}">
                <a16:creationId xmlns="" xmlns:a16="http://schemas.microsoft.com/office/drawing/2014/main" id="{A7A18F33-B448-419D-8D8E-041479C5688F}"/>
              </a:ext>
            </a:extLst>
          </p:cNvPr>
          <p:cNvSpPr>
            <a:spLocks noChangeArrowheads="1"/>
          </p:cNvSpPr>
          <p:nvPr/>
        </p:nvSpPr>
        <p:spPr bwMode="auto">
          <a:xfrm>
            <a:off x="924166" y="1621832"/>
            <a:ext cx="2914650" cy="1200150"/>
          </a:xfrm>
          <a:prstGeom prst="irregularSeal2">
            <a:avLst/>
          </a:prstGeom>
          <a:gradFill rotWithShape="1">
            <a:gsLst>
              <a:gs pos="0">
                <a:schemeClr val="bg1"/>
              </a:gs>
              <a:gs pos="100000">
                <a:srgbClr val="9900FF"/>
              </a:gs>
            </a:gsLst>
            <a:path path="shape">
              <a:fillToRect l="50000" t="50000" r="50000" b="50000"/>
            </a:path>
          </a:gradFill>
          <a:ln w="9525">
            <a:solidFill>
              <a:schemeClr val="tx1"/>
            </a:solidFill>
            <a:miter lim="800000"/>
            <a:headEnd/>
            <a:tailEnd/>
          </a:ln>
          <a:effectLst/>
        </p:spPr>
        <p:txBody>
          <a:bodyPr wrap="none" anchor="ctr"/>
          <a:lstStyle/>
          <a:p>
            <a:pPr algn="ctr">
              <a:defRPr/>
            </a:pPr>
            <a:r>
              <a:rPr lang="en-US" sz="27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Củng</a:t>
            </a:r>
            <a:r>
              <a:rPr lang="en-US" sz="27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7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cố</a:t>
            </a:r>
            <a:r>
              <a:rPr lang="en-US" sz="27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pic>
        <p:nvPicPr>
          <p:cNvPr id="13" name="Picture 4" descr="Bellcoll">
            <a:extLst>
              <a:ext uri="{FF2B5EF4-FFF2-40B4-BE49-F238E27FC236}">
                <a16:creationId xmlns="" xmlns:a16="http://schemas.microsoft.com/office/drawing/2014/main" id="{D4EE56D0-17FE-40C8-95DF-E5D15DCC6D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382142">
            <a:off x="8338368" y="126989"/>
            <a:ext cx="94297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ellcoll">
            <a:extLst>
              <a:ext uri="{FF2B5EF4-FFF2-40B4-BE49-F238E27FC236}">
                <a16:creationId xmlns="" xmlns:a16="http://schemas.microsoft.com/office/drawing/2014/main" id="{C6F5550B-01A3-4EE2-818D-56C1749A09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847532">
            <a:off x="-16210" y="5928686"/>
            <a:ext cx="94744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 xmlns:a16="http://schemas.microsoft.com/office/drawing/2014/main" id="{3BD9A472-B04E-4A43-B6D4-452670577DD1}"/>
              </a:ext>
            </a:extLst>
          </p:cNvPr>
          <p:cNvSpPr txBox="1">
            <a:spLocks noChangeArrowheads="1"/>
          </p:cNvSpPr>
          <p:nvPr/>
        </p:nvSpPr>
        <p:spPr>
          <a:xfrm>
            <a:off x="223901" y="2698348"/>
            <a:ext cx="8302951" cy="278805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80000"/>
              </a:lnSpc>
              <a:buFontTx/>
              <a:buNone/>
            </a:pPr>
            <a:endParaRPr lang="en-US" sz="2800" b="1" i="1" kern="0" dirty="0">
              <a:solidFill>
                <a:srgbClr val="0000CC"/>
              </a:solidFill>
              <a:latin typeface="Times New Roman" pitchFamily="18" charset="0"/>
            </a:endParaRPr>
          </a:p>
          <a:p>
            <a:pPr eaLnBrk="1" hangingPunct="1">
              <a:lnSpc>
                <a:spcPct val="80000"/>
              </a:lnSpc>
              <a:buFontTx/>
              <a:buNone/>
            </a:pPr>
            <a:r>
              <a:rPr lang="en-US" sz="2000" kern="0" dirty="0">
                <a:solidFill>
                  <a:srgbClr val="0000CC"/>
                </a:solidFill>
                <a:latin typeface="Times New Roman" pitchFamily="18" charset="0"/>
              </a:rPr>
              <a:t>        </a:t>
            </a:r>
            <a:r>
              <a:rPr lang="en-US" sz="2800" b="1" kern="0" dirty="0" err="1">
                <a:solidFill>
                  <a:srgbClr val="FF0066"/>
                </a:solidFill>
              </a:rPr>
              <a:t>Bảo</a:t>
            </a:r>
            <a:r>
              <a:rPr lang="en-US" sz="2800" b="1" kern="0" dirty="0">
                <a:solidFill>
                  <a:srgbClr val="FF0066"/>
                </a:solidFill>
              </a:rPr>
              <a:t> </a:t>
            </a:r>
            <a:r>
              <a:rPr lang="en-US" sz="2800" b="1" kern="0" dirty="0" err="1">
                <a:solidFill>
                  <a:srgbClr val="FF0066"/>
                </a:solidFill>
              </a:rPr>
              <a:t>vệ</a:t>
            </a:r>
            <a:r>
              <a:rPr lang="en-US" sz="2800" b="1" kern="0" dirty="0">
                <a:solidFill>
                  <a:srgbClr val="FF0066"/>
                </a:solidFill>
              </a:rPr>
              <a:t> </a:t>
            </a:r>
            <a:r>
              <a:rPr lang="en-US" sz="2800" b="1" kern="0" dirty="0" err="1">
                <a:solidFill>
                  <a:srgbClr val="FF0066"/>
                </a:solidFill>
              </a:rPr>
              <a:t>môi</a:t>
            </a:r>
            <a:r>
              <a:rPr lang="en-US" sz="2800" b="1" kern="0" dirty="0">
                <a:solidFill>
                  <a:srgbClr val="FF0066"/>
                </a:solidFill>
              </a:rPr>
              <a:t> tr</a:t>
            </a:r>
            <a:r>
              <a:rPr lang="vi-VN" sz="2800" b="1" kern="0" dirty="0">
                <a:solidFill>
                  <a:srgbClr val="FF0066"/>
                </a:solidFill>
              </a:rPr>
              <a:t>ư</a:t>
            </a:r>
            <a:r>
              <a:rPr lang="en-US" sz="2800" b="1" kern="0" dirty="0" err="1">
                <a:solidFill>
                  <a:srgbClr val="FF0066"/>
                </a:solidFill>
              </a:rPr>
              <a:t>ờng</a:t>
            </a:r>
            <a:r>
              <a:rPr lang="en-US" sz="2800" b="1" kern="0" dirty="0">
                <a:solidFill>
                  <a:srgbClr val="FF0066"/>
                </a:solidFill>
              </a:rPr>
              <a:t> </a:t>
            </a:r>
            <a:r>
              <a:rPr lang="en-US" sz="2800" b="1" kern="0" dirty="0" err="1">
                <a:solidFill>
                  <a:srgbClr val="FF0066"/>
                </a:solidFill>
              </a:rPr>
              <a:t>không</a:t>
            </a:r>
            <a:r>
              <a:rPr lang="en-US" sz="2800" b="1" kern="0" dirty="0">
                <a:solidFill>
                  <a:srgbClr val="FF0066"/>
                </a:solidFill>
              </a:rPr>
              <a:t> </a:t>
            </a:r>
            <a:r>
              <a:rPr lang="en-US" sz="2800" b="1" kern="0" dirty="0" err="1">
                <a:solidFill>
                  <a:srgbClr val="FF0066"/>
                </a:solidFill>
              </a:rPr>
              <a:t>phải</a:t>
            </a:r>
            <a:r>
              <a:rPr lang="en-US" sz="2800" b="1" kern="0" dirty="0">
                <a:solidFill>
                  <a:srgbClr val="FF0066"/>
                </a:solidFill>
              </a:rPr>
              <a:t> </a:t>
            </a:r>
            <a:r>
              <a:rPr lang="en-US" sz="2800" b="1" kern="0" dirty="0" err="1">
                <a:solidFill>
                  <a:srgbClr val="FF0066"/>
                </a:solidFill>
              </a:rPr>
              <a:t>là</a:t>
            </a:r>
            <a:r>
              <a:rPr lang="en-US" sz="2800" b="1" kern="0" dirty="0">
                <a:solidFill>
                  <a:srgbClr val="FF0066"/>
                </a:solidFill>
              </a:rPr>
              <a:t> </a:t>
            </a:r>
            <a:r>
              <a:rPr lang="en-US" sz="2800" b="1" kern="0" dirty="0" err="1">
                <a:solidFill>
                  <a:srgbClr val="FF0066"/>
                </a:solidFill>
              </a:rPr>
              <a:t>việc</a:t>
            </a:r>
            <a:r>
              <a:rPr lang="en-US" sz="2800" b="1" kern="0" dirty="0">
                <a:solidFill>
                  <a:srgbClr val="FF0066"/>
                </a:solidFill>
              </a:rPr>
              <a:t> </a:t>
            </a:r>
            <a:r>
              <a:rPr lang="en-US" sz="2800" b="1" kern="0" dirty="0" err="1">
                <a:solidFill>
                  <a:srgbClr val="FF0066"/>
                </a:solidFill>
              </a:rPr>
              <a:t>riêng</a:t>
            </a:r>
            <a:r>
              <a:rPr lang="en-US" sz="2800" b="1" kern="0" dirty="0">
                <a:solidFill>
                  <a:srgbClr val="FF0066"/>
                </a:solidFill>
              </a:rPr>
              <a:t> </a:t>
            </a:r>
            <a:r>
              <a:rPr lang="en-US" sz="2800" b="1" kern="0" dirty="0" err="1">
                <a:solidFill>
                  <a:srgbClr val="FF0066"/>
                </a:solidFill>
              </a:rPr>
              <a:t>của</a:t>
            </a:r>
            <a:r>
              <a:rPr lang="en-US" sz="2800" b="1" kern="0" dirty="0">
                <a:solidFill>
                  <a:srgbClr val="FF0066"/>
                </a:solidFill>
              </a:rPr>
              <a:t> </a:t>
            </a:r>
            <a:r>
              <a:rPr lang="en-US" sz="2800" b="1" kern="0" dirty="0" err="1">
                <a:solidFill>
                  <a:srgbClr val="FF0066"/>
                </a:solidFill>
              </a:rPr>
              <a:t>một</a:t>
            </a:r>
            <a:r>
              <a:rPr lang="en-US" sz="2800" b="1" kern="0" dirty="0">
                <a:solidFill>
                  <a:srgbClr val="FF0066"/>
                </a:solidFill>
              </a:rPr>
              <a:t> </a:t>
            </a:r>
            <a:r>
              <a:rPr lang="en-US" sz="2800" b="1" kern="0" dirty="0" err="1">
                <a:solidFill>
                  <a:srgbClr val="FF0066"/>
                </a:solidFill>
              </a:rPr>
              <a:t>quốc</a:t>
            </a:r>
            <a:r>
              <a:rPr lang="en-US" sz="2800" b="1" kern="0" dirty="0">
                <a:solidFill>
                  <a:srgbClr val="FF0066"/>
                </a:solidFill>
              </a:rPr>
              <a:t> </a:t>
            </a:r>
            <a:r>
              <a:rPr lang="en-US" sz="2800" b="1" kern="0" dirty="0" err="1">
                <a:solidFill>
                  <a:srgbClr val="FF0066"/>
                </a:solidFill>
              </a:rPr>
              <a:t>gia</a:t>
            </a:r>
            <a:r>
              <a:rPr lang="en-US" sz="2800" b="1" kern="0" dirty="0">
                <a:solidFill>
                  <a:srgbClr val="FF0066"/>
                </a:solidFill>
              </a:rPr>
              <a:t> </a:t>
            </a:r>
            <a:r>
              <a:rPr lang="en-US" sz="2800" b="1" kern="0" dirty="0" err="1">
                <a:solidFill>
                  <a:srgbClr val="FF0066"/>
                </a:solidFill>
              </a:rPr>
              <a:t>nào</a:t>
            </a:r>
            <a:r>
              <a:rPr lang="en-US" sz="2800" b="1" kern="0" dirty="0">
                <a:solidFill>
                  <a:srgbClr val="FF0066"/>
                </a:solidFill>
              </a:rPr>
              <a:t>, </a:t>
            </a:r>
            <a:r>
              <a:rPr lang="en-US" sz="2800" b="1" kern="0" dirty="0" err="1">
                <a:solidFill>
                  <a:srgbClr val="FF0066"/>
                </a:solidFill>
              </a:rPr>
              <a:t>một</a:t>
            </a:r>
            <a:r>
              <a:rPr lang="en-US" sz="2800" b="1" kern="0" dirty="0">
                <a:solidFill>
                  <a:srgbClr val="FF0066"/>
                </a:solidFill>
              </a:rPr>
              <a:t> </a:t>
            </a:r>
            <a:r>
              <a:rPr lang="en-US" sz="2800" b="1" kern="0" dirty="0" err="1">
                <a:solidFill>
                  <a:srgbClr val="FF0066"/>
                </a:solidFill>
              </a:rPr>
              <a:t>tổ</a:t>
            </a:r>
            <a:r>
              <a:rPr lang="en-US" sz="2800" b="1" kern="0" dirty="0">
                <a:solidFill>
                  <a:srgbClr val="FF0066"/>
                </a:solidFill>
              </a:rPr>
              <a:t> </a:t>
            </a:r>
            <a:r>
              <a:rPr lang="en-US" sz="2800" b="1" kern="0" dirty="0" err="1">
                <a:solidFill>
                  <a:srgbClr val="FF0066"/>
                </a:solidFill>
              </a:rPr>
              <a:t>chức</a:t>
            </a:r>
            <a:r>
              <a:rPr lang="en-US" sz="2800" b="1" kern="0" dirty="0">
                <a:solidFill>
                  <a:srgbClr val="FF0066"/>
                </a:solidFill>
              </a:rPr>
              <a:t> </a:t>
            </a:r>
            <a:r>
              <a:rPr lang="en-US" sz="2800" b="1" kern="0" dirty="0" err="1">
                <a:solidFill>
                  <a:srgbClr val="FF0066"/>
                </a:solidFill>
              </a:rPr>
              <a:t>nào</a:t>
            </a:r>
            <a:r>
              <a:rPr lang="en-US" sz="2800" b="1" kern="0" dirty="0">
                <a:solidFill>
                  <a:srgbClr val="FF0066"/>
                </a:solidFill>
              </a:rPr>
              <a:t>. </a:t>
            </a:r>
            <a:r>
              <a:rPr lang="en-US" sz="2800" b="1" kern="0" dirty="0" err="1">
                <a:solidFill>
                  <a:srgbClr val="FF0066"/>
                </a:solidFill>
              </a:rPr>
              <a:t>Đó</a:t>
            </a:r>
            <a:r>
              <a:rPr lang="en-US" sz="2800" b="1" kern="0" dirty="0">
                <a:solidFill>
                  <a:srgbClr val="FF0066"/>
                </a:solidFill>
              </a:rPr>
              <a:t> </a:t>
            </a:r>
            <a:r>
              <a:rPr lang="en-US" sz="2800" b="1" kern="0" dirty="0" err="1">
                <a:solidFill>
                  <a:srgbClr val="FF0066"/>
                </a:solidFill>
              </a:rPr>
              <a:t>là</a:t>
            </a:r>
            <a:r>
              <a:rPr lang="en-US" sz="2800" b="1" kern="0" dirty="0">
                <a:solidFill>
                  <a:srgbClr val="FF0066"/>
                </a:solidFill>
              </a:rPr>
              <a:t> </a:t>
            </a:r>
            <a:r>
              <a:rPr lang="en-US" sz="2800" b="1" kern="0" dirty="0" err="1">
                <a:solidFill>
                  <a:srgbClr val="FF0066"/>
                </a:solidFill>
              </a:rPr>
              <a:t>nhiệm</a:t>
            </a:r>
            <a:r>
              <a:rPr lang="en-US" sz="2800" b="1" kern="0" dirty="0">
                <a:solidFill>
                  <a:srgbClr val="FF0066"/>
                </a:solidFill>
              </a:rPr>
              <a:t> </a:t>
            </a:r>
            <a:r>
              <a:rPr lang="en-US" sz="2800" b="1" kern="0" dirty="0" err="1">
                <a:solidFill>
                  <a:srgbClr val="FF0066"/>
                </a:solidFill>
              </a:rPr>
              <a:t>vụ</a:t>
            </a:r>
            <a:r>
              <a:rPr lang="en-US" sz="2800" b="1" kern="0" dirty="0">
                <a:solidFill>
                  <a:srgbClr val="FF0066"/>
                </a:solidFill>
              </a:rPr>
              <a:t> </a:t>
            </a:r>
            <a:r>
              <a:rPr lang="en-US" sz="2800" b="1" kern="0" dirty="0" err="1">
                <a:solidFill>
                  <a:srgbClr val="FF0066"/>
                </a:solidFill>
              </a:rPr>
              <a:t>chung</a:t>
            </a:r>
            <a:r>
              <a:rPr lang="en-US" sz="2800" b="1" kern="0" dirty="0">
                <a:solidFill>
                  <a:srgbClr val="FF0066"/>
                </a:solidFill>
              </a:rPr>
              <a:t> </a:t>
            </a:r>
            <a:r>
              <a:rPr lang="en-US" sz="2800" b="1" kern="0" dirty="0" err="1">
                <a:solidFill>
                  <a:srgbClr val="FF0066"/>
                </a:solidFill>
              </a:rPr>
              <a:t>của</a:t>
            </a:r>
            <a:r>
              <a:rPr lang="en-US" sz="2800" b="1" kern="0" dirty="0">
                <a:solidFill>
                  <a:srgbClr val="FF0066"/>
                </a:solidFill>
              </a:rPr>
              <a:t> </a:t>
            </a:r>
            <a:r>
              <a:rPr lang="en-US" sz="2800" b="1" kern="0" dirty="0" err="1">
                <a:solidFill>
                  <a:srgbClr val="FF0066"/>
                </a:solidFill>
              </a:rPr>
              <a:t>mọi</a:t>
            </a:r>
            <a:r>
              <a:rPr lang="en-US" sz="2800" b="1" kern="0" dirty="0">
                <a:solidFill>
                  <a:srgbClr val="FF0066"/>
                </a:solidFill>
              </a:rPr>
              <a:t> ng</a:t>
            </a:r>
            <a:r>
              <a:rPr lang="vi-VN" sz="2800" b="1" kern="0" dirty="0">
                <a:solidFill>
                  <a:srgbClr val="FF0066"/>
                </a:solidFill>
              </a:rPr>
              <a:t>ư</a:t>
            </a:r>
            <a:r>
              <a:rPr lang="en-US" sz="2800" b="1" kern="0" dirty="0" err="1">
                <a:solidFill>
                  <a:srgbClr val="FF0066"/>
                </a:solidFill>
              </a:rPr>
              <a:t>ời</a:t>
            </a:r>
            <a:r>
              <a:rPr lang="en-US" sz="2800" b="1" kern="0" dirty="0">
                <a:solidFill>
                  <a:srgbClr val="FF0066"/>
                </a:solidFill>
              </a:rPr>
              <a:t> </a:t>
            </a:r>
            <a:r>
              <a:rPr lang="en-US" sz="2800" b="1" kern="0" dirty="0" err="1">
                <a:solidFill>
                  <a:srgbClr val="FF0066"/>
                </a:solidFill>
              </a:rPr>
              <a:t>trên</a:t>
            </a:r>
            <a:r>
              <a:rPr lang="en-US" sz="2800" b="1" kern="0" dirty="0">
                <a:solidFill>
                  <a:srgbClr val="FF0066"/>
                </a:solidFill>
              </a:rPr>
              <a:t> </a:t>
            </a:r>
            <a:r>
              <a:rPr lang="en-US" sz="2800" b="1" kern="0" dirty="0" err="1">
                <a:solidFill>
                  <a:srgbClr val="FF0066"/>
                </a:solidFill>
              </a:rPr>
              <a:t>thế</a:t>
            </a:r>
            <a:r>
              <a:rPr lang="en-US" sz="2800" b="1" kern="0" dirty="0">
                <a:solidFill>
                  <a:srgbClr val="FF0066"/>
                </a:solidFill>
              </a:rPr>
              <a:t> </a:t>
            </a:r>
            <a:r>
              <a:rPr lang="en-US" sz="2800" b="1" kern="0" dirty="0" err="1">
                <a:solidFill>
                  <a:srgbClr val="FF0066"/>
                </a:solidFill>
              </a:rPr>
              <a:t>giới</a:t>
            </a:r>
            <a:r>
              <a:rPr lang="en-US" sz="2800" b="1" kern="0" dirty="0">
                <a:solidFill>
                  <a:srgbClr val="FF0066"/>
                </a:solidFill>
              </a:rPr>
              <a:t>. </a:t>
            </a:r>
            <a:r>
              <a:rPr lang="en-US" sz="2800" b="1" kern="0" dirty="0" err="1">
                <a:solidFill>
                  <a:srgbClr val="FF0066"/>
                </a:solidFill>
              </a:rPr>
              <a:t>Mỗi</a:t>
            </a:r>
            <a:r>
              <a:rPr lang="en-US" sz="2800" b="1" kern="0" dirty="0">
                <a:solidFill>
                  <a:srgbClr val="FF0066"/>
                </a:solidFill>
              </a:rPr>
              <a:t> </a:t>
            </a:r>
            <a:r>
              <a:rPr lang="en-US" sz="2800" b="1" kern="0" dirty="0" err="1">
                <a:solidFill>
                  <a:srgbClr val="FF0066"/>
                </a:solidFill>
              </a:rPr>
              <a:t>chúng</a:t>
            </a:r>
            <a:r>
              <a:rPr lang="en-US" sz="2800" b="1" kern="0" dirty="0">
                <a:solidFill>
                  <a:srgbClr val="FF0066"/>
                </a:solidFill>
              </a:rPr>
              <a:t> ta, </a:t>
            </a:r>
            <a:r>
              <a:rPr lang="en-US" sz="2800" b="1" kern="0" dirty="0" err="1">
                <a:solidFill>
                  <a:srgbClr val="FF0066"/>
                </a:solidFill>
              </a:rPr>
              <a:t>tùy</a:t>
            </a:r>
            <a:r>
              <a:rPr lang="en-US" sz="2800" b="1" kern="0" dirty="0">
                <a:solidFill>
                  <a:srgbClr val="FF0066"/>
                </a:solidFill>
              </a:rPr>
              <a:t> </a:t>
            </a:r>
            <a:r>
              <a:rPr lang="en-US" sz="2800" b="1" kern="0" dirty="0" err="1">
                <a:solidFill>
                  <a:srgbClr val="FF0066"/>
                </a:solidFill>
              </a:rPr>
              <a:t>lứa</a:t>
            </a:r>
            <a:r>
              <a:rPr lang="en-US" sz="2800" b="1" kern="0" dirty="0">
                <a:solidFill>
                  <a:srgbClr val="FF0066"/>
                </a:solidFill>
              </a:rPr>
              <a:t> </a:t>
            </a:r>
            <a:r>
              <a:rPr lang="en-US" sz="2800" b="1" kern="0" dirty="0" err="1">
                <a:solidFill>
                  <a:srgbClr val="FF0066"/>
                </a:solidFill>
              </a:rPr>
              <a:t>tuổi</a:t>
            </a:r>
            <a:r>
              <a:rPr lang="en-US" sz="2800" b="1" kern="0" dirty="0">
                <a:solidFill>
                  <a:srgbClr val="FF0066"/>
                </a:solidFill>
              </a:rPr>
              <a:t>, </a:t>
            </a:r>
            <a:r>
              <a:rPr lang="en-US" sz="2800" b="1" kern="0" dirty="0" err="1">
                <a:solidFill>
                  <a:srgbClr val="FF0066"/>
                </a:solidFill>
              </a:rPr>
              <a:t>công</a:t>
            </a:r>
            <a:r>
              <a:rPr lang="en-US" sz="2800" b="1" kern="0" dirty="0">
                <a:solidFill>
                  <a:srgbClr val="FF0066"/>
                </a:solidFill>
              </a:rPr>
              <a:t> </a:t>
            </a:r>
            <a:r>
              <a:rPr lang="en-US" sz="2800" b="1" kern="0" dirty="0" err="1">
                <a:solidFill>
                  <a:srgbClr val="FF0066"/>
                </a:solidFill>
              </a:rPr>
              <a:t>việc</a:t>
            </a:r>
            <a:r>
              <a:rPr lang="en-US" sz="2800" b="1" kern="0" dirty="0">
                <a:solidFill>
                  <a:srgbClr val="FF0066"/>
                </a:solidFill>
              </a:rPr>
              <a:t> </a:t>
            </a:r>
            <a:r>
              <a:rPr lang="en-US" sz="2800" b="1" kern="0" dirty="0" err="1">
                <a:solidFill>
                  <a:srgbClr val="FF0066"/>
                </a:solidFill>
              </a:rPr>
              <a:t>và</a:t>
            </a:r>
            <a:r>
              <a:rPr lang="en-US" sz="2800" b="1" kern="0" dirty="0">
                <a:solidFill>
                  <a:srgbClr val="FF0066"/>
                </a:solidFill>
              </a:rPr>
              <a:t> n</a:t>
            </a:r>
            <a:r>
              <a:rPr lang="vi-VN" sz="2800" b="1" kern="0" dirty="0">
                <a:solidFill>
                  <a:srgbClr val="FF0066"/>
                </a:solidFill>
              </a:rPr>
              <a:t>ơ</a:t>
            </a:r>
            <a:r>
              <a:rPr lang="en-US" sz="2800" b="1" kern="0" dirty="0" err="1">
                <a:solidFill>
                  <a:srgbClr val="FF0066"/>
                </a:solidFill>
              </a:rPr>
              <a:t>i</a:t>
            </a:r>
            <a:r>
              <a:rPr lang="en-US" sz="2800" b="1" kern="0" dirty="0">
                <a:solidFill>
                  <a:srgbClr val="FF0066"/>
                </a:solidFill>
              </a:rPr>
              <a:t> </a:t>
            </a:r>
            <a:r>
              <a:rPr lang="en-US" sz="2800" b="1" kern="0" dirty="0" err="1">
                <a:solidFill>
                  <a:srgbClr val="FF0066"/>
                </a:solidFill>
              </a:rPr>
              <a:t>sống</a:t>
            </a:r>
            <a:r>
              <a:rPr lang="en-US" sz="2800" b="1" kern="0" dirty="0">
                <a:solidFill>
                  <a:srgbClr val="FF0066"/>
                </a:solidFill>
              </a:rPr>
              <a:t> </a:t>
            </a:r>
            <a:r>
              <a:rPr lang="vi-VN" sz="2800" b="1" kern="0" dirty="0">
                <a:solidFill>
                  <a:srgbClr val="FF0066"/>
                </a:solidFill>
              </a:rPr>
              <a:t>đ</a:t>
            </a:r>
            <a:r>
              <a:rPr lang="en-US" sz="2800" b="1" kern="0" dirty="0" err="1">
                <a:solidFill>
                  <a:srgbClr val="FF0066"/>
                </a:solidFill>
              </a:rPr>
              <a:t>ều</a:t>
            </a:r>
            <a:r>
              <a:rPr lang="en-US" sz="2800" b="1" kern="0" dirty="0">
                <a:solidFill>
                  <a:srgbClr val="FF0066"/>
                </a:solidFill>
              </a:rPr>
              <a:t> </a:t>
            </a:r>
            <a:r>
              <a:rPr lang="en-US" sz="2800" b="1" kern="0" dirty="0" err="1">
                <a:solidFill>
                  <a:srgbClr val="FF0066"/>
                </a:solidFill>
              </a:rPr>
              <a:t>có</a:t>
            </a:r>
            <a:r>
              <a:rPr lang="en-US" sz="2800" b="1" kern="0" dirty="0">
                <a:solidFill>
                  <a:srgbClr val="FF0066"/>
                </a:solidFill>
              </a:rPr>
              <a:t> </a:t>
            </a:r>
            <a:r>
              <a:rPr lang="en-US" sz="2800" b="1" kern="0" dirty="0" err="1">
                <a:solidFill>
                  <a:srgbClr val="FF0066"/>
                </a:solidFill>
              </a:rPr>
              <a:t>thể</a:t>
            </a:r>
            <a:r>
              <a:rPr lang="en-US" sz="2800" b="1" kern="0" dirty="0">
                <a:solidFill>
                  <a:srgbClr val="FF0066"/>
                </a:solidFill>
              </a:rPr>
              <a:t> </a:t>
            </a:r>
            <a:r>
              <a:rPr lang="en-US" sz="2800" b="1" kern="0" dirty="0" err="1">
                <a:solidFill>
                  <a:srgbClr val="FF0066"/>
                </a:solidFill>
              </a:rPr>
              <a:t>góp</a:t>
            </a:r>
            <a:r>
              <a:rPr lang="en-US" sz="2800" b="1" kern="0" dirty="0">
                <a:solidFill>
                  <a:srgbClr val="FF0066"/>
                </a:solidFill>
              </a:rPr>
              <a:t> </a:t>
            </a:r>
            <a:r>
              <a:rPr lang="en-US" sz="2800" b="1" kern="0" dirty="0" err="1">
                <a:solidFill>
                  <a:srgbClr val="FF0066"/>
                </a:solidFill>
              </a:rPr>
              <a:t>phần</a:t>
            </a:r>
            <a:r>
              <a:rPr lang="en-US" sz="2800" b="1" kern="0" dirty="0">
                <a:solidFill>
                  <a:srgbClr val="FF0066"/>
                </a:solidFill>
              </a:rPr>
              <a:t> </a:t>
            </a:r>
            <a:r>
              <a:rPr lang="en-US" sz="2800" b="1" kern="0" dirty="0" err="1">
                <a:solidFill>
                  <a:srgbClr val="FF0066"/>
                </a:solidFill>
              </a:rPr>
              <a:t>bảo</a:t>
            </a:r>
            <a:r>
              <a:rPr lang="en-US" sz="2800" b="1" kern="0" dirty="0">
                <a:solidFill>
                  <a:srgbClr val="FF0066"/>
                </a:solidFill>
              </a:rPr>
              <a:t> </a:t>
            </a:r>
            <a:r>
              <a:rPr lang="en-US" sz="2800" b="1" kern="0" dirty="0" err="1">
                <a:solidFill>
                  <a:srgbClr val="FF0066"/>
                </a:solidFill>
              </a:rPr>
              <a:t>vệ</a:t>
            </a:r>
            <a:r>
              <a:rPr lang="en-US" sz="2800" b="1" kern="0" dirty="0">
                <a:solidFill>
                  <a:srgbClr val="FF0066"/>
                </a:solidFill>
              </a:rPr>
              <a:t> </a:t>
            </a:r>
            <a:r>
              <a:rPr lang="en-US" sz="2800" b="1" kern="0" dirty="0" err="1">
                <a:solidFill>
                  <a:srgbClr val="FF0066"/>
                </a:solidFill>
              </a:rPr>
              <a:t>môi</a:t>
            </a:r>
            <a:r>
              <a:rPr lang="en-US" sz="2800" b="1" kern="0" dirty="0">
                <a:solidFill>
                  <a:srgbClr val="FF0066"/>
                </a:solidFill>
              </a:rPr>
              <a:t> tr</a:t>
            </a:r>
            <a:r>
              <a:rPr lang="vi-VN" sz="2800" b="1" kern="0" dirty="0">
                <a:solidFill>
                  <a:srgbClr val="FF0066"/>
                </a:solidFill>
              </a:rPr>
              <a:t>ư</a:t>
            </a:r>
            <a:r>
              <a:rPr lang="en-US" sz="2800" b="1" kern="0" dirty="0" err="1">
                <a:solidFill>
                  <a:srgbClr val="FF0066"/>
                </a:solidFill>
              </a:rPr>
              <a:t>ờng</a:t>
            </a:r>
            <a:r>
              <a:rPr lang="en-US" sz="2800" b="1" kern="0" dirty="0">
                <a:solidFill>
                  <a:srgbClr val="FF0066"/>
                </a:solidFill>
              </a:rPr>
              <a:t>.</a:t>
            </a:r>
            <a:endParaRPr lang="en-US" sz="2400" kern="0" dirty="0">
              <a:solidFill>
                <a:srgbClr val="0000CC"/>
              </a:solidFill>
            </a:endParaRPr>
          </a:p>
        </p:txBody>
      </p:sp>
      <p:sp>
        <p:nvSpPr>
          <p:cNvPr id="18" name="TextBox 17">
            <a:extLst>
              <a:ext uri="{FF2B5EF4-FFF2-40B4-BE49-F238E27FC236}">
                <a16:creationId xmlns="" xmlns:a16="http://schemas.microsoft.com/office/drawing/2014/main" id="{9332F31A-3BAE-487D-941B-DCC40957419D}"/>
              </a:ext>
            </a:extLst>
          </p:cNvPr>
          <p:cNvSpPr txBox="1"/>
          <p:nvPr/>
        </p:nvSpPr>
        <p:spPr>
          <a:xfrm>
            <a:off x="2143416" y="554204"/>
            <a:ext cx="5958513" cy="1323439"/>
          </a:xfrm>
          <a:prstGeom prst="rect">
            <a:avLst/>
          </a:prstGeom>
          <a:noFill/>
        </p:spPr>
        <p:txBody>
          <a:bodyPr wrap="square">
            <a:spAutoFit/>
          </a:bodyPr>
          <a:lstStyle/>
          <a:p>
            <a:pPr algn="ctr" eaLnBrk="1" hangingPunct="1">
              <a:lnSpc>
                <a:spcPct val="80000"/>
              </a:lnSpc>
              <a:buFontTx/>
              <a:buNone/>
            </a:pPr>
            <a:r>
              <a:rPr lang="en-US" sz="4000" b="1" kern="0" dirty="0">
                <a:solidFill>
                  <a:srgbClr val="0000CC"/>
                </a:solidFill>
                <a:latin typeface="Times New Roman" pitchFamily="18" charset="0"/>
              </a:rPr>
              <a:t>HOẠT ĐỘNG 3:</a:t>
            </a:r>
          </a:p>
          <a:p>
            <a:pPr algn="ctr" eaLnBrk="1" hangingPunct="1">
              <a:lnSpc>
                <a:spcPct val="80000"/>
              </a:lnSpc>
              <a:buFontTx/>
              <a:buNone/>
            </a:pPr>
            <a:r>
              <a:rPr lang="en-US" sz="6000" b="1" i="1" kern="0" dirty="0" err="1">
                <a:solidFill>
                  <a:srgbClr val="0000CC"/>
                </a:solidFill>
                <a:latin typeface="Times New Roman" pitchFamily="18" charset="0"/>
              </a:rPr>
              <a:t>Tổng</a:t>
            </a:r>
            <a:r>
              <a:rPr lang="en-US" sz="6000" b="1" i="1" kern="0" dirty="0">
                <a:solidFill>
                  <a:srgbClr val="0000CC"/>
                </a:solidFill>
                <a:latin typeface="Times New Roman" pitchFamily="18" charset="0"/>
              </a:rPr>
              <a:t> </a:t>
            </a:r>
            <a:r>
              <a:rPr lang="en-US" sz="6000" b="1" i="1" kern="0" dirty="0" err="1">
                <a:solidFill>
                  <a:srgbClr val="0000CC"/>
                </a:solidFill>
                <a:latin typeface="Times New Roman" pitchFamily="18" charset="0"/>
              </a:rPr>
              <a:t>kết</a:t>
            </a:r>
            <a:endParaRPr lang="en-US" sz="6000" b="1" i="1" kern="0" dirty="0">
              <a:solidFill>
                <a:srgbClr val="0000CC"/>
              </a:solidFill>
              <a:latin typeface="Times New Roman" pitchFamily="18" charset="0"/>
            </a:endParaRPr>
          </a:p>
        </p:txBody>
      </p:sp>
    </p:spTree>
    <p:extLst>
      <p:ext uri="{BB962C8B-B14F-4D97-AF65-F5344CB8AC3E}">
        <p14:creationId xmlns:p14="http://schemas.microsoft.com/office/powerpoint/2010/main" val="24971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 calcmode="lin" valueType="num">
                                      <p:cBhvr additive="base">
                                        <p:cTn id="1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1">
            <a:extLst>
              <a:ext uri="{FF2B5EF4-FFF2-40B4-BE49-F238E27FC236}">
                <a16:creationId xmlns="" xmlns:a16="http://schemas.microsoft.com/office/drawing/2014/main" id="{FFB57D16-959A-4A9D-AD1B-D75DC2447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0" y="91165"/>
            <a:ext cx="9203430" cy="6878030"/>
          </a:xfrm>
          <a:prstGeom prst="rect">
            <a:avLst/>
          </a:prstGeom>
          <a:solidFill>
            <a:srgbClr val="00FF00"/>
          </a:solidFill>
          <a:ln w="9525">
            <a:solidFill>
              <a:srgbClr val="0000CC"/>
            </a:solidFill>
            <a:miter lim="800000"/>
            <a:headEnd/>
            <a:tailEnd/>
          </a:ln>
        </p:spPr>
      </p:pic>
      <p:grpSp>
        <p:nvGrpSpPr>
          <p:cNvPr id="4" name="Group 3">
            <a:extLst>
              <a:ext uri="{FF2B5EF4-FFF2-40B4-BE49-F238E27FC236}">
                <a16:creationId xmlns="" xmlns:a16="http://schemas.microsoft.com/office/drawing/2014/main" id="{235D8AE4-371B-4D4C-A6B4-581E9E0FFDAD}"/>
              </a:ext>
            </a:extLst>
          </p:cNvPr>
          <p:cNvGrpSpPr/>
          <p:nvPr/>
        </p:nvGrpSpPr>
        <p:grpSpPr>
          <a:xfrm>
            <a:off x="0" y="0"/>
            <a:ext cx="9203430" cy="6857999"/>
            <a:chOff x="1487540" y="0"/>
            <a:chExt cx="9250140" cy="6871909"/>
          </a:xfrm>
        </p:grpSpPr>
        <p:pic>
          <p:nvPicPr>
            <p:cNvPr id="5" name="Picture 7" descr="lollipop[1]">
              <a:extLst>
                <a:ext uri="{FF2B5EF4-FFF2-40B4-BE49-F238E27FC236}">
                  <a16:creationId xmlns="" xmlns:a16="http://schemas.microsoft.com/office/drawing/2014/main" id="{8382E11A-C7DE-4CCA-AA85-2C9D3218C3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EB7C810B-C59A-497A-8C2A-14CF78F8D1A6}"/>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A1872CBA-6280-4C41-9A52-C82CDE73DC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B145D708-363F-4CEE-BA3E-9807CD2D20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5053A92-3C71-4C2A-B85D-F6B621762C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AutoShape 9">
            <a:extLst>
              <a:ext uri="{FF2B5EF4-FFF2-40B4-BE49-F238E27FC236}">
                <a16:creationId xmlns="" xmlns:a16="http://schemas.microsoft.com/office/drawing/2014/main" id="{E737BC6E-7DFC-4C1F-8CA8-7F372583E436}"/>
              </a:ext>
            </a:extLst>
          </p:cNvPr>
          <p:cNvSpPr>
            <a:spLocks noChangeArrowheads="1"/>
          </p:cNvSpPr>
          <p:nvPr/>
        </p:nvSpPr>
        <p:spPr bwMode="auto">
          <a:xfrm>
            <a:off x="2362200" y="859694"/>
            <a:ext cx="5029200" cy="1399815"/>
          </a:xfrm>
          <a:prstGeom prst="ribbon">
            <a:avLst>
              <a:gd name="adj1" fmla="val 12500"/>
              <a:gd name="adj2" fmla="val 50000"/>
            </a:avLst>
          </a:prstGeom>
          <a:gradFill rotWithShape="1">
            <a:gsLst>
              <a:gs pos="0">
                <a:schemeClr val="bg1"/>
              </a:gs>
              <a:gs pos="100000">
                <a:srgbClr val="33CCFF"/>
              </a:gs>
            </a:gsLst>
            <a:path path="rect">
              <a:fillToRect l="50000" t="50000" r="50000" b="50000"/>
            </a:path>
          </a:gradFill>
          <a:ln w="9525">
            <a:solidFill>
              <a:schemeClr val="tx1"/>
            </a:solidFill>
            <a:round/>
            <a:headEnd/>
            <a:tailEnd/>
          </a:ln>
          <a:effectLst/>
        </p:spPr>
        <p:txBody>
          <a:bodyPr wrap="none" anchor="ctr"/>
          <a:lstStyle/>
          <a:p>
            <a:pPr algn="ctr">
              <a:defRPr/>
            </a:pPr>
            <a:r>
              <a:rPr lang="en-US" sz="27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Dặn</a:t>
            </a:r>
            <a:r>
              <a:rPr lang="en-US" sz="27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7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a:t>
            </a:r>
            <a:r>
              <a:rPr lang="en-US" sz="27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pic>
        <p:nvPicPr>
          <p:cNvPr id="13" name="Picture 4" descr="Bellcoll">
            <a:extLst>
              <a:ext uri="{FF2B5EF4-FFF2-40B4-BE49-F238E27FC236}">
                <a16:creationId xmlns="" xmlns:a16="http://schemas.microsoft.com/office/drawing/2014/main" id="{D4EE56D0-17FE-40C8-95DF-E5D15DCC6D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382142">
            <a:off x="8338368" y="126989"/>
            <a:ext cx="94297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ellcoll">
            <a:extLst>
              <a:ext uri="{FF2B5EF4-FFF2-40B4-BE49-F238E27FC236}">
                <a16:creationId xmlns="" xmlns:a16="http://schemas.microsoft.com/office/drawing/2014/main" id="{C6F5550B-01A3-4EE2-818D-56C1749A09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847532">
            <a:off x="-16210" y="5928686"/>
            <a:ext cx="94744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a:extLst>
              <a:ext uri="{FF2B5EF4-FFF2-40B4-BE49-F238E27FC236}">
                <a16:creationId xmlns="" xmlns:a16="http://schemas.microsoft.com/office/drawing/2014/main" id="{58C9D56D-5990-4B85-89D5-9A950442AEE2}"/>
              </a:ext>
            </a:extLst>
          </p:cNvPr>
          <p:cNvSpPr>
            <a:spLocks noChangeArrowheads="1"/>
          </p:cNvSpPr>
          <p:nvPr/>
        </p:nvSpPr>
        <p:spPr bwMode="auto">
          <a:xfrm>
            <a:off x="3993950" y="4343400"/>
            <a:ext cx="18473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n-US" altLang="en-US" sz="4500" b="1" dirty="0">
              <a:solidFill>
                <a:srgbClr val="002060"/>
              </a:solidFill>
              <a:latin typeface="Times New Roman" panose="02020603050405020304" pitchFamily="18" charset="0"/>
            </a:endParaRPr>
          </a:p>
        </p:txBody>
      </p:sp>
      <p:sp>
        <p:nvSpPr>
          <p:cNvPr id="2" name="Rectangle 1"/>
          <p:cNvSpPr/>
          <p:nvPr/>
        </p:nvSpPr>
        <p:spPr>
          <a:xfrm>
            <a:off x="578787" y="2958885"/>
            <a:ext cx="8153090" cy="954107"/>
          </a:xfrm>
          <a:prstGeom prst="rect">
            <a:avLst/>
          </a:prstGeom>
        </p:spPr>
        <p:txBody>
          <a:bodyPr wrap="square">
            <a:spAutoFit/>
          </a:bodyPr>
          <a:lstStyle/>
          <a:p>
            <a:r>
              <a:rPr lang="en-US" sz="2800" b="1" dirty="0" err="1">
                <a:solidFill>
                  <a:srgbClr val="FF0066"/>
                </a:solidFill>
              </a:rPr>
              <a:t>Mỗi</a:t>
            </a:r>
            <a:r>
              <a:rPr lang="en-US" sz="2800" b="1" dirty="0">
                <a:solidFill>
                  <a:srgbClr val="FF0066"/>
                </a:solidFill>
              </a:rPr>
              <a:t> </a:t>
            </a:r>
            <a:r>
              <a:rPr lang="en-US" sz="2800" b="1" dirty="0" err="1">
                <a:solidFill>
                  <a:srgbClr val="FF0066"/>
                </a:solidFill>
              </a:rPr>
              <a:t>em</a:t>
            </a:r>
            <a:r>
              <a:rPr lang="en-US" sz="2800" b="1" dirty="0">
                <a:solidFill>
                  <a:srgbClr val="FF0066"/>
                </a:solidFill>
              </a:rPr>
              <a:t> </a:t>
            </a:r>
            <a:r>
              <a:rPr lang="en-US" sz="2800" b="1" dirty="0" err="1">
                <a:solidFill>
                  <a:srgbClr val="FF0066"/>
                </a:solidFill>
              </a:rPr>
              <a:t>tự</a:t>
            </a:r>
            <a:r>
              <a:rPr lang="en-US" sz="2800" b="1" dirty="0">
                <a:solidFill>
                  <a:srgbClr val="FF0066"/>
                </a:solidFill>
              </a:rPr>
              <a:t> </a:t>
            </a:r>
            <a:r>
              <a:rPr lang="en-US" sz="2800" b="1" dirty="0" err="1">
                <a:solidFill>
                  <a:srgbClr val="FF0066"/>
                </a:solidFill>
              </a:rPr>
              <a:t>nhớ</a:t>
            </a:r>
            <a:r>
              <a:rPr lang="en-US" sz="2800" b="1" dirty="0">
                <a:solidFill>
                  <a:srgbClr val="FF0066"/>
                </a:solidFill>
              </a:rPr>
              <a:t> </a:t>
            </a:r>
            <a:r>
              <a:rPr lang="en-US" sz="2800" b="1" dirty="0" err="1">
                <a:solidFill>
                  <a:srgbClr val="FF0066"/>
                </a:solidFill>
              </a:rPr>
              <a:t>lại</a:t>
            </a:r>
            <a:r>
              <a:rPr lang="en-US" sz="2800" b="1" dirty="0">
                <a:solidFill>
                  <a:srgbClr val="FF0066"/>
                </a:solidFill>
              </a:rPr>
              <a:t> </a:t>
            </a:r>
            <a:r>
              <a:rPr lang="en-US" sz="2800" b="1" dirty="0" err="1">
                <a:solidFill>
                  <a:srgbClr val="FF0066"/>
                </a:solidFill>
              </a:rPr>
              <a:t>kiến</a:t>
            </a:r>
            <a:r>
              <a:rPr lang="en-US" sz="2800" b="1" dirty="0">
                <a:solidFill>
                  <a:srgbClr val="FF0066"/>
                </a:solidFill>
              </a:rPr>
              <a:t> </a:t>
            </a:r>
            <a:r>
              <a:rPr lang="en-US" sz="2800" b="1" dirty="0" err="1">
                <a:solidFill>
                  <a:srgbClr val="FF0066"/>
                </a:solidFill>
              </a:rPr>
              <a:t>thức</a:t>
            </a:r>
            <a:r>
              <a:rPr lang="en-US" sz="2800" b="1" dirty="0">
                <a:solidFill>
                  <a:srgbClr val="FF0066"/>
                </a:solidFill>
              </a:rPr>
              <a:t> </a:t>
            </a:r>
            <a:r>
              <a:rPr lang="vi-VN" sz="2800" b="1" dirty="0">
                <a:solidFill>
                  <a:srgbClr val="FF0066"/>
                </a:solidFill>
              </a:rPr>
              <a:t>đ</a:t>
            </a:r>
            <a:r>
              <a:rPr lang="en-US" sz="2800" b="1" dirty="0">
                <a:solidFill>
                  <a:srgbClr val="FF0066"/>
                </a:solidFill>
              </a:rPr>
              <a:t>ã </a:t>
            </a:r>
            <a:r>
              <a:rPr lang="en-US" sz="2800" b="1" dirty="0" err="1">
                <a:solidFill>
                  <a:srgbClr val="FF0066"/>
                </a:solidFill>
              </a:rPr>
              <a:t>học</a:t>
            </a:r>
            <a:r>
              <a:rPr lang="en-US" sz="2800" b="1" dirty="0">
                <a:solidFill>
                  <a:srgbClr val="FF0066"/>
                </a:solidFill>
              </a:rPr>
              <a:t> </a:t>
            </a:r>
            <a:r>
              <a:rPr lang="en-US" sz="2800" b="1" dirty="0" err="1">
                <a:solidFill>
                  <a:srgbClr val="FF0066"/>
                </a:solidFill>
              </a:rPr>
              <a:t>về</a:t>
            </a:r>
            <a:r>
              <a:rPr lang="en-US" sz="2800" b="1" dirty="0">
                <a:solidFill>
                  <a:srgbClr val="FF0066"/>
                </a:solidFill>
              </a:rPr>
              <a:t> </a:t>
            </a:r>
            <a:r>
              <a:rPr lang="en-US" sz="2800" b="1" i="1" dirty="0" err="1">
                <a:solidFill>
                  <a:srgbClr val="FF0066"/>
                </a:solidFill>
              </a:rPr>
              <a:t>Bảo</a:t>
            </a:r>
            <a:r>
              <a:rPr lang="en-US" sz="2800" b="1" i="1" dirty="0">
                <a:solidFill>
                  <a:srgbClr val="FF0066"/>
                </a:solidFill>
              </a:rPr>
              <a:t> </a:t>
            </a:r>
            <a:r>
              <a:rPr lang="en-US" sz="2800" b="1" i="1" dirty="0" err="1">
                <a:solidFill>
                  <a:srgbClr val="FF0066"/>
                </a:solidFill>
              </a:rPr>
              <a:t>vệ</a:t>
            </a:r>
            <a:r>
              <a:rPr lang="en-US" sz="2800" b="1" i="1" dirty="0">
                <a:solidFill>
                  <a:srgbClr val="FF0066"/>
                </a:solidFill>
              </a:rPr>
              <a:t> </a:t>
            </a:r>
            <a:r>
              <a:rPr lang="en-US" sz="2800" b="1" i="1" dirty="0" err="1">
                <a:solidFill>
                  <a:srgbClr val="FF0066"/>
                </a:solidFill>
              </a:rPr>
              <a:t>môi</a:t>
            </a:r>
            <a:r>
              <a:rPr lang="en-US" sz="2800" b="1" i="1" dirty="0">
                <a:solidFill>
                  <a:srgbClr val="FF0066"/>
                </a:solidFill>
              </a:rPr>
              <a:t> </a:t>
            </a:r>
            <a:r>
              <a:rPr lang="en-US" sz="2800" b="1" i="1" dirty="0" err="1">
                <a:solidFill>
                  <a:srgbClr val="FF0066"/>
                </a:solidFill>
              </a:rPr>
              <a:t>tr</a:t>
            </a:r>
            <a:r>
              <a:rPr lang="vi-VN" sz="2800" b="1" i="1" dirty="0">
                <a:solidFill>
                  <a:srgbClr val="FF0066"/>
                </a:solidFill>
              </a:rPr>
              <a:t>ư</a:t>
            </a:r>
            <a:r>
              <a:rPr lang="en-US" sz="2800" b="1" i="1" dirty="0" err="1">
                <a:solidFill>
                  <a:srgbClr val="FF0066"/>
                </a:solidFill>
              </a:rPr>
              <a:t>ờng</a:t>
            </a:r>
            <a:r>
              <a:rPr lang="en-US" sz="2800" b="1" dirty="0">
                <a:solidFill>
                  <a:srgbClr val="FF0066"/>
                </a:solidFill>
              </a:rPr>
              <a:t> </a:t>
            </a:r>
            <a:r>
              <a:rPr lang="vi-VN" sz="2800" b="1" dirty="0">
                <a:solidFill>
                  <a:srgbClr val="FF0066"/>
                </a:solidFill>
              </a:rPr>
              <a:t>đ</a:t>
            </a:r>
            <a:r>
              <a:rPr lang="en-US" sz="2800" b="1" dirty="0">
                <a:solidFill>
                  <a:srgbClr val="FF0066"/>
                </a:solidFill>
              </a:rPr>
              <a:t>ể </a:t>
            </a:r>
            <a:r>
              <a:rPr lang="en-US" sz="2800" b="1" dirty="0" err="1">
                <a:solidFill>
                  <a:srgbClr val="FF0066"/>
                </a:solidFill>
              </a:rPr>
              <a:t>hoàn</a:t>
            </a:r>
            <a:r>
              <a:rPr lang="en-US" sz="2800" b="1" dirty="0">
                <a:solidFill>
                  <a:srgbClr val="FF0066"/>
                </a:solidFill>
              </a:rPr>
              <a:t> </a:t>
            </a:r>
            <a:r>
              <a:rPr lang="en-US" sz="2800" b="1" dirty="0" err="1">
                <a:solidFill>
                  <a:srgbClr val="FF0066"/>
                </a:solidFill>
              </a:rPr>
              <a:t>thành</a:t>
            </a:r>
            <a:r>
              <a:rPr lang="en-US" sz="2800" b="1" dirty="0">
                <a:solidFill>
                  <a:srgbClr val="FF0066"/>
                </a:solidFill>
              </a:rPr>
              <a:t> </a:t>
            </a:r>
            <a:r>
              <a:rPr lang="en-US" sz="2800" b="1" dirty="0" err="1">
                <a:solidFill>
                  <a:srgbClr val="FF0066"/>
                </a:solidFill>
              </a:rPr>
              <a:t>một</a:t>
            </a:r>
            <a:r>
              <a:rPr lang="en-US" sz="2800" b="1" dirty="0">
                <a:solidFill>
                  <a:srgbClr val="FF0066"/>
                </a:solidFill>
              </a:rPr>
              <a:t> </a:t>
            </a:r>
            <a:r>
              <a:rPr lang="en-US" sz="2800" b="1" dirty="0" err="1">
                <a:solidFill>
                  <a:srgbClr val="FF0066"/>
                </a:solidFill>
              </a:rPr>
              <a:t>bản</a:t>
            </a:r>
            <a:r>
              <a:rPr lang="en-US" sz="2800" b="1" dirty="0">
                <a:solidFill>
                  <a:srgbClr val="FF0066"/>
                </a:solidFill>
              </a:rPr>
              <a:t> </a:t>
            </a:r>
            <a:r>
              <a:rPr lang="vi-VN" sz="2800" b="1" dirty="0">
                <a:solidFill>
                  <a:srgbClr val="FF0066"/>
                </a:solidFill>
              </a:rPr>
              <a:t>đ</a:t>
            </a:r>
            <a:r>
              <a:rPr lang="en-US" sz="2800" b="1" dirty="0">
                <a:solidFill>
                  <a:srgbClr val="FF0066"/>
                </a:solidFill>
              </a:rPr>
              <a:t>ồ t</a:t>
            </a:r>
            <a:r>
              <a:rPr lang="vi-VN" sz="2800" b="1" dirty="0">
                <a:solidFill>
                  <a:srgbClr val="FF0066"/>
                </a:solidFill>
              </a:rPr>
              <a:t>ư</a:t>
            </a:r>
            <a:r>
              <a:rPr lang="en-US" sz="2800" b="1" dirty="0">
                <a:solidFill>
                  <a:srgbClr val="FF0066"/>
                </a:solidFill>
              </a:rPr>
              <a:t> </a:t>
            </a:r>
            <a:r>
              <a:rPr lang="en-US" sz="2800" b="1" dirty="0" err="1">
                <a:solidFill>
                  <a:srgbClr val="FF0066"/>
                </a:solidFill>
              </a:rPr>
              <a:t>duy</a:t>
            </a:r>
            <a:r>
              <a:rPr lang="en-US" sz="2800" b="1" dirty="0">
                <a:solidFill>
                  <a:srgbClr val="FF0066"/>
                </a:solidFill>
              </a:rPr>
              <a:t> .</a:t>
            </a:r>
            <a:endParaRPr lang="vi-VN" dirty="0"/>
          </a:p>
        </p:txBody>
      </p:sp>
    </p:spTree>
    <p:extLst>
      <p:ext uri="{BB962C8B-B14F-4D97-AF65-F5344CB8AC3E}">
        <p14:creationId xmlns:p14="http://schemas.microsoft.com/office/powerpoint/2010/main" val="662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1">
            <a:extLst>
              <a:ext uri="{FF2B5EF4-FFF2-40B4-BE49-F238E27FC236}">
                <a16:creationId xmlns="" xmlns:a16="http://schemas.microsoft.com/office/drawing/2014/main" id="{FFB57D16-959A-4A9D-AD1B-D75DC2447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1" y="0"/>
            <a:ext cx="9132357" cy="6824915"/>
          </a:xfrm>
          <a:prstGeom prst="rect">
            <a:avLst/>
          </a:prstGeom>
          <a:solidFill>
            <a:srgbClr val="00FF00"/>
          </a:solidFill>
          <a:ln w="9525">
            <a:solidFill>
              <a:srgbClr val="0000CC"/>
            </a:solidFill>
            <a:miter lim="800000"/>
            <a:headEnd/>
            <a:tailEnd/>
          </a:ln>
        </p:spPr>
      </p:pic>
      <p:grpSp>
        <p:nvGrpSpPr>
          <p:cNvPr id="4" name="Group 3">
            <a:extLst>
              <a:ext uri="{FF2B5EF4-FFF2-40B4-BE49-F238E27FC236}">
                <a16:creationId xmlns="" xmlns:a16="http://schemas.microsoft.com/office/drawing/2014/main" id="{235D8AE4-371B-4D4C-A6B4-581E9E0FFDAD}"/>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8382E11A-C7DE-4CCA-AA85-2C9D3218C3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EB7C810B-C59A-497A-8C2A-14CF78F8D1A6}"/>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A1872CBA-6280-4C41-9A52-C82CDE73DC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B145D708-363F-4CEE-BA3E-9807CD2D20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5053A92-3C71-4C2A-B85D-F6B621762C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WordArt 3">
            <a:extLst>
              <a:ext uri="{FF2B5EF4-FFF2-40B4-BE49-F238E27FC236}">
                <a16:creationId xmlns="" xmlns:a16="http://schemas.microsoft.com/office/drawing/2014/main" id="{AA1C818A-59F5-4205-A550-AF03A9481A9D}"/>
              </a:ext>
            </a:extLst>
          </p:cNvPr>
          <p:cNvSpPr>
            <a:spLocks noChangeArrowheads="1" noChangeShapeType="1" noTextEdit="1"/>
          </p:cNvSpPr>
          <p:nvPr/>
        </p:nvSpPr>
        <p:spPr bwMode="auto">
          <a:xfrm>
            <a:off x="1572768" y="3885012"/>
            <a:ext cx="6057900" cy="972740"/>
          </a:xfrm>
          <a:prstGeom prst="rect">
            <a:avLst/>
          </a:prstGeom>
        </p:spPr>
        <p:txBody>
          <a:bodyPr wrap="none" fromWordArt="1">
            <a:prstTxWarp prst="textCanDown">
              <a:avLst>
                <a:gd name="adj" fmla="val 33333"/>
              </a:avLst>
            </a:prstTxWarp>
          </a:bodyPr>
          <a:lstStyle/>
          <a:p>
            <a:pPr algn="ctr"/>
            <a:r>
              <a:rPr lang="en-US" sz="2700" b="1" kern="10" dirty="0">
                <a:ln w="9525">
                  <a:solidFill>
                    <a:srgbClr val="FFFF00"/>
                  </a:solidFill>
                  <a:round/>
                  <a:headEnd/>
                  <a:tailEnd/>
                </a:ln>
                <a:solidFill>
                  <a:srgbClr val="FF0066"/>
                </a:solidFill>
                <a:latin typeface="Times New Roman" panose="02020603050405020304" pitchFamily="18" charset="0"/>
                <a:cs typeface="Times New Roman" panose="02020603050405020304" pitchFamily="18" charset="0"/>
              </a:rPr>
              <a:t>CHÚC CÁC EM CHĂM NGOAN HỌC GIỎI</a:t>
            </a:r>
          </a:p>
        </p:txBody>
      </p:sp>
      <p:sp>
        <p:nvSpPr>
          <p:cNvPr id="14" name="WordArt 2">
            <a:extLst>
              <a:ext uri="{FF2B5EF4-FFF2-40B4-BE49-F238E27FC236}">
                <a16:creationId xmlns="" xmlns:a16="http://schemas.microsoft.com/office/drawing/2014/main" id="{919C65A6-D33F-49E0-8FBD-310EF2A02E1E}"/>
              </a:ext>
            </a:extLst>
          </p:cNvPr>
          <p:cNvSpPr>
            <a:spLocks noChangeArrowheads="1" noChangeShapeType="1" noTextEdit="1"/>
          </p:cNvSpPr>
          <p:nvPr/>
        </p:nvSpPr>
        <p:spPr bwMode="auto">
          <a:xfrm>
            <a:off x="1572768" y="1428750"/>
            <a:ext cx="6000750" cy="1828800"/>
          </a:xfrm>
          <a:prstGeom prst="rect">
            <a:avLst/>
          </a:prstGeom>
        </p:spPr>
        <p:txBody>
          <a:bodyPr wrap="none" fromWordArt="1">
            <a:prstTxWarp prst="textWave1">
              <a:avLst>
                <a:gd name="adj1" fmla="val 13005"/>
                <a:gd name="adj2" fmla="val 0"/>
              </a:avLst>
            </a:prstTxWarp>
          </a:bodyPr>
          <a:lstStyle/>
          <a:p>
            <a:pPr algn="ct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Giờ</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học</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đến</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đây</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kết</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thúc</a:t>
            </a:r>
            <a:endPar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 xmlns:a16="http://schemas.microsoft.com/office/drawing/2014/main" id="{138E682B-CEE8-4519-A77F-E5BD42DFC3B5}"/>
              </a:ext>
            </a:extLst>
          </p:cNvPr>
          <p:cNvGrpSpPr/>
          <p:nvPr/>
        </p:nvGrpSpPr>
        <p:grpSpPr>
          <a:xfrm>
            <a:off x="40951" y="-152399"/>
            <a:ext cx="9132356" cy="7020844"/>
            <a:chOff x="1436688" y="-41275"/>
            <a:chExt cx="9271000" cy="7023101"/>
          </a:xfrm>
        </p:grpSpPr>
        <p:grpSp>
          <p:nvGrpSpPr>
            <p:cNvPr id="15" name="Group 14">
              <a:extLst>
                <a:ext uri="{FF2B5EF4-FFF2-40B4-BE49-F238E27FC236}">
                  <a16:creationId xmlns="" xmlns:a16="http://schemas.microsoft.com/office/drawing/2014/main" id="{C9DF3CFC-580B-47DC-8C39-DED8AE74056D}"/>
                </a:ext>
              </a:extLst>
            </p:cNvPr>
            <p:cNvGrpSpPr/>
            <p:nvPr/>
          </p:nvGrpSpPr>
          <p:grpSpPr>
            <a:xfrm>
              <a:off x="1623175" y="-1"/>
              <a:ext cx="8956780" cy="6693945"/>
              <a:chOff x="1349247" y="54160"/>
              <a:chExt cx="9506785" cy="8136603"/>
            </a:xfrm>
          </p:grpSpPr>
          <p:pic>
            <p:nvPicPr>
              <p:cNvPr id="16" name="Picture 13" descr="Fireworks-01">
                <a:extLst>
                  <a:ext uri="{FF2B5EF4-FFF2-40B4-BE49-F238E27FC236}">
                    <a16:creationId xmlns="" xmlns:a16="http://schemas.microsoft.com/office/drawing/2014/main" id="{886B1FEA-1CF7-40C2-B172-DAE7457C50D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3327" y="54160"/>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pháo hoa">
                <a:extLst>
                  <a:ext uri="{FF2B5EF4-FFF2-40B4-BE49-F238E27FC236}">
                    <a16:creationId xmlns="" xmlns:a16="http://schemas.microsoft.com/office/drawing/2014/main" id="{432E68ED-0CEF-40B0-B20E-71B7DEC845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6430" y="1043324"/>
                <a:ext cx="156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háo hoa">
                <a:extLst>
                  <a:ext uri="{FF2B5EF4-FFF2-40B4-BE49-F238E27FC236}">
                    <a16:creationId xmlns="" xmlns:a16="http://schemas.microsoft.com/office/drawing/2014/main" id="{D70FB9A0-47D4-4BFE-ADCC-41DE37900C5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3932" y="1976213"/>
                <a:ext cx="1562100" cy="313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Fireworks-01">
                <a:extLst>
                  <a:ext uri="{FF2B5EF4-FFF2-40B4-BE49-F238E27FC236}">
                    <a16:creationId xmlns="" xmlns:a16="http://schemas.microsoft.com/office/drawing/2014/main" id="{107E355A-2B73-4B27-BD68-1037BE3DEE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0657" y="3043358"/>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Fireworks-01">
                <a:extLst>
                  <a:ext uri="{FF2B5EF4-FFF2-40B4-BE49-F238E27FC236}">
                    <a16:creationId xmlns="" xmlns:a16="http://schemas.microsoft.com/office/drawing/2014/main" id="{AE5E8423-3205-4EE6-9DED-7D481254B9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9247" y="974832"/>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Fireworks-01">
                <a:extLst>
                  <a:ext uri="{FF2B5EF4-FFF2-40B4-BE49-F238E27FC236}">
                    <a16:creationId xmlns="" xmlns:a16="http://schemas.microsoft.com/office/drawing/2014/main" id="{3A76A2DA-1397-47A7-AB9B-440E31828A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21372" y="3687970"/>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pháo hoa">
                <a:extLst>
                  <a:ext uri="{FF2B5EF4-FFF2-40B4-BE49-F238E27FC236}">
                    <a16:creationId xmlns="" xmlns:a16="http://schemas.microsoft.com/office/drawing/2014/main" id="{D936F5E0-25B0-4D58-953C-63C65987B3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46704" y="4306153"/>
                <a:ext cx="1562100" cy="38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pháo hoa">
                <a:extLst>
                  <a:ext uri="{FF2B5EF4-FFF2-40B4-BE49-F238E27FC236}">
                    <a16:creationId xmlns="" xmlns:a16="http://schemas.microsoft.com/office/drawing/2014/main" id="{4B16FBFD-9DF3-404E-98A8-49333848C94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14744" y="1476479"/>
                <a:ext cx="156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4" descr="Bellcoll">
              <a:extLst>
                <a:ext uri="{FF2B5EF4-FFF2-40B4-BE49-F238E27FC236}">
                  <a16:creationId xmlns="" xmlns:a16="http://schemas.microsoft.com/office/drawing/2014/main" id="{2EA3562F-A0A8-4028-B17A-26E25B94109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382142">
              <a:off x="9139238" y="66675"/>
              <a:ext cx="1676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Bellcoll">
              <a:extLst>
                <a:ext uri="{FF2B5EF4-FFF2-40B4-BE49-F238E27FC236}">
                  <a16:creationId xmlns="" xmlns:a16="http://schemas.microsoft.com/office/drawing/2014/main" id="{A9D0425E-AEA2-4456-8F65-D0401CCC5EF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847532">
              <a:off x="1318420" y="5415757"/>
              <a:ext cx="1684337"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3667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 calcmode="lin" valueType="num">
                                      <p:cBhvr>
                                        <p:cTn id="9" dur="3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3000" fill="hold"/>
                                        <p:tgtEl>
                                          <p:spTgt spid="14"/>
                                        </p:tgtEl>
                                        <p:attrNameLst>
                                          <p:attrName>ppt_w</p:attrName>
                                        </p:attrNameLst>
                                      </p:cBhvr>
                                      <p:tavLst>
                                        <p:tav tm="0">
                                          <p:val>
                                            <p:fltVal val="0"/>
                                          </p:val>
                                        </p:tav>
                                        <p:tav tm="100000">
                                          <p:val>
                                            <p:strVal val="#ppt_w"/>
                                          </p:val>
                                        </p:tav>
                                      </p:tavLst>
                                    </p:anim>
                                    <p:anim calcmode="lin" valueType="num">
                                      <p:cBhvr>
                                        <p:cTn id="16" dur="3000" fill="hold"/>
                                        <p:tgtEl>
                                          <p:spTgt spid="14"/>
                                        </p:tgtEl>
                                        <p:attrNameLst>
                                          <p:attrName>ppt_h</p:attrName>
                                        </p:attrNameLst>
                                      </p:cBhvr>
                                      <p:tavLst>
                                        <p:tav tm="0">
                                          <p:val>
                                            <p:fltVal val="0"/>
                                          </p:val>
                                        </p:tav>
                                        <p:tav tm="100000">
                                          <p:val>
                                            <p:strVal val="#ppt_h"/>
                                          </p:val>
                                        </p:tav>
                                      </p:tavLst>
                                    </p:anim>
                                    <p:anim calcmode="lin" valueType="num">
                                      <p:cBhvr>
                                        <p:cTn id="17" dur="3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838200"/>
            <a:ext cx="9144000" cy="4525963"/>
          </a:xfrm>
        </p:spPr>
        <p:txBody>
          <a:bodyPr/>
          <a:lstStyle/>
          <a:p>
            <a:pPr algn="ctr" eaLnBrk="1" hangingPunct="1">
              <a:buFontTx/>
              <a:buNone/>
            </a:pPr>
            <a:endParaRPr lang="en-US" b="1" dirty="0">
              <a:solidFill>
                <a:srgbClr val="CC0000"/>
              </a:solidFill>
            </a:endParaRPr>
          </a:p>
          <a:p>
            <a:pPr algn="ctr" eaLnBrk="1" hangingPunct="1">
              <a:buFontTx/>
              <a:buNone/>
            </a:pPr>
            <a:r>
              <a:rPr lang="en-US" sz="2400" b="1" dirty="0">
                <a:solidFill>
                  <a:srgbClr val="0000CC"/>
                </a:solidFill>
              </a:rPr>
              <a:t>KHÁM PHÁ</a:t>
            </a:r>
          </a:p>
          <a:p>
            <a:pPr algn="ctr" eaLnBrk="1" hangingPunct="1">
              <a:buFontTx/>
              <a:buNone/>
            </a:pPr>
            <a:endParaRPr lang="en-US" sz="2400" b="1" dirty="0">
              <a:solidFill>
                <a:srgbClr val="0000CC"/>
              </a:solidFill>
            </a:endParaRPr>
          </a:p>
          <a:p>
            <a:pPr eaLnBrk="1" hangingPunct="1">
              <a:buFontTx/>
              <a:buNone/>
            </a:pPr>
            <a:r>
              <a:rPr lang="en-US" sz="2400" dirty="0">
                <a:solidFill>
                  <a:srgbClr val="0000CC"/>
                </a:solidFill>
              </a:rPr>
              <a:t>       </a:t>
            </a:r>
            <a:r>
              <a:rPr lang="en-US" dirty="0">
                <a:solidFill>
                  <a:srgbClr val="0000CC"/>
                </a:solidFill>
              </a:rPr>
              <a:t>Một số hình ảnh về ô nhiễm môi trường và hậu quả của ô nhiễm môi trường</a:t>
            </a:r>
            <a:endParaRPr lang="en-US" u="sng" dirty="0">
              <a:solidFill>
                <a:srgbClr val="CC0000"/>
              </a:solidFill>
            </a:endParaRPr>
          </a:p>
        </p:txBody>
      </p:sp>
      <p:pic>
        <p:nvPicPr>
          <p:cNvPr id="4099" name="Picture 6" descr="blumen-pflanzen085"/>
          <p:cNvPicPr>
            <a:picLocks noChangeAspect="1" noChangeArrowheads="1" noCrop="1"/>
          </p:cNvPicPr>
          <p:nvPr/>
        </p:nvPicPr>
        <p:blipFill>
          <a:blip r:embed="rId3"/>
          <a:srcRect/>
          <a:stretch>
            <a:fillRect/>
          </a:stretch>
        </p:blipFill>
        <p:spPr bwMode="auto">
          <a:xfrm>
            <a:off x="3810000" y="4800600"/>
            <a:ext cx="1981200" cy="1801813"/>
          </a:xfrm>
          <a:prstGeom prst="rect">
            <a:avLst/>
          </a:prstGeom>
          <a:noFill/>
          <a:ln w="9525">
            <a:noFill/>
            <a:miter lim="800000"/>
            <a:headEnd/>
            <a:tailEnd/>
          </a:ln>
        </p:spPr>
      </p:pic>
      <p:grpSp>
        <p:nvGrpSpPr>
          <p:cNvPr id="4" name="Group 3">
            <a:extLst>
              <a:ext uri="{FF2B5EF4-FFF2-40B4-BE49-F238E27FC236}">
                <a16:creationId xmlns="" xmlns:a16="http://schemas.microsoft.com/office/drawing/2014/main" id="{294AE1B5-0351-4128-8191-F15CF7FDCD41}"/>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4E9DDA5B-3D0A-44E9-A482-BF6F27B5D2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2501134A-AF66-4D1B-B82B-A65254480CD6}"/>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257BFC6D-202B-4923-B22B-A831F88F37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2A3DEFF5-FDCA-455A-9DF3-DC920AF483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67A044EE-0852-4CF9-AE02-9AFBE94163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box(in)">
                                      <p:cBhvr>
                                        <p:cTn id="1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4" name="Picture 6" descr="Picture1"/>
          <p:cNvPicPr>
            <a:picLocks noChangeAspect="1" noChangeArrowheads="1"/>
          </p:cNvPicPr>
          <p:nvPr/>
        </p:nvPicPr>
        <p:blipFill>
          <a:blip r:embed="rId2"/>
          <a:srcRect/>
          <a:stretch>
            <a:fillRect/>
          </a:stretch>
        </p:blipFill>
        <p:spPr bwMode="auto">
          <a:xfrm>
            <a:off x="0" y="620713"/>
            <a:ext cx="4427538" cy="2879725"/>
          </a:xfrm>
          <a:prstGeom prst="rect">
            <a:avLst/>
          </a:prstGeom>
          <a:noFill/>
          <a:ln w="9525">
            <a:noFill/>
            <a:miter lim="800000"/>
            <a:headEnd/>
            <a:tailEnd/>
          </a:ln>
        </p:spPr>
      </p:pic>
      <p:pic>
        <p:nvPicPr>
          <p:cNvPr id="119815" name="Picture 7" descr="Picture2"/>
          <p:cNvPicPr>
            <a:picLocks noChangeAspect="1" noChangeArrowheads="1"/>
          </p:cNvPicPr>
          <p:nvPr/>
        </p:nvPicPr>
        <p:blipFill>
          <a:blip r:embed="rId3"/>
          <a:srcRect/>
          <a:stretch>
            <a:fillRect/>
          </a:stretch>
        </p:blipFill>
        <p:spPr bwMode="auto">
          <a:xfrm>
            <a:off x="4427538" y="549275"/>
            <a:ext cx="4716462" cy="2951163"/>
          </a:xfrm>
          <a:prstGeom prst="rect">
            <a:avLst/>
          </a:prstGeom>
          <a:noFill/>
          <a:ln w="9525">
            <a:noFill/>
            <a:miter lim="800000"/>
            <a:headEnd/>
            <a:tailEnd/>
          </a:ln>
        </p:spPr>
      </p:pic>
      <p:pic>
        <p:nvPicPr>
          <p:cNvPr id="119816" name="Picture 8" descr="Picture4"/>
          <p:cNvPicPr>
            <a:picLocks noChangeAspect="1" noChangeArrowheads="1"/>
          </p:cNvPicPr>
          <p:nvPr/>
        </p:nvPicPr>
        <p:blipFill>
          <a:blip r:embed="rId4"/>
          <a:srcRect/>
          <a:stretch>
            <a:fillRect/>
          </a:stretch>
        </p:blipFill>
        <p:spPr bwMode="auto">
          <a:xfrm>
            <a:off x="0" y="3500438"/>
            <a:ext cx="4427538" cy="3357562"/>
          </a:xfrm>
          <a:prstGeom prst="rect">
            <a:avLst/>
          </a:prstGeom>
          <a:noFill/>
          <a:ln w="9525">
            <a:noFill/>
            <a:miter lim="800000"/>
            <a:headEnd/>
            <a:tailEnd/>
          </a:ln>
        </p:spPr>
      </p:pic>
      <p:pic>
        <p:nvPicPr>
          <p:cNvPr id="119817" name="Picture 9" descr="Picture6"/>
          <p:cNvPicPr>
            <a:picLocks noChangeAspect="1" noChangeArrowheads="1"/>
          </p:cNvPicPr>
          <p:nvPr/>
        </p:nvPicPr>
        <p:blipFill>
          <a:blip r:embed="rId5"/>
          <a:srcRect/>
          <a:stretch>
            <a:fillRect/>
          </a:stretch>
        </p:blipFill>
        <p:spPr bwMode="auto">
          <a:xfrm>
            <a:off x="4500563" y="3500438"/>
            <a:ext cx="4643437" cy="3357562"/>
          </a:xfrm>
          <a:prstGeom prst="rect">
            <a:avLst/>
          </a:prstGeom>
          <a:noFill/>
          <a:ln w="9525">
            <a:noFill/>
            <a:miter lim="800000"/>
            <a:headEnd/>
            <a:tailEnd/>
          </a:ln>
        </p:spPr>
      </p:pic>
      <p:sp>
        <p:nvSpPr>
          <p:cNvPr id="119818" name="Text Box 10"/>
          <p:cNvSpPr txBox="1">
            <a:spLocks noChangeArrowheads="1"/>
          </p:cNvSpPr>
          <p:nvPr/>
        </p:nvSpPr>
        <p:spPr bwMode="auto">
          <a:xfrm>
            <a:off x="0" y="71139"/>
            <a:ext cx="8675688" cy="457200"/>
          </a:xfrm>
          <a:prstGeom prst="rect">
            <a:avLst/>
          </a:prstGeom>
          <a:noFill/>
          <a:ln w="9525">
            <a:noFill/>
            <a:miter lim="800000"/>
            <a:headEnd/>
            <a:tailEnd/>
          </a:ln>
        </p:spPr>
        <p:txBody>
          <a:bodyPr>
            <a:spAutoFit/>
          </a:bodyPr>
          <a:lstStyle/>
          <a:p>
            <a:pPr algn="ctr">
              <a:spcBef>
                <a:spcPct val="50000"/>
              </a:spcBef>
            </a:pPr>
            <a:r>
              <a:rPr lang="en-US" sz="2400" b="1" dirty="0">
                <a:solidFill>
                  <a:srgbClr val="FF0000"/>
                </a:solidFill>
              </a:rPr>
              <a:t>Ô NHIỄM NƯỚC Ở KÊNH THỊ NGHÈ</a:t>
            </a:r>
          </a:p>
        </p:txBody>
      </p:sp>
      <p:grpSp>
        <p:nvGrpSpPr>
          <p:cNvPr id="7" name="Group 6">
            <a:extLst>
              <a:ext uri="{FF2B5EF4-FFF2-40B4-BE49-F238E27FC236}">
                <a16:creationId xmlns="" xmlns:a16="http://schemas.microsoft.com/office/drawing/2014/main" id="{890A729E-42A8-48AE-A9EF-0D2BDFE21DA3}"/>
              </a:ext>
            </a:extLst>
          </p:cNvPr>
          <p:cNvGrpSpPr/>
          <p:nvPr/>
        </p:nvGrpSpPr>
        <p:grpSpPr>
          <a:xfrm>
            <a:off x="0" y="0"/>
            <a:ext cx="9296400" cy="6890598"/>
            <a:chOff x="1487540" y="0"/>
            <a:chExt cx="9250140" cy="6871909"/>
          </a:xfrm>
        </p:grpSpPr>
        <p:pic>
          <p:nvPicPr>
            <p:cNvPr id="8" name="Picture 7" descr="lollipop[1]">
              <a:extLst>
                <a:ext uri="{FF2B5EF4-FFF2-40B4-BE49-F238E27FC236}">
                  <a16:creationId xmlns="" xmlns:a16="http://schemas.microsoft.com/office/drawing/2014/main" id="{2E173E50-3490-420C-A918-AAD9A3680F0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 xmlns:a16="http://schemas.microsoft.com/office/drawing/2014/main" id="{9836234B-FC40-4CF5-985F-DDD6DDB3890D}"/>
                </a:ext>
              </a:extLst>
            </p:cNvPr>
            <p:cNvGrpSpPr/>
            <p:nvPr/>
          </p:nvGrpSpPr>
          <p:grpSpPr>
            <a:xfrm>
              <a:off x="1502530" y="13909"/>
              <a:ext cx="9235150" cy="6858000"/>
              <a:chOff x="-54690" y="0"/>
              <a:chExt cx="9235150" cy="6858000"/>
            </a:xfrm>
          </p:grpSpPr>
          <p:pic>
            <p:nvPicPr>
              <p:cNvPr id="10" name="Picture 9" descr="lollipop[1]">
                <a:extLst>
                  <a:ext uri="{FF2B5EF4-FFF2-40B4-BE49-F238E27FC236}">
                    <a16:creationId xmlns="" xmlns:a16="http://schemas.microsoft.com/office/drawing/2014/main" id="{B7F8FCA5-EA1F-41BA-B34D-C7C14A576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llipop[1]">
                <a:extLst>
                  <a:ext uri="{FF2B5EF4-FFF2-40B4-BE49-F238E27FC236}">
                    <a16:creationId xmlns="" xmlns:a16="http://schemas.microsoft.com/office/drawing/2014/main" id="{59F17CA8-B388-4EBD-8420-7FBB1D0528C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llipop[1]">
                <a:extLst>
                  <a:ext uri="{FF2B5EF4-FFF2-40B4-BE49-F238E27FC236}">
                    <a16:creationId xmlns="" xmlns:a16="http://schemas.microsoft.com/office/drawing/2014/main" id="{98BFFE5B-DDD7-4CA7-8D16-4E03F08B296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9818">
                                            <p:txEl>
                                              <p:pRg st="0" end="0"/>
                                            </p:txEl>
                                          </p:spTgt>
                                        </p:tgtEl>
                                        <p:attrNameLst>
                                          <p:attrName>style.visibility</p:attrName>
                                        </p:attrNameLst>
                                      </p:cBhvr>
                                      <p:to>
                                        <p:strVal val="visible"/>
                                      </p:to>
                                    </p:set>
                                    <p:animEffect transition="in" filter="diamond(in)">
                                      <p:cBhvr>
                                        <p:cTn id="7" dur="2000"/>
                                        <p:tgtEl>
                                          <p:spTgt spid="119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 calcmode="lin" valueType="num">
                                      <p:cBhvr additive="base">
                                        <p:cTn id="12" dur="500" fill="hold"/>
                                        <p:tgtEl>
                                          <p:spTgt spid="119814"/>
                                        </p:tgtEl>
                                        <p:attrNameLst>
                                          <p:attrName>ppt_x</p:attrName>
                                        </p:attrNameLst>
                                      </p:cBhvr>
                                      <p:tavLst>
                                        <p:tav tm="0">
                                          <p:val>
                                            <p:strVal val="#ppt_x"/>
                                          </p:val>
                                        </p:tav>
                                        <p:tav tm="100000">
                                          <p:val>
                                            <p:strVal val="#ppt_x"/>
                                          </p:val>
                                        </p:tav>
                                      </p:tavLst>
                                    </p:anim>
                                    <p:anim calcmode="lin" valueType="num">
                                      <p:cBhvr additive="base">
                                        <p:cTn id="13"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9815"/>
                                        </p:tgtEl>
                                        <p:attrNameLst>
                                          <p:attrName>style.visibility</p:attrName>
                                        </p:attrNameLst>
                                      </p:cBhvr>
                                      <p:to>
                                        <p:strVal val="visible"/>
                                      </p:to>
                                    </p:set>
                                    <p:anim calcmode="lin" valueType="num">
                                      <p:cBhvr additive="base">
                                        <p:cTn id="18" dur="500" fill="hold"/>
                                        <p:tgtEl>
                                          <p:spTgt spid="119815"/>
                                        </p:tgtEl>
                                        <p:attrNameLst>
                                          <p:attrName>ppt_x</p:attrName>
                                        </p:attrNameLst>
                                      </p:cBhvr>
                                      <p:tavLst>
                                        <p:tav tm="0">
                                          <p:val>
                                            <p:strVal val="#ppt_x"/>
                                          </p:val>
                                        </p:tav>
                                        <p:tav tm="100000">
                                          <p:val>
                                            <p:strVal val="#ppt_x"/>
                                          </p:val>
                                        </p:tav>
                                      </p:tavLst>
                                    </p:anim>
                                    <p:anim calcmode="lin" valueType="num">
                                      <p:cBhvr additive="base">
                                        <p:cTn id="19" dur="500" fill="hold"/>
                                        <p:tgtEl>
                                          <p:spTgt spid="11981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9816"/>
                                        </p:tgtEl>
                                        <p:attrNameLst>
                                          <p:attrName>style.visibility</p:attrName>
                                        </p:attrNameLst>
                                      </p:cBhvr>
                                      <p:to>
                                        <p:strVal val="visible"/>
                                      </p:to>
                                    </p:set>
                                    <p:anim calcmode="lin" valueType="num">
                                      <p:cBhvr additive="base">
                                        <p:cTn id="24" dur="500" fill="hold"/>
                                        <p:tgtEl>
                                          <p:spTgt spid="119816"/>
                                        </p:tgtEl>
                                        <p:attrNameLst>
                                          <p:attrName>ppt_x</p:attrName>
                                        </p:attrNameLst>
                                      </p:cBhvr>
                                      <p:tavLst>
                                        <p:tav tm="0">
                                          <p:val>
                                            <p:strVal val="#ppt_x"/>
                                          </p:val>
                                        </p:tav>
                                        <p:tav tm="100000">
                                          <p:val>
                                            <p:strVal val="#ppt_x"/>
                                          </p:val>
                                        </p:tav>
                                      </p:tavLst>
                                    </p:anim>
                                    <p:anim calcmode="lin" valueType="num">
                                      <p:cBhvr additive="base">
                                        <p:cTn id="25"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9817"/>
                                        </p:tgtEl>
                                        <p:attrNameLst>
                                          <p:attrName>style.visibility</p:attrName>
                                        </p:attrNameLst>
                                      </p:cBhvr>
                                      <p:to>
                                        <p:strVal val="visible"/>
                                      </p:to>
                                    </p:set>
                                    <p:anim calcmode="lin" valueType="num">
                                      <p:cBhvr additive="base">
                                        <p:cTn id="30" dur="500" fill="hold"/>
                                        <p:tgtEl>
                                          <p:spTgt spid="119817"/>
                                        </p:tgtEl>
                                        <p:attrNameLst>
                                          <p:attrName>ppt_x</p:attrName>
                                        </p:attrNameLst>
                                      </p:cBhvr>
                                      <p:tavLst>
                                        <p:tav tm="0">
                                          <p:val>
                                            <p:strVal val="#ppt_x"/>
                                          </p:val>
                                        </p:tav>
                                        <p:tav tm="100000">
                                          <p:val>
                                            <p:strVal val="#ppt_x"/>
                                          </p:val>
                                        </p:tav>
                                      </p:tavLst>
                                    </p:anim>
                                    <p:anim calcmode="lin" valueType="num">
                                      <p:cBhvr additive="base">
                                        <p:cTn id="31" dur="500" fill="hold"/>
                                        <p:tgtEl>
                                          <p:spTgt spid="1198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p>
        </p:txBody>
      </p:sp>
      <p:pic>
        <p:nvPicPr>
          <p:cNvPr id="6147" name="Picture 3"/>
          <p:cNvPicPr>
            <a:picLocks noGrp="1" noChangeAspect="1" noChangeArrowheads="1"/>
          </p:cNvPicPr>
          <p:nvPr>
            <p:ph type="body" idx="1"/>
          </p:nvPr>
        </p:nvPicPr>
        <p:blipFill>
          <a:blip r:embed="rId2"/>
          <a:srcRect/>
          <a:stretch>
            <a:fillRect/>
          </a:stretch>
        </p:blipFill>
        <p:spPr>
          <a:xfrm>
            <a:off x="0" y="0"/>
            <a:ext cx="9144000" cy="6858000"/>
          </a:xfrm>
        </p:spPr>
      </p:pic>
      <p:grpSp>
        <p:nvGrpSpPr>
          <p:cNvPr id="4" name="Group 3">
            <a:extLst>
              <a:ext uri="{FF2B5EF4-FFF2-40B4-BE49-F238E27FC236}">
                <a16:creationId xmlns="" xmlns:a16="http://schemas.microsoft.com/office/drawing/2014/main" id="{5C7924DC-E241-434D-953A-92E0515FC8F7}"/>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421D8038-9B50-4E04-B750-1FA1EA607ED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8458BC93-D561-4585-ACAF-802E53FFF2E0}"/>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5C4E0484-4F18-431D-A23D-69BD245F943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B87D43F5-F413-4E37-9406-C01DE9A9262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B8C561E8-A117-4058-B5E0-B864FF6F29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p>
        </p:txBody>
      </p:sp>
      <p:pic>
        <p:nvPicPr>
          <p:cNvPr id="7171" name="Picture 3"/>
          <p:cNvPicPr>
            <a:picLocks noGrp="1" noChangeAspect="1" noChangeArrowheads="1"/>
          </p:cNvPicPr>
          <p:nvPr>
            <p:ph type="body" idx="1"/>
          </p:nvPr>
        </p:nvPicPr>
        <p:blipFill>
          <a:blip r:embed="rId2"/>
          <a:srcRect/>
          <a:stretch>
            <a:fillRect/>
          </a:stretch>
        </p:blipFill>
        <p:spPr>
          <a:xfrm>
            <a:off x="0" y="0"/>
            <a:ext cx="9144000" cy="6858000"/>
          </a:xfrm>
        </p:spPr>
      </p:pic>
      <p:grpSp>
        <p:nvGrpSpPr>
          <p:cNvPr id="4" name="Group 3">
            <a:extLst>
              <a:ext uri="{FF2B5EF4-FFF2-40B4-BE49-F238E27FC236}">
                <a16:creationId xmlns="" xmlns:a16="http://schemas.microsoft.com/office/drawing/2014/main" id="{0D561DF7-6773-4D93-8CF3-41E9BEDB4D0D}"/>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42C10551-0BE8-458D-B6FF-3C8834AECF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B823E67B-94CD-4ABA-A744-465C04355626}"/>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14073A65-CF38-4879-AE32-14E47C0A9D4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6A6CC927-915C-45E6-9953-7206B7B8BB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924099A1-81C2-4B63-B8C1-DAE9AB8EFE1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pic>
        <p:nvPicPr>
          <p:cNvPr id="8195" name="Picture 3"/>
          <p:cNvPicPr>
            <a:picLocks noGrp="1" noChangeAspect="1" noChangeArrowheads="1"/>
          </p:cNvPicPr>
          <p:nvPr>
            <p:ph type="body" idx="1"/>
          </p:nvPr>
        </p:nvPicPr>
        <p:blipFill>
          <a:blip r:embed="rId2"/>
          <a:srcRect/>
          <a:stretch>
            <a:fillRect/>
          </a:stretch>
        </p:blipFill>
        <p:spPr>
          <a:xfrm>
            <a:off x="0" y="0"/>
            <a:ext cx="9144000" cy="6858000"/>
          </a:xfrm>
        </p:spPr>
      </p:pic>
      <p:grpSp>
        <p:nvGrpSpPr>
          <p:cNvPr id="4" name="Group 3">
            <a:extLst>
              <a:ext uri="{FF2B5EF4-FFF2-40B4-BE49-F238E27FC236}">
                <a16:creationId xmlns="" xmlns:a16="http://schemas.microsoft.com/office/drawing/2014/main" id="{B6C97B72-A2BC-463A-ADB0-3F549686AE9F}"/>
              </a:ext>
            </a:extLst>
          </p:cNvPr>
          <p:cNvGrpSpPr/>
          <p:nvPr/>
        </p:nvGrpSpPr>
        <p:grpSpPr>
          <a:xfrm>
            <a:off x="0" y="0"/>
            <a:ext cx="9296400" cy="6890598"/>
            <a:chOff x="1487540" y="0"/>
            <a:chExt cx="9250140" cy="6871909"/>
          </a:xfrm>
        </p:grpSpPr>
        <p:pic>
          <p:nvPicPr>
            <p:cNvPr id="5" name="Picture 7" descr="lollipop[1]">
              <a:extLst>
                <a:ext uri="{FF2B5EF4-FFF2-40B4-BE49-F238E27FC236}">
                  <a16:creationId xmlns="" xmlns:a16="http://schemas.microsoft.com/office/drawing/2014/main" id="{1CAE1333-D550-49D8-8CF1-71FA0593B9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F45A3EF4-124E-4AE4-A9C2-471A6D38CACB}"/>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 xmlns:a16="http://schemas.microsoft.com/office/drawing/2014/main" id="{F8C41F5F-11A2-49AF-94AD-094796E4C43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 xmlns:a16="http://schemas.microsoft.com/office/drawing/2014/main" id="{BCC40A39-D90B-42C6-B4E0-74CE7855F4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9686BFDC-8603-4CF8-B2E4-9A66A2699AD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p>
        </p:txBody>
      </p:sp>
      <p:pic>
        <p:nvPicPr>
          <p:cNvPr id="9219" name="Picture 3"/>
          <p:cNvPicPr>
            <a:picLocks noGrp="1" noChangeAspect="1" noChangeArrowheads="1"/>
          </p:cNvPicPr>
          <p:nvPr>
            <p:ph type="body" idx="1"/>
          </p:nvPr>
        </p:nvPicPr>
        <p:blipFill>
          <a:blip r:embed="rId2"/>
          <a:srcRect/>
          <a:stretch>
            <a:fillRect/>
          </a:stretch>
        </p:blipFill>
        <p:spPr>
          <a:xfrm>
            <a:off x="0" y="0"/>
            <a:ext cx="9144000" cy="6858000"/>
          </a:xfrm>
        </p:spPr>
      </p:pic>
      <p:sp>
        <p:nvSpPr>
          <p:cNvPr id="9220" name="Text Box 4"/>
          <p:cNvSpPr txBox="1">
            <a:spLocks noChangeArrowheads="1"/>
          </p:cNvSpPr>
          <p:nvPr/>
        </p:nvSpPr>
        <p:spPr bwMode="auto">
          <a:xfrm>
            <a:off x="762000" y="5791200"/>
            <a:ext cx="7467600" cy="457200"/>
          </a:xfrm>
          <a:prstGeom prst="rect">
            <a:avLst/>
          </a:prstGeom>
          <a:noFill/>
          <a:ln w="9525">
            <a:noFill/>
            <a:miter lim="800000"/>
            <a:headEnd/>
            <a:tailEnd/>
          </a:ln>
        </p:spPr>
        <p:txBody>
          <a:bodyPr>
            <a:spAutoFit/>
          </a:bodyPr>
          <a:lstStyle/>
          <a:p>
            <a:pPr algn="ctr">
              <a:spcBef>
                <a:spcPct val="50000"/>
              </a:spcBef>
            </a:pPr>
            <a:r>
              <a:rPr lang="en-US" sz="2400" b="1">
                <a:solidFill>
                  <a:srgbClr val="A50021"/>
                </a:solidFill>
                <a:cs typeface="Arial" charset="0"/>
              </a:rPr>
              <a:t>KHÓI NHÀ MÁY LÀM Ô NHIỄM MÔI TRƯỜNG</a:t>
            </a:r>
          </a:p>
        </p:txBody>
      </p:sp>
      <p:grpSp>
        <p:nvGrpSpPr>
          <p:cNvPr id="5" name="Group 4">
            <a:extLst>
              <a:ext uri="{FF2B5EF4-FFF2-40B4-BE49-F238E27FC236}">
                <a16:creationId xmlns="" xmlns:a16="http://schemas.microsoft.com/office/drawing/2014/main" id="{60640A3F-3550-4DEE-8AA0-2EB20312ED5F}"/>
              </a:ext>
            </a:extLst>
          </p:cNvPr>
          <p:cNvGrpSpPr/>
          <p:nvPr/>
        </p:nvGrpSpPr>
        <p:grpSpPr>
          <a:xfrm>
            <a:off x="0" y="0"/>
            <a:ext cx="9296400" cy="6890598"/>
            <a:chOff x="1487540" y="0"/>
            <a:chExt cx="9250140" cy="6871909"/>
          </a:xfrm>
        </p:grpSpPr>
        <p:pic>
          <p:nvPicPr>
            <p:cNvPr id="6" name="Picture 7" descr="lollipop[1]">
              <a:extLst>
                <a:ext uri="{FF2B5EF4-FFF2-40B4-BE49-F238E27FC236}">
                  <a16:creationId xmlns="" xmlns:a16="http://schemas.microsoft.com/office/drawing/2014/main" id="{4EEC23FB-3976-42EB-B5CF-C6B88343DFD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 xmlns:a16="http://schemas.microsoft.com/office/drawing/2014/main" id="{D3499F7E-BE3D-4B32-A93E-195D71006339}"/>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 xmlns:a16="http://schemas.microsoft.com/office/drawing/2014/main" id="{FEF9D91A-9F95-495B-91CF-94035D0BCED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 xmlns:a16="http://schemas.microsoft.com/office/drawing/2014/main" id="{F8DA56ED-9196-4382-ABF9-50917AAAC6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 xmlns:a16="http://schemas.microsoft.com/office/drawing/2014/main" id="{B4630D87-501B-467D-974F-48AAB573DC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444</TotalTime>
  <Words>600</Words>
  <Application>Microsoft Office PowerPoint</Application>
  <PresentationFormat>On-screen Show (4:3)</PresentationFormat>
  <Paragraphs>58</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Mọi người, trong đó có chúng ta phải luôn có ý thức giữ vệ sinh phải luôn có ý thức giữ vệ sinh cho môi trường sạch sẽ</vt:lpstr>
      <vt:lpstr>PowerPoint Presentation</vt:lpstr>
      <vt:lpstr> Để chống việc mưa lớn có thể rửa trôi đất ở những sườn núi dốc, người ta đã làm ruộng bậc thang. Ruộng bậc thang vừa giúp giữ đất vừa giúp gữ nước để trồng trọt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43</cp:revision>
  <dcterms:created xsi:type="dcterms:W3CDTF">2011-03-02T21:27:06Z</dcterms:created>
  <dcterms:modified xsi:type="dcterms:W3CDTF">2023-04-06T04:02:20Z</dcterms:modified>
</cp:coreProperties>
</file>