
<file path=[Content_Types].xml><?xml version="1.0" encoding="utf-8"?>
<Types xmlns="http://schemas.openxmlformats.org/package/2006/content-types">
  <Default Extension="png" ContentType="image/png"/>
  <Default Extension="mp3" ContentType="audio/mpeg"/>
  <Default Extension="jfif" ContentType="image/jpe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4" r:id="rId2"/>
    <p:sldId id="286" r:id="rId3"/>
    <p:sldId id="277" r:id="rId4"/>
    <p:sldId id="278" r:id="rId5"/>
    <p:sldId id="279" r:id="rId6"/>
    <p:sldId id="280" r:id="rId7"/>
    <p:sldId id="287" r:id="rId8"/>
    <p:sldId id="288" r:id="rId9"/>
    <p:sldId id="292" r:id="rId10"/>
    <p:sldId id="290" r:id="rId11"/>
    <p:sldId id="291" r:id="rId12"/>
    <p:sldId id="304" r:id="rId13"/>
    <p:sldId id="289" r:id="rId14"/>
    <p:sldId id="293" r:id="rId15"/>
    <p:sldId id="294" r:id="rId16"/>
    <p:sldId id="299" r:id="rId17"/>
    <p:sldId id="296" r:id="rId18"/>
    <p:sldId id="297" r:id="rId19"/>
    <p:sldId id="306" r:id="rId20"/>
    <p:sldId id="298" r:id="rId21"/>
    <p:sldId id="307" r:id="rId22"/>
    <p:sldId id="300" r:id="rId23"/>
    <p:sldId id="301" r:id="rId24"/>
    <p:sldId id="302" r:id="rId25"/>
    <p:sldId id="303" r:id="rId26"/>
    <p:sldId id="308" r:id="rId27"/>
    <p:sldId id="309" r:id="rId28"/>
    <p:sldId id="311" r:id="rId29"/>
    <p:sldId id="315" r:id="rId30"/>
  </p:sldIdLst>
  <p:sldSz cx="12192000" cy="6858000"/>
  <p:notesSz cx="6858000" cy="9144000"/>
  <p:embeddedFontLst>
    <p:embeddedFont>
      <p:font typeface="Calibri Light" panose="020F0302020204030204" pitchFamily="34" charset="0"/>
      <p:regular r:id="rId31"/>
      <p:italic r:id="rId32"/>
    </p:embeddedFont>
    <p:embeddedFont>
      <p:font typeface=".VnTime" panose="020B7200000000000000"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FF0066"/>
    <a:srgbClr val="CC00FF"/>
    <a:srgbClr val="00FF00"/>
    <a:srgbClr val="FF00FF"/>
    <a:srgbClr val="CCFF99"/>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varScale="1">
        <p:scale>
          <a:sx n="61" d="100"/>
          <a:sy n="61" d="100"/>
        </p:scale>
        <p:origin x="-21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27.gif"/><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7.jfif"/><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19.png"/><Relationship Id="rId3" Type="http://schemas.openxmlformats.org/officeDocument/2006/relationships/slideLayout" Target="../slideLayouts/slideLayout2.xml"/><Relationship Id="rId21" Type="http://schemas.openxmlformats.org/officeDocument/2006/relationships/slide" Target="slide3.xml"/><Relationship Id="rId7" Type="http://schemas.openxmlformats.org/officeDocument/2006/relationships/image" Target="../media/image4.gif"/><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3.gif"/><Relationship Id="rId11" Type="http://schemas.openxmlformats.org/officeDocument/2006/relationships/slide" Target="slide9.xml"/><Relationship Id="rId24" Type="http://schemas.openxmlformats.org/officeDocument/2006/relationships/image" Target="../media/image18.png"/><Relationship Id="rId32" Type="http://schemas.openxmlformats.org/officeDocument/2006/relationships/image" Target="../media/image22.png"/><Relationship Id="rId5" Type="http://schemas.openxmlformats.org/officeDocument/2006/relationships/image" Target="../media/image2.jpg"/><Relationship Id="rId15" Type="http://schemas.openxmlformats.org/officeDocument/2006/relationships/image" Target="../media/image11.png"/><Relationship Id="rId23" Type="http://schemas.openxmlformats.org/officeDocument/2006/relationships/slide" Target="slide4.xml"/><Relationship Id="rId28" Type="http://schemas.openxmlformats.org/officeDocument/2006/relationships/image" Target="../media/image20.png"/><Relationship Id="rId10" Type="http://schemas.openxmlformats.org/officeDocument/2006/relationships/image" Target="../media/image7.gif"/><Relationship Id="rId19" Type="http://schemas.openxmlformats.org/officeDocument/2006/relationships/image" Target="../media/image15.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6.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slide" Target="slide6.xml"/><Relationship Id="rId30"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27.gif"/><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gif"/><Relationship Id="rId12" Type="http://schemas.openxmlformats.org/officeDocument/2006/relationships/image" Target="../media/image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gif"/><Relationship Id="rId11" Type="http://schemas.openxmlformats.org/officeDocument/2006/relationships/image" Target="../media/image8.png"/><Relationship Id="rId5" Type="http://schemas.openxmlformats.org/officeDocument/2006/relationships/image" Target="../media/image3.gif"/><Relationship Id="rId10" Type="http://schemas.openxmlformats.org/officeDocument/2006/relationships/slide" Target="slide9.xml"/><Relationship Id="rId4" Type="http://schemas.openxmlformats.org/officeDocument/2006/relationships/image" Target="../media/image2.jpg"/><Relationship Id="rId9"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2AA7373-B5A1-4FD4-B032-E1C501BFB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06822"/>
          </a:xfrm>
          <a:prstGeom prst="rect">
            <a:avLst/>
          </a:prstGeom>
        </p:spPr>
      </p:pic>
      <p:sp>
        <p:nvSpPr>
          <p:cNvPr id="6" name="TextBox 5">
            <a:extLst>
              <a:ext uri="{FF2B5EF4-FFF2-40B4-BE49-F238E27FC236}">
                <a16:creationId xmlns:a16="http://schemas.microsoft.com/office/drawing/2014/main" xmlns="" id="{4FF8CAA1-4653-478E-AD60-A0768A1568A5}"/>
              </a:ext>
            </a:extLst>
          </p:cNvPr>
          <p:cNvSpPr txBox="1"/>
          <p:nvPr/>
        </p:nvSpPr>
        <p:spPr>
          <a:xfrm>
            <a:off x="3310140" y="1148853"/>
            <a:ext cx="5950401" cy="923330"/>
          </a:xfrm>
          <a:prstGeom prst="rect">
            <a:avLst/>
          </a:prstGeom>
          <a:noFill/>
        </p:spPr>
        <p:txBody>
          <a:bodyPr wrap="square">
            <a:prstTxWarp prst="textCircle">
              <a:avLst/>
            </a:prstTxWarp>
            <a:spAutoFit/>
          </a:bodyPr>
          <a:lstStyle/>
          <a:p>
            <a:r>
              <a:rPr lang="en-US" sz="3000" b="1" dirty="0" smtClean="0">
                <a:ln w="9525">
                  <a:solidFill>
                    <a:schemeClr val="bg1"/>
                  </a:solidFill>
                  <a:prstDash val="solid"/>
                </a:ln>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NGỌC LÂM</a:t>
            </a:r>
            <a:endPar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3A4CBB9C-4C34-4725-9E40-69929DD41A54}"/>
              </a:ext>
            </a:extLst>
          </p:cNvPr>
          <p:cNvSpPr/>
          <p:nvPr/>
        </p:nvSpPr>
        <p:spPr>
          <a:xfrm>
            <a:off x="3572401" y="1716199"/>
            <a:ext cx="5559272" cy="1015663"/>
          </a:xfrm>
          <a:prstGeom prst="rect">
            <a:avLst/>
          </a:prstGeom>
          <a:noFill/>
        </p:spPr>
        <p:txBody>
          <a:bodyPr wrap="square" lIns="91440" tIns="45720" rIns="91440" bIns="4572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KHOA HỌC</a:t>
            </a:r>
            <a:endParaRPr lang="en-US" sz="6000" b="1" dirty="0">
              <a:ln w="22225">
                <a:solidFill>
                  <a:schemeClr val="accent2"/>
                </a:solidFill>
                <a:prstDash val="solid"/>
              </a:ln>
              <a:solidFill>
                <a:schemeClr val="accent2">
                  <a:lumMod val="40000"/>
                  <a:lumOff val="60000"/>
                </a:schemeClr>
              </a:solidFill>
            </a:endParaRPr>
          </a:p>
        </p:txBody>
      </p:sp>
      <p:sp>
        <p:nvSpPr>
          <p:cNvPr id="7" name="TextBox 6">
            <a:extLst>
              <a:ext uri="{FF2B5EF4-FFF2-40B4-BE49-F238E27FC236}">
                <a16:creationId xmlns:a16="http://schemas.microsoft.com/office/drawing/2014/main" xmlns="" id="{479DD023-09E4-45D9-A096-AE9C1F58DC44}"/>
              </a:ext>
            </a:extLst>
          </p:cNvPr>
          <p:cNvSpPr txBox="1"/>
          <p:nvPr/>
        </p:nvSpPr>
        <p:spPr>
          <a:xfrm>
            <a:off x="1876425" y="2943225"/>
            <a:ext cx="9172575" cy="1323439"/>
          </a:xfrm>
          <a:prstGeom prst="rect">
            <a:avLst/>
          </a:prstGeom>
          <a:noFill/>
        </p:spPr>
        <p:txBody>
          <a:bodyPr wrap="square" rtlCol="0">
            <a:spAutoFit/>
          </a:bodyPr>
          <a:lstStyle/>
          <a:p>
            <a:pPr algn="ctr"/>
            <a:r>
              <a:rPr lang="en-US" sz="4000" b="1" dirty="0">
                <a:ln w="12700">
                  <a:solidFill>
                    <a:schemeClr val="accent1"/>
                  </a:solidFill>
                  <a:prstDash val="solid"/>
                </a:ln>
                <a:solidFill>
                  <a:schemeClr val="accent1">
                    <a:lumMod val="50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BÀI 65: TÁC ĐỘNG CỦA CON NGƯỜI ĐẾN MÔI TRƯỜNG RỪNG</a:t>
            </a:r>
          </a:p>
        </p:txBody>
      </p:sp>
      <p:sp>
        <p:nvSpPr>
          <p:cNvPr id="2" name="TextBox 1">
            <a:extLst>
              <a:ext uri="{FF2B5EF4-FFF2-40B4-BE49-F238E27FC236}">
                <a16:creationId xmlns:a16="http://schemas.microsoft.com/office/drawing/2014/main" xmlns="" id="{599E6707-3B96-44CD-9FD7-4AD540174BF1}"/>
              </a:ext>
            </a:extLst>
          </p:cNvPr>
          <p:cNvSpPr txBox="1"/>
          <p:nvPr/>
        </p:nvSpPr>
        <p:spPr>
          <a:xfrm>
            <a:off x="8290190" y="6014081"/>
            <a:ext cx="4643717"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GV: </a:t>
            </a:r>
            <a:r>
              <a:rPr lang="en-US" sz="2400" b="1" i="1" dirty="0" err="1" smtClean="0">
                <a:latin typeface="Times New Roman" panose="02020603050405020304" pitchFamily="18" charset="0"/>
                <a:cs typeface="Times New Roman" panose="02020603050405020304" pitchFamily="18" charset="0"/>
              </a:rPr>
              <a:t>Đỗ</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Thị</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Kiều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Hoa</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418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ackground pattern&#10;&#10;Description automatically generated">
            <a:extLst>
              <a:ext uri="{FF2B5EF4-FFF2-40B4-BE49-F238E27FC236}">
                <a16:creationId xmlns:a16="http://schemas.microsoft.com/office/drawing/2014/main" xmlns="" id="{AB29B65A-9E5D-4EB3-AB0B-0B78DEED3236}"/>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1504" y="1282"/>
            <a:ext cx="12191980" cy="6856718"/>
          </a:xfrm>
          <a:prstGeom prst="rect">
            <a:avLst/>
          </a:prstGeom>
        </p:spPr>
      </p:pic>
      <p:sp>
        <p:nvSpPr>
          <p:cNvPr id="7" name="Rectangle 6">
            <a:extLst>
              <a:ext uri="{FF2B5EF4-FFF2-40B4-BE49-F238E27FC236}">
                <a16:creationId xmlns:a16="http://schemas.microsoft.com/office/drawing/2014/main" xmlns="" id="{1FA50429-6FFB-4F6D-A5C1-24871639CBEF}"/>
              </a:ext>
            </a:extLst>
          </p:cNvPr>
          <p:cNvSpPr/>
          <p:nvPr/>
        </p:nvSpPr>
        <p:spPr>
          <a:xfrm>
            <a:off x="3527578" y="1205210"/>
            <a:ext cx="5559272" cy="1015663"/>
          </a:xfrm>
          <a:prstGeom prst="rect">
            <a:avLst/>
          </a:prstGeom>
          <a:noFill/>
        </p:spPr>
        <p:txBody>
          <a:bodyPr wrap="square" lIns="91440" tIns="45720" rIns="91440" bIns="4572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KHOA HỌC</a:t>
            </a:r>
            <a:endParaRPr lang="en-US" sz="6000" b="1" dirty="0">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xmlns="" id="{0E5DED6E-4547-4F2E-8C2C-AAFDAEC4365C}"/>
              </a:ext>
            </a:extLst>
          </p:cNvPr>
          <p:cNvSpPr txBox="1"/>
          <p:nvPr/>
        </p:nvSpPr>
        <p:spPr>
          <a:xfrm>
            <a:off x="1876425" y="2943225"/>
            <a:ext cx="9172575" cy="1323439"/>
          </a:xfrm>
          <a:prstGeom prst="rect">
            <a:avLst/>
          </a:prstGeom>
          <a:noFill/>
        </p:spPr>
        <p:txBody>
          <a:bodyPr wrap="square" rtlCol="0">
            <a:spAutoFit/>
          </a:bodyPr>
          <a:lstStyle/>
          <a:p>
            <a:pPr algn="ctr"/>
            <a:r>
              <a:rPr lang="en-US" sz="4000" b="1" dirty="0">
                <a:ln w="12700">
                  <a:solidFill>
                    <a:schemeClr val="accent1"/>
                  </a:solidFill>
                  <a:prstDash val="solid"/>
                </a:ln>
                <a:solidFill>
                  <a:schemeClr val="accent1">
                    <a:lumMod val="50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BÀI 65: TÁC ĐỘNG CỦA CON NGƯỜI ĐẾN MÔI TRƯỜNG RỪNG</a:t>
            </a:r>
          </a:p>
        </p:txBody>
      </p:sp>
      <p:sp>
        <p:nvSpPr>
          <p:cNvPr id="13" name="TextBox 12">
            <a:extLst>
              <a:ext uri="{FF2B5EF4-FFF2-40B4-BE49-F238E27FC236}">
                <a16:creationId xmlns:a16="http://schemas.microsoft.com/office/drawing/2014/main" xmlns="" id="{30F325BC-680D-4183-9683-6ECE91976B7B}"/>
              </a:ext>
            </a:extLst>
          </p:cNvPr>
          <p:cNvSpPr txBox="1"/>
          <p:nvPr/>
        </p:nvSpPr>
        <p:spPr>
          <a:xfrm>
            <a:off x="4486275" y="6200775"/>
            <a:ext cx="4162425" cy="461665"/>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Động</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16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ackground pattern&#10;&#10;Description automatically generated">
            <a:extLst>
              <a:ext uri="{FF2B5EF4-FFF2-40B4-BE49-F238E27FC236}">
                <a16:creationId xmlns:a16="http://schemas.microsoft.com/office/drawing/2014/main" xmlns="" id="{47F1C59A-F283-41D9-A4AE-4E639FB82B18}"/>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F88A43B-D924-40A2-B9F1-A23E31F7FE4B}"/>
              </a:ext>
            </a:extLst>
          </p:cNvPr>
          <p:cNvSpPr txBox="1"/>
          <p:nvPr/>
        </p:nvSpPr>
        <p:spPr>
          <a:xfrm>
            <a:off x="2228850" y="781050"/>
            <a:ext cx="8286750"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43AAFB2B-2E11-43E1-AD5E-C1C209912E5F}"/>
              </a:ext>
            </a:extLst>
          </p:cNvPr>
          <p:cNvSpPr txBox="1"/>
          <p:nvPr/>
        </p:nvSpPr>
        <p:spPr>
          <a:xfrm>
            <a:off x="1466850" y="2514925"/>
            <a:ext cx="9229725"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1</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5F8DDF5F-DEA1-4935-B5F7-57E1F488A0A7}"/>
              </a:ext>
            </a:extLst>
          </p:cNvPr>
          <p:cNvSpPr txBox="1"/>
          <p:nvPr/>
        </p:nvSpPr>
        <p:spPr>
          <a:xfrm>
            <a:off x="1676400" y="3533775"/>
            <a:ext cx="8467725" cy="800219"/>
          </a:xfrm>
          <a:prstGeom prst="rect">
            <a:avLst/>
          </a:prstGeom>
          <a:noFill/>
        </p:spPr>
        <p:txBody>
          <a:bodyPr wrap="square" rtlCol="0">
            <a:spAutoFit/>
          </a:bodyPr>
          <a:lstStyle/>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134</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139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4">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medium confidence">
            <a:extLst>
              <a:ext uri="{FF2B5EF4-FFF2-40B4-BE49-F238E27FC236}">
                <a16:creationId xmlns:a16="http://schemas.microsoft.com/office/drawing/2014/main" xmlns="" id="{AB0922EA-6D8A-4099-9988-86802DC5C4F7}"/>
              </a:ext>
            </a:extLst>
          </p:cNvPr>
          <p:cNvPicPr>
            <a:picLocks noChangeAspect="1"/>
          </p:cNvPicPr>
          <p:nvPr/>
        </p:nvPicPr>
        <p:blipFill rotWithShape="1">
          <a:blip r:embed="rId4">
            <a:extLst>
              <a:ext uri="{28A0092B-C50C-407E-A947-70E740481C1C}">
                <a14:useLocalDpi xmlns:a14="http://schemas.microsoft.com/office/drawing/2010/main" val="0"/>
              </a:ext>
            </a:extLst>
          </a:blip>
          <a:srcRect b="7476"/>
          <a:stretch/>
        </p:blipFill>
        <p:spPr>
          <a:xfrm>
            <a:off x="0" y="0"/>
            <a:ext cx="12192000" cy="6858000"/>
          </a:xfrm>
          <a:prstGeom prst="rect">
            <a:avLst/>
          </a:prstGeom>
          <a:ln>
            <a:noFill/>
          </a:ln>
        </p:spPr>
      </p:pic>
      <p:sp>
        <p:nvSpPr>
          <p:cNvPr id="25" name="Isosceles Triangle 24">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849523CE-8EBF-4890-91D7-F5A875251766}"/>
              </a:ext>
            </a:extLst>
          </p:cNvPr>
          <p:cNvSpPr txBox="1"/>
          <p:nvPr/>
        </p:nvSpPr>
        <p:spPr>
          <a:xfrm>
            <a:off x="1888156" y="2385782"/>
            <a:ext cx="9461162"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 4 TRONG 2 PHÚT</a:t>
            </a:r>
          </a:p>
        </p:txBody>
      </p:sp>
      <p:pic>
        <p:nvPicPr>
          <p:cNvPr id="24" name="Picture 8" descr="Digit 120">
            <a:extLst>
              <a:ext uri="{FF2B5EF4-FFF2-40B4-BE49-F238E27FC236}">
                <a16:creationId xmlns:a16="http://schemas.microsoft.com/office/drawing/2014/main" xmlns="" id="{200B3906-1E50-40F9-A0FD-7F33F8A898F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0653" y="3372371"/>
            <a:ext cx="2307892" cy="1262382"/>
          </a:xfrm>
          <a:prstGeom prst="rect">
            <a:avLst/>
          </a:prstGeom>
          <a:noFill/>
          <a:extLst>
            <a:ext uri="{909E8E84-426E-40DD-AFC4-6F175D3DCCD1}">
              <a14:hiddenFill xmlns:a14="http://schemas.microsoft.com/office/drawing/2010/main">
                <a:solidFill>
                  <a:srgbClr val="FFFFFF"/>
                </a:solidFill>
              </a14:hiddenFill>
            </a:ext>
          </a:extLst>
        </p:spPr>
      </p:pic>
      <p:pic>
        <p:nvPicPr>
          <p:cNvPr id="9" name="Tieng-chuong-het-gio-www_yeualo-com">
            <a:hlinkClick r:id="" action="ppaction://media"/>
            <a:extLst>
              <a:ext uri="{FF2B5EF4-FFF2-40B4-BE49-F238E27FC236}">
                <a16:creationId xmlns:a16="http://schemas.microsoft.com/office/drawing/2014/main" xmlns="" id="{E1781DBA-207D-40BE-87DD-BE4682C413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59" y="0"/>
            <a:ext cx="487363" cy="487363"/>
          </a:xfrm>
          <a:prstGeom prst="rect">
            <a:avLst/>
          </a:prstGeom>
        </p:spPr>
      </p:pic>
    </p:spTree>
    <p:extLst>
      <p:ext uri="{BB962C8B-B14F-4D97-AF65-F5344CB8AC3E}">
        <p14:creationId xmlns:p14="http://schemas.microsoft.com/office/powerpoint/2010/main" val="251552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6">
            <a:extLst>
              <a:ext uri="{FF2B5EF4-FFF2-40B4-BE49-F238E27FC236}">
                <a16:creationId xmlns:a16="http://schemas.microsoft.com/office/drawing/2014/main" xmlns="" id="{A2CBD409-0CCB-412E-ACA8-36447BF4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76924"/>
            <a:ext cx="7315200" cy="31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ntitled-5">
            <a:extLst>
              <a:ext uri="{FF2B5EF4-FFF2-40B4-BE49-F238E27FC236}">
                <a16:creationId xmlns:a16="http://schemas.microsoft.com/office/drawing/2014/main" xmlns="" id="{BDB81DC1-9F8C-4106-9FB9-9FAA3054D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3305536"/>
            <a:ext cx="3124200" cy="337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ntitled-9">
            <a:extLst>
              <a:ext uri="{FF2B5EF4-FFF2-40B4-BE49-F238E27FC236}">
                <a16:creationId xmlns:a16="http://schemas.microsoft.com/office/drawing/2014/main" xmlns="" id="{0663EB56-BD31-434E-99D8-D7B95BFD2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8100" y="3305536"/>
            <a:ext cx="3276600" cy="337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Untitled-2">
            <a:extLst>
              <a:ext uri="{FF2B5EF4-FFF2-40B4-BE49-F238E27FC236}">
                <a16:creationId xmlns:a16="http://schemas.microsoft.com/office/drawing/2014/main" xmlns="" id="{E0354567-0DB0-4B60-BD98-2F7052E765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763"/>
          <a:stretch/>
        </p:blipFill>
        <p:spPr bwMode="auto">
          <a:xfrm>
            <a:off x="7468716" y="3305536"/>
            <a:ext cx="4170834" cy="326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F5CF7CC0-EEE4-4F90-856C-EE02209F52AC}"/>
              </a:ext>
            </a:extLst>
          </p:cNvPr>
          <p:cNvSpPr/>
          <p:nvPr/>
        </p:nvSpPr>
        <p:spPr>
          <a:xfrm>
            <a:off x="3987053" y="2759152"/>
            <a:ext cx="514350"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10" name="Rectangle 9">
            <a:extLst>
              <a:ext uri="{FF2B5EF4-FFF2-40B4-BE49-F238E27FC236}">
                <a16:creationId xmlns:a16="http://schemas.microsoft.com/office/drawing/2014/main" xmlns="" id="{55213A73-050B-4366-B45C-C6CBEFADB92B}"/>
              </a:ext>
            </a:extLst>
          </p:cNvPr>
          <p:cNvSpPr/>
          <p:nvPr/>
        </p:nvSpPr>
        <p:spPr>
          <a:xfrm>
            <a:off x="466725" y="6191250"/>
            <a:ext cx="533400" cy="4862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2</a:t>
            </a:r>
          </a:p>
        </p:txBody>
      </p:sp>
      <p:sp>
        <p:nvSpPr>
          <p:cNvPr id="13" name="Rectangle 12">
            <a:extLst>
              <a:ext uri="{FF2B5EF4-FFF2-40B4-BE49-F238E27FC236}">
                <a16:creationId xmlns:a16="http://schemas.microsoft.com/office/drawing/2014/main" xmlns="" id="{F65AFA48-D29A-451C-903A-CE9A02A1A0EE}"/>
              </a:ext>
            </a:extLst>
          </p:cNvPr>
          <p:cNvSpPr/>
          <p:nvPr/>
        </p:nvSpPr>
        <p:spPr>
          <a:xfrm>
            <a:off x="3848100" y="6191250"/>
            <a:ext cx="532284" cy="4862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3</a:t>
            </a:r>
          </a:p>
        </p:txBody>
      </p:sp>
      <p:sp>
        <p:nvSpPr>
          <p:cNvPr id="14" name="Rectangle 13">
            <a:extLst>
              <a:ext uri="{FF2B5EF4-FFF2-40B4-BE49-F238E27FC236}">
                <a16:creationId xmlns:a16="http://schemas.microsoft.com/office/drawing/2014/main" xmlns="" id="{9A2FC998-CC7D-4834-B110-12B8D477CE8A}"/>
              </a:ext>
            </a:extLst>
          </p:cNvPr>
          <p:cNvSpPr/>
          <p:nvPr/>
        </p:nvSpPr>
        <p:spPr>
          <a:xfrm>
            <a:off x="7581900" y="6096000"/>
            <a:ext cx="523875" cy="4762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a:t>
            </a:r>
          </a:p>
        </p:txBody>
      </p:sp>
      <p:sp>
        <p:nvSpPr>
          <p:cNvPr id="2" name="TextBox 1">
            <a:extLst>
              <a:ext uri="{FF2B5EF4-FFF2-40B4-BE49-F238E27FC236}">
                <a16:creationId xmlns:a16="http://schemas.microsoft.com/office/drawing/2014/main" xmlns="" id="{B57900E0-DF33-440D-9965-08EAC0F9BA9E}"/>
              </a:ext>
            </a:extLst>
          </p:cNvPr>
          <p:cNvSpPr txBox="1"/>
          <p:nvPr/>
        </p:nvSpPr>
        <p:spPr>
          <a:xfrm>
            <a:off x="192443" y="440369"/>
            <a:ext cx="326259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pic>
        <p:nvPicPr>
          <p:cNvPr id="11" name="Picture 22" descr="ag00355_">
            <a:extLst>
              <a:ext uri="{FF2B5EF4-FFF2-40B4-BE49-F238E27FC236}">
                <a16:creationId xmlns:a16="http://schemas.microsoft.com/office/drawing/2014/main" xmlns="" id="{02373622-638B-4443-B165-FB28A6080E1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44220" y="3914775"/>
            <a:ext cx="197832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8762E238-ECCA-4843-A090-3067C197D385}"/>
              </a:ext>
            </a:extLst>
          </p:cNvPr>
          <p:cNvSpPr txBox="1"/>
          <p:nvPr/>
        </p:nvSpPr>
        <p:spPr>
          <a:xfrm>
            <a:off x="214009" y="1634080"/>
            <a:ext cx="3258765" cy="1200329"/>
          </a:xfrm>
          <a:prstGeom prst="rect">
            <a:avLst/>
          </a:prstGeom>
          <a:noFill/>
        </p:spPr>
        <p:txBody>
          <a:bodyPr wrap="square" rtlCol="0">
            <a:spAutoFit/>
          </a:bodyPr>
          <a:lstStyle/>
          <a:p>
            <a:r>
              <a:rPr lang="en-US" sz="2400" dirty="0"/>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42912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1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plus(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par>
                                <p:cTn id="38" presetID="4"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500"/>
                                        <p:tgtEl>
                                          <p:spTgt spid="11"/>
                                        </p:tgtEl>
                                      </p:cBhvr>
                                    </p:animEffect>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499"/>
                                          </p:stCondLst>
                                        </p:cTn>
                                        <p:tgtEl>
                                          <p:spTgt spid="11"/>
                                        </p:tgtEl>
                                        <p:attrNameLst>
                                          <p:attrName>style.visibility</p:attrName>
                                        </p:attrNameLst>
                                      </p:cBhvr>
                                      <p:to>
                                        <p:strVal val="visible"/>
                                      </p:to>
                                    </p:set>
                                  </p:childTnLst>
                                </p:cTn>
                              </p:par>
                              <p:par>
                                <p:cTn id="44" presetID="22" presetClass="entr" presetSubtype="4"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xmlns="" id="{AC06A8D8-25BA-43DB-A597-ED466AA0B9F2}"/>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A2318938-A08A-48F1-9828-2701B7F6A9F9}"/>
              </a:ext>
            </a:extLst>
          </p:cNvPr>
          <p:cNvSpPr txBox="1"/>
          <p:nvPr/>
        </p:nvSpPr>
        <p:spPr>
          <a:xfrm>
            <a:off x="2133600" y="3871895"/>
            <a:ext cx="79248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6BE12D8A-8B73-4C25-AB3B-01B691F818E1}"/>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D1338E1-5812-40DD-97BA-1E6EB47C3213}"/>
              </a:ext>
            </a:extLst>
          </p:cNvPr>
          <p:cNvSpPr txBox="1"/>
          <p:nvPr/>
        </p:nvSpPr>
        <p:spPr>
          <a:xfrm>
            <a:off x="1545772" y="2558145"/>
            <a:ext cx="10058400" cy="707886"/>
          </a:xfrm>
          <a:prstGeom prst="rect">
            <a:avLst/>
          </a:prstGeom>
          <a:noFill/>
        </p:spPr>
        <p:txBody>
          <a:bodyPr wrap="square">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1</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542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xmlns="" id="{EA6B2FE6-BE04-4720-808E-9470DF37D6F2}"/>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0" y="-79998"/>
            <a:ext cx="12191980" cy="6856718"/>
          </a:xfrm>
          <a:prstGeom prst="rect">
            <a:avLst/>
          </a:prstGeom>
        </p:spPr>
      </p:pic>
      <p:pic>
        <p:nvPicPr>
          <p:cNvPr id="8" name="Picture 7" descr="A picture containing wooden, wood, dining table&#10;&#10;Description automatically generated">
            <a:extLst>
              <a:ext uri="{FF2B5EF4-FFF2-40B4-BE49-F238E27FC236}">
                <a16:creationId xmlns:a16="http://schemas.microsoft.com/office/drawing/2014/main" xmlns="" id="{CFCC392F-41A5-4A65-A90B-B54E02838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55" y="849872"/>
            <a:ext cx="4465340" cy="4415236"/>
          </a:xfrm>
          <a:prstGeom prst="rect">
            <a:avLst/>
          </a:prstGeom>
        </p:spPr>
      </p:pic>
      <p:sp>
        <p:nvSpPr>
          <p:cNvPr id="15" name="TextBox 14">
            <a:extLst>
              <a:ext uri="{FF2B5EF4-FFF2-40B4-BE49-F238E27FC236}">
                <a16:creationId xmlns:a16="http://schemas.microsoft.com/office/drawing/2014/main" xmlns="" id="{1973A05B-7822-484F-893A-4349A37A2ADC}"/>
              </a:ext>
            </a:extLst>
          </p:cNvPr>
          <p:cNvSpPr txBox="1"/>
          <p:nvPr/>
        </p:nvSpPr>
        <p:spPr>
          <a:xfrm>
            <a:off x="324255" y="5180822"/>
            <a:ext cx="4465340"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endParaRPr lang="en-US" sz="3200" dirty="0">
              <a:latin typeface="Times New Roman" panose="02020603050405020304" pitchFamily="18" charset="0"/>
              <a:cs typeface="Times New Roman" panose="02020603050405020304" pitchFamily="18" charset="0"/>
            </a:endParaRPr>
          </a:p>
        </p:txBody>
      </p:sp>
      <p:pic>
        <p:nvPicPr>
          <p:cNvPr id="17" name="Picture 16" descr="A picture containing tree, outdoor, water, sky&#10;&#10;Description automatically generated">
            <a:extLst>
              <a:ext uri="{FF2B5EF4-FFF2-40B4-BE49-F238E27FC236}">
                <a16:creationId xmlns:a16="http://schemas.microsoft.com/office/drawing/2014/main" xmlns="" id="{15C36CB6-9834-4F64-A2BD-E4E40AA65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989" y="849872"/>
            <a:ext cx="6718756" cy="4415236"/>
          </a:xfrm>
          <a:prstGeom prst="rect">
            <a:avLst/>
          </a:prstGeom>
        </p:spPr>
      </p:pic>
      <p:sp>
        <p:nvSpPr>
          <p:cNvPr id="18" name="TextBox 17">
            <a:extLst>
              <a:ext uri="{FF2B5EF4-FFF2-40B4-BE49-F238E27FC236}">
                <a16:creationId xmlns:a16="http://schemas.microsoft.com/office/drawing/2014/main" xmlns="" id="{5C68B0CF-BE29-4E2B-922B-A1BC9BE96BD5}"/>
              </a:ext>
            </a:extLst>
          </p:cNvPr>
          <p:cNvSpPr txBox="1"/>
          <p:nvPr/>
        </p:nvSpPr>
        <p:spPr>
          <a:xfrm>
            <a:off x="5477436" y="5499487"/>
            <a:ext cx="56435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tôm</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36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EC1E9-971D-4777-B0CE-38B4EF3B8099}"/>
              </a:ext>
            </a:extLst>
          </p:cNvPr>
          <p:cNvSpPr>
            <a:spLocks noGrp="1"/>
          </p:cNvSpPr>
          <p:nvPr>
            <p:ph type="title"/>
          </p:nvPr>
        </p:nvSpPr>
        <p:spPr/>
        <p:txBody>
          <a:bodyPr/>
          <a:lstStyle/>
          <a:p>
            <a:endParaRPr lang="en-US"/>
          </a:p>
        </p:txBody>
      </p:sp>
      <p:pic>
        <p:nvPicPr>
          <p:cNvPr id="6" name="Content Placeholder 5" descr="A picture containing mountain, outdoor, nature, grass&#10;&#10;Description automatically generated">
            <a:extLst>
              <a:ext uri="{FF2B5EF4-FFF2-40B4-BE49-F238E27FC236}">
                <a16:creationId xmlns:a16="http://schemas.microsoft.com/office/drawing/2014/main" xmlns="" id="{D6FBEBFC-F9D2-4596-8BD8-1D2772D6E8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2933" y="1825625"/>
            <a:ext cx="5806133" cy="4351338"/>
          </a:xfrm>
        </p:spPr>
      </p:pic>
      <p:pic>
        <p:nvPicPr>
          <p:cNvPr id="4" name="Picture 3" descr="A picture containing background pattern&#10;&#10;Description automatically generated">
            <a:extLst>
              <a:ext uri="{FF2B5EF4-FFF2-40B4-BE49-F238E27FC236}">
                <a16:creationId xmlns:a16="http://schemas.microsoft.com/office/drawing/2014/main" xmlns="" id="{A6278AFF-BD44-4366-83A8-CC248E11B076}"/>
              </a:ext>
            </a:extLst>
          </p:cNvPr>
          <p:cNvPicPr>
            <a:picLocks noChangeAspect="1"/>
          </p:cNvPicPr>
          <p:nvPr/>
        </p:nvPicPr>
        <p:blipFill rotWithShape="1">
          <a:blip r:embed="rId3">
            <a:extLst>
              <a:ext uri="{28A0092B-C50C-407E-A947-70E740481C1C}">
                <a14:useLocalDpi xmlns:a14="http://schemas.microsoft.com/office/drawing/2010/main" val="0"/>
              </a:ext>
            </a:extLst>
          </a:blip>
          <a:srcRect t="3905" b="2363"/>
          <a:stretch/>
        </p:blipFill>
        <p:spPr>
          <a:xfrm>
            <a:off x="0" y="-4578"/>
            <a:ext cx="12191980" cy="6856718"/>
          </a:xfrm>
          <a:prstGeom prst="rect">
            <a:avLst/>
          </a:prstGeom>
        </p:spPr>
      </p:pic>
      <p:pic>
        <p:nvPicPr>
          <p:cNvPr id="8" name="Picture 7" descr="A picture containing mountain, outdoor, nature, grass&#10;&#10;Description automatically generated">
            <a:extLst>
              <a:ext uri="{FF2B5EF4-FFF2-40B4-BE49-F238E27FC236}">
                <a16:creationId xmlns:a16="http://schemas.microsoft.com/office/drawing/2014/main" xmlns="" id="{6A0C5125-0AB3-488B-B02F-23E8C6F75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21" y="297236"/>
            <a:ext cx="4483844" cy="3360364"/>
          </a:xfrm>
          <a:prstGeom prst="rect">
            <a:avLst/>
          </a:prstGeom>
        </p:spPr>
      </p:pic>
      <p:sp>
        <p:nvSpPr>
          <p:cNvPr id="9" name="TextBox 8">
            <a:extLst>
              <a:ext uri="{FF2B5EF4-FFF2-40B4-BE49-F238E27FC236}">
                <a16:creationId xmlns:a16="http://schemas.microsoft.com/office/drawing/2014/main" xmlns="" id="{AC91A635-A3A8-492B-88ED-D26B3F59DEF0}"/>
              </a:ext>
            </a:extLst>
          </p:cNvPr>
          <p:cNvSpPr txBox="1"/>
          <p:nvPr/>
        </p:nvSpPr>
        <p:spPr>
          <a:xfrm>
            <a:off x="609600" y="3905012"/>
            <a:ext cx="4087906"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endParaRPr lang="en-US" sz="3200" dirty="0">
              <a:latin typeface="Times New Roman" panose="02020603050405020304" pitchFamily="18" charset="0"/>
              <a:cs typeface="Times New Roman" panose="02020603050405020304" pitchFamily="18" charset="0"/>
            </a:endParaRPr>
          </a:p>
        </p:txBody>
      </p:sp>
      <p:pic>
        <p:nvPicPr>
          <p:cNvPr id="11" name="Picture 10" descr="A dirt road with trees on the side&#10;&#10;Description automatically generated with low confidence">
            <a:extLst>
              <a:ext uri="{FF2B5EF4-FFF2-40B4-BE49-F238E27FC236}">
                <a16:creationId xmlns:a16="http://schemas.microsoft.com/office/drawing/2014/main" xmlns="" id="{7F4129E3-374E-4CEB-A3A1-1362D281F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666" y="1294517"/>
            <a:ext cx="6193023" cy="4424965"/>
          </a:xfrm>
          <a:prstGeom prst="rect">
            <a:avLst/>
          </a:prstGeom>
        </p:spPr>
      </p:pic>
      <p:sp>
        <p:nvSpPr>
          <p:cNvPr id="12" name="TextBox 11">
            <a:extLst>
              <a:ext uri="{FF2B5EF4-FFF2-40B4-BE49-F238E27FC236}">
                <a16:creationId xmlns:a16="http://schemas.microsoft.com/office/drawing/2014/main" xmlns="" id="{5CCA2DD2-F1E2-4F2E-BED0-D9CE63CA55E0}"/>
              </a:ext>
            </a:extLst>
          </p:cNvPr>
          <p:cNvSpPr txBox="1"/>
          <p:nvPr/>
        </p:nvSpPr>
        <p:spPr>
          <a:xfrm>
            <a:off x="5710518" y="5815044"/>
            <a:ext cx="531607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633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0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EC1E9-971D-4777-B0CE-38B4EF3B8099}"/>
              </a:ext>
            </a:extLst>
          </p:cNvPr>
          <p:cNvSpPr>
            <a:spLocks noGrp="1"/>
          </p:cNvSpPr>
          <p:nvPr>
            <p:ph type="title"/>
          </p:nvPr>
        </p:nvSpPr>
        <p:spPr/>
        <p:txBody>
          <a:bodyPr/>
          <a:lstStyle/>
          <a:p>
            <a:endParaRPr lang="en-US" sz="3200">
              <a:latin typeface="Times New Roman" panose="02020603050405020304" pitchFamily="18" charset="0"/>
              <a:cs typeface="Times New Roman" panose="02020603050405020304" pitchFamily="18" charset="0"/>
            </a:endParaRPr>
          </a:p>
        </p:txBody>
      </p:sp>
      <p:pic>
        <p:nvPicPr>
          <p:cNvPr id="7" name="Content Placeholder 6" descr="A picture containing grass, nature, highland&#10;&#10;Description automatically generated">
            <a:extLst>
              <a:ext uri="{FF2B5EF4-FFF2-40B4-BE49-F238E27FC236}">
                <a16:creationId xmlns:a16="http://schemas.microsoft.com/office/drawing/2014/main" xmlns="" id="{F52AE634-6789-43E3-8D0E-79934A6E73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7250" y="3201194"/>
            <a:ext cx="2857500" cy="1600200"/>
          </a:xfrm>
        </p:spPr>
      </p:pic>
      <p:pic>
        <p:nvPicPr>
          <p:cNvPr id="4" name="Picture 3" descr="A picture containing background pattern&#10;&#10;Description automatically generated">
            <a:extLst>
              <a:ext uri="{FF2B5EF4-FFF2-40B4-BE49-F238E27FC236}">
                <a16:creationId xmlns:a16="http://schemas.microsoft.com/office/drawing/2014/main" xmlns="" id="{A6278AFF-BD44-4366-83A8-CC248E11B076}"/>
              </a:ext>
            </a:extLst>
          </p:cNvPr>
          <p:cNvPicPr>
            <a:picLocks noChangeAspect="1"/>
          </p:cNvPicPr>
          <p:nvPr/>
        </p:nvPicPr>
        <p:blipFill rotWithShape="1">
          <a:blip r:embed="rId3">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xmlns="" id="{7B2EDC26-CA0E-4604-B10A-599C9F953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737" y="284639"/>
            <a:ext cx="5324783" cy="4348321"/>
          </a:xfrm>
          <a:prstGeom prst="rect">
            <a:avLst/>
          </a:prstGeom>
        </p:spPr>
      </p:pic>
      <p:pic>
        <p:nvPicPr>
          <p:cNvPr id="11" name="Picture 10" descr="A helicopter flying over a forest&#10;&#10;Description automatically generated with medium confidence">
            <a:extLst>
              <a:ext uri="{FF2B5EF4-FFF2-40B4-BE49-F238E27FC236}">
                <a16:creationId xmlns:a16="http://schemas.microsoft.com/office/drawing/2014/main" xmlns="" id="{72F6AF56-F98C-4175-AD2B-2959B5AB3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37" y="1910875"/>
            <a:ext cx="5879211" cy="4348320"/>
          </a:xfrm>
          <a:prstGeom prst="rect">
            <a:avLst/>
          </a:prstGeom>
        </p:spPr>
      </p:pic>
      <p:sp>
        <p:nvSpPr>
          <p:cNvPr id="12" name="TextBox 11">
            <a:extLst>
              <a:ext uri="{FF2B5EF4-FFF2-40B4-BE49-F238E27FC236}">
                <a16:creationId xmlns:a16="http://schemas.microsoft.com/office/drawing/2014/main" xmlns="" id="{34C930FC-7F37-4052-ACFC-E8097099142E}"/>
              </a:ext>
            </a:extLst>
          </p:cNvPr>
          <p:cNvSpPr txBox="1"/>
          <p:nvPr/>
        </p:nvSpPr>
        <p:spPr>
          <a:xfrm>
            <a:off x="7035610" y="4801394"/>
            <a:ext cx="471951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sân</a:t>
            </a:r>
            <a:r>
              <a:rPr lang="en-US" sz="3200" dirty="0">
                <a:latin typeface="Times New Roman" panose="02020603050405020304" pitchFamily="18" charset="0"/>
                <a:cs typeface="Times New Roman" panose="02020603050405020304" pitchFamily="18" charset="0"/>
              </a:rPr>
              <a:t> golf Tam </a:t>
            </a:r>
            <a:r>
              <a:rPr lang="en-US" sz="3200" dirty="0" err="1">
                <a:latin typeface="Times New Roman" panose="02020603050405020304" pitchFamily="18" charset="0"/>
                <a:cs typeface="Times New Roman" panose="02020603050405020304" pitchFamily="18" charset="0"/>
              </a:rPr>
              <a:t>Đảo</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DBD8E33F-227A-419F-9768-9B54F219A151}"/>
              </a:ext>
            </a:extLst>
          </p:cNvPr>
          <p:cNvSpPr txBox="1"/>
          <p:nvPr/>
        </p:nvSpPr>
        <p:spPr>
          <a:xfrm>
            <a:off x="199822" y="617013"/>
            <a:ext cx="573024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6051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EC1E9-971D-4777-B0CE-38B4EF3B8099}"/>
              </a:ext>
            </a:extLst>
          </p:cNvPr>
          <p:cNvSpPr>
            <a:spLocks noGrp="1"/>
          </p:cNvSpPr>
          <p:nvPr>
            <p:ph type="title"/>
          </p:nvPr>
        </p:nvSpPr>
        <p:spPr/>
        <p:txBody>
          <a:bodyPr/>
          <a:lstStyle/>
          <a:p>
            <a:endParaRPr lang="en-US"/>
          </a:p>
        </p:txBody>
      </p:sp>
      <p:pic>
        <p:nvPicPr>
          <p:cNvPr id="4" name="Picture 3" descr="A picture containing background pattern&#10;&#10;Description automatically generated">
            <a:extLst>
              <a:ext uri="{FF2B5EF4-FFF2-40B4-BE49-F238E27FC236}">
                <a16:creationId xmlns:a16="http://schemas.microsoft.com/office/drawing/2014/main" xmlns="" id="{A6278AFF-BD44-4366-83A8-CC248E11B076}"/>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0"/>
            <a:ext cx="12191980" cy="6856718"/>
          </a:xfrm>
          <a:prstGeom prst="rect">
            <a:avLst/>
          </a:prstGeom>
        </p:spPr>
      </p:pic>
      <p:pic>
        <p:nvPicPr>
          <p:cNvPr id="11" name="Content Placeholder 10" descr="A picture containing tree, outdoor, wood, plant&#10;&#10;Description automatically generated">
            <a:extLst>
              <a:ext uri="{FF2B5EF4-FFF2-40B4-BE49-F238E27FC236}">
                <a16:creationId xmlns:a16="http://schemas.microsoft.com/office/drawing/2014/main" xmlns="" id="{C6DBBABC-3B66-41F8-A303-E8197DCCD1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281"/>
            <a:ext cx="5264758" cy="4385392"/>
          </a:xfrm>
        </p:spPr>
      </p:pic>
      <p:pic>
        <p:nvPicPr>
          <p:cNvPr id="13" name="Picture 12" descr="A picture containing tree, outdoor, rock&#10;&#10;Description automatically generated">
            <a:extLst>
              <a:ext uri="{FF2B5EF4-FFF2-40B4-BE49-F238E27FC236}">
                <a16:creationId xmlns:a16="http://schemas.microsoft.com/office/drawing/2014/main" xmlns="" id="{1AB9DB9B-F1FD-482B-A6ED-23BEB10DF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759" y="2718148"/>
            <a:ext cx="6927241" cy="4139852"/>
          </a:xfrm>
          <a:prstGeom prst="rect">
            <a:avLst/>
          </a:prstGeom>
        </p:spPr>
      </p:pic>
      <p:sp>
        <p:nvSpPr>
          <p:cNvPr id="3" name="TextBox 2">
            <a:extLst>
              <a:ext uri="{FF2B5EF4-FFF2-40B4-BE49-F238E27FC236}">
                <a16:creationId xmlns:a16="http://schemas.microsoft.com/office/drawing/2014/main" xmlns="" id="{3BA68158-9CFB-46A6-B452-0A3F37974F58}"/>
              </a:ext>
            </a:extLst>
          </p:cNvPr>
          <p:cNvSpPr txBox="1"/>
          <p:nvPr/>
        </p:nvSpPr>
        <p:spPr>
          <a:xfrm>
            <a:off x="5264759" y="1606640"/>
            <a:ext cx="678017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thấp</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239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1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0B0DA-AF84-44DF-A3F1-B0F715EE02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566B920-C14D-4BEE-A683-B6E911559DF3}"/>
              </a:ext>
            </a:extLst>
          </p:cNvPr>
          <p:cNvSpPr>
            <a:spLocks noGrp="1"/>
          </p:cNvSpPr>
          <p:nvPr>
            <p:ph idx="1"/>
          </p:nvPr>
        </p:nvSpPr>
        <p:spPr/>
        <p:txBody>
          <a:bodyPr/>
          <a:lstStyle/>
          <a:p>
            <a:endParaRPr lang="en-US"/>
          </a:p>
        </p:txBody>
      </p:sp>
      <p:pic>
        <p:nvPicPr>
          <p:cNvPr id="4" name="Picture 3" descr="A picture containing background pattern&#10;&#10;Description automatically generated">
            <a:extLst>
              <a:ext uri="{FF2B5EF4-FFF2-40B4-BE49-F238E27FC236}">
                <a16:creationId xmlns:a16="http://schemas.microsoft.com/office/drawing/2014/main" xmlns="" id="{9D75D966-9A78-47F4-B177-BDDCC6DC3D11}"/>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xmlns="" id="{E6495663-0430-45E4-A7F7-3403AA9B231C}"/>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91278883-37CB-4FA0-B543-42110E342E56}"/>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CCFE21C-1A49-4A9F-9D32-C19B20FDC0AC}"/>
              </a:ext>
            </a:extLst>
          </p:cNvPr>
          <p:cNvSpPr txBox="1"/>
          <p:nvPr/>
        </p:nvSpPr>
        <p:spPr>
          <a:xfrm>
            <a:off x="1733107" y="3610268"/>
            <a:ext cx="7126472"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8CD81BAD-98A0-4CAE-9092-B67EC2206CC9}"/>
              </a:ext>
            </a:extLst>
          </p:cNvPr>
          <p:cNvSpPr txBox="1"/>
          <p:nvPr/>
        </p:nvSpPr>
        <p:spPr>
          <a:xfrm>
            <a:off x="1545772" y="2558145"/>
            <a:ext cx="10058400" cy="707886"/>
          </a:xfrm>
          <a:prstGeom prst="rect">
            <a:avLst/>
          </a:prstGeom>
          <a:noFill/>
        </p:spPr>
        <p:txBody>
          <a:bodyPr wrap="square">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1</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761446DD-E53F-4AB6-8342-E097FCEC2ADF}"/>
              </a:ext>
            </a:extLst>
          </p:cNvPr>
          <p:cNvSpPr txBox="1"/>
          <p:nvPr/>
        </p:nvSpPr>
        <p:spPr>
          <a:xfrm>
            <a:off x="1733107" y="4412512"/>
            <a:ext cx="9175898" cy="2246769"/>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=&gt; </a:t>
            </a:r>
            <a:r>
              <a:rPr lang="en-US" sz="2800" b="1" i="1" dirty="0" err="1">
                <a:solidFill>
                  <a:srgbClr val="FF0000"/>
                </a:solidFill>
                <a:latin typeface="Times New Roman" panose="02020603050405020304" pitchFamily="18" charset="0"/>
                <a:cs typeface="Times New Roman" panose="02020603050405020304" pitchFamily="18" charset="0"/>
              </a:rPr>
              <a:t>Kết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luận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nhiều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lí</a:t>
            </a:r>
            <a:r>
              <a:rPr lang="en-US" sz="2800" b="1" i="1" dirty="0">
                <a:solidFill>
                  <a:srgbClr val="FF0000"/>
                </a:solidFill>
                <a:latin typeface="Times New Roman" panose="02020603050405020304" pitchFamily="18" charset="0"/>
                <a:cs typeface="Times New Roman" panose="02020603050405020304" pitchFamily="18" charset="0"/>
              </a:rPr>
              <a:t> do </a:t>
            </a:r>
            <a:r>
              <a:rPr lang="en-US" sz="2800" b="1" i="1" dirty="0" err="1">
                <a:solidFill>
                  <a:srgbClr val="FF0000"/>
                </a:solidFill>
                <a:latin typeface="Times New Roman" panose="02020603050405020304" pitchFamily="18" charset="0"/>
                <a:cs typeface="Times New Roman" panose="02020603050405020304" pitchFamily="18" charset="0"/>
              </a:rPr>
              <a:t>khiến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bị</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tàn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a:t>
            </a:r>
            <a:r>
              <a:rPr lang="en-US" sz="2800" b="1" i="1" dirty="0">
                <a:solidFill>
                  <a:srgbClr val="FF0000"/>
                </a:solidFill>
                <a:latin typeface="Times New Roman" panose="02020603050405020304" pitchFamily="18" charset="0"/>
                <a:cs typeface="Times New Roman" panose="02020603050405020304" pitchFamily="18" charset="0"/>
              </a:rPr>
              <a:t> : </a:t>
            </a:r>
            <a:r>
              <a:rPr lang="en-US" sz="2800" b="1" i="1" dirty="0" err="1">
                <a:solidFill>
                  <a:srgbClr val="FF0000"/>
                </a:solidFill>
                <a:latin typeface="Times New Roman" panose="02020603050405020304" pitchFamily="18" charset="0"/>
                <a:cs typeface="Times New Roman" panose="02020603050405020304" pitchFamily="18" charset="0"/>
              </a:rPr>
              <a:t>Đốt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nương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rẫy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lấy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đốt</a:t>
            </a:r>
            <a:r>
              <a:rPr lang="en-US" sz="2800" b="1" i="1" dirty="0">
                <a:solidFill>
                  <a:srgbClr val="FF0000"/>
                </a:solidFill>
                <a:latin typeface="Times New Roman" panose="02020603050405020304" pitchFamily="18" charset="0"/>
                <a:cs typeface="Times New Roman" panose="02020603050405020304" pitchFamily="18" charset="0"/>
              </a:rPr>
              <a:t> than, </a:t>
            </a:r>
            <a:r>
              <a:rPr lang="en-US" sz="2800" b="1" i="1" dirty="0" err="1">
                <a:solidFill>
                  <a:srgbClr val="FF0000"/>
                </a:solidFill>
                <a:latin typeface="Times New Roman" panose="02020603050405020304" pitchFamily="18" charset="0"/>
                <a:cs typeface="Times New Roman" panose="02020603050405020304" pitchFamily="18" charset="0"/>
              </a:rPr>
              <a:t>lấy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gỗ</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đóng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đồ</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dùng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để</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lấy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đường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Cháy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cũng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một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những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nguyên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tàn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nặng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nề</a:t>
            </a:r>
            <a:r>
              <a:rPr lang="en-US" sz="28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8725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113CC0-4565-4B73-A08D-AD2DE27D8F12}"/>
              </a:ext>
            </a:extLst>
          </p:cNvPr>
          <p:cNvSpPr>
            <a:spLocks noGrp="1"/>
          </p:cNvSpPr>
          <p:nvPr>
            <p:ph type="title"/>
          </p:nvPr>
        </p:nvSpPr>
        <p:spPr/>
        <p:txBody>
          <a:bodyPr/>
          <a:lstStyle/>
          <a:p>
            <a:endParaRPr lang="en-US"/>
          </a:p>
        </p:txBody>
      </p:sp>
      <p:pic>
        <p:nvPicPr>
          <p:cNvPr id="5" name="Content Placeholder 4" descr="A river running through a forest&#10;&#10;Description automatically generated with low confidence">
            <a:extLst>
              <a:ext uri="{FF2B5EF4-FFF2-40B4-BE49-F238E27FC236}">
                <a16:creationId xmlns:a16="http://schemas.microsoft.com/office/drawing/2014/main" xmlns="" id="{CF760049-6107-4FF8-9726-8FC05B9D8FE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670612" y="663388"/>
            <a:ext cx="6916436" cy="5056094"/>
          </a:xfrm>
        </p:spPr>
      </p:pic>
      <p:pic>
        <p:nvPicPr>
          <p:cNvPr id="18" name="Picture 17">
            <a:extLst>
              <a:ext uri="{FF2B5EF4-FFF2-40B4-BE49-F238E27FC236}">
                <a16:creationId xmlns:a16="http://schemas.microsoft.com/office/drawing/2014/main" xmlns="" id="{B394A60D-D985-485D-861C-F7608E655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xmlns="" id="{2668AFE6-9E1C-48A7-90DD-7E9545CE33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xmlns="" id="{E01B742D-F0CA-4D15-8594-EFD4DB8BA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xmlns="" id="{0E4F84DE-88F4-4261-B4FD-13AB98AEC4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22" name="Picture 21">
            <a:extLst>
              <a:ext uri="{FF2B5EF4-FFF2-40B4-BE49-F238E27FC236}">
                <a16:creationId xmlns:a16="http://schemas.microsoft.com/office/drawing/2014/main" xmlns="" id="{8A1557EC-AC34-4812-9FB0-71F9994D49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3" name="Picture 22">
            <a:hlinkClick r:id="rId11" action="ppaction://hlinksldjump"/>
            <a:extLst>
              <a:ext uri="{FF2B5EF4-FFF2-40B4-BE49-F238E27FC236}">
                <a16:creationId xmlns:a16="http://schemas.microsoft.com/office/drawing/2014/main" xmlns="" id="{873389B8-8653-49C3-B1F0-FA3BBC895A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24" name="vuidehoc">
            <a:hlinkClick r:id="" action="ppaction://media"/>
            <a:extLst>
              <a:ext uri="{FF2B5EF4-FFF2-40B4-BE49-F238E27FC236}">
                <a16:creationId xmlns:a16="http://schemas.microsoft.com/office/drawing/2014/main" xmlns="" id="{B07EF802-E8C2-4EFA-9B94-FB7E8D56A52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03" y="-671549"/>
            <a:ext cx="609600" cy="609600"/>
          </a:xfrm>
          <a:prstGeom prst="rect">
            <a:avLst/>
          </a:prstGeom>
        </p:spPr>
      </p:pic>
      <p:pic>
        <p:nvPicPr>
          <p:cNvPr id="35" name="Picture 34">
            <a:extLst>
              <a:ext uri="{FF2B5EF4-FFF2-40B4-BE49-F238E27FC236}">
                <a16:creationId xmlns:a16="http://schemas.microsoft.com/office/drawing/2014/main" xmlns="" id="{0AA010E1-5EF8-4ABF-BED9-61F9BF036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36" name="den1">
            <a:extLst>
              <a:ext uri="{FF2B5EF4-FFF2-40B4-BE49-F238E27FC236}">
                <a16:creationId xmlns:a16="http://schemas.microsoft.com/office/drawing/2014/main" xmlns="" id="{0B5AFBEB-CFDB-499F-B366-E59E5D934C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37" name="den2">
            <a:extLst>
              <a:ext uri="{FF2B5EF4-FFF2-40B4-BE49-F238E27FC236}">
                <a16:creationId xmlns:a16="http://schemas.microsoft.com/office/drawing/2014/main" xmlns="" id="{AE136F50-1B90-4381-9840-831772B720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38" name="den3">
            <a:extLst>
              <a:ext uri="{FF2B5EF4-FFF2-40B4-BE49-F238E27FC236}">
                <a16:creationId xmlns:a16="http://schemas.microsoft.com/office/drawing/2014/main" xmlns="" id="{1D45FAFC-03A6-42C1-A46C-468DD5268D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39" name="den4">
            <a:extLst>
              <a:ext uri="{FF2B5EF4-FFF2-40B4-BE49-F238E27FC236}">
                <a16:creationId xmlns:a16="http://schemas.microsoft.com/office/drawing/2014/main" xmlns="" id="{EFAAEC42-ECCC-432C-980F-4C2BCAD4B9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40" name="den5">
            <a:extLst>
              <a:ext uri="{FF2B5EF4-FFF2-40B4-BE49-F238E27FC236}">
                <a16:creationId xmlns:a16="http://schemas.microsoft.com/office/drawing/2014/main" xmlns="" id="{A7891B9B-905D-4526-BBDC-6C53FEAAF71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41" name="den6">
            <a:extLst>
              <a:ext uri="{FF2B5EF4-FFF2-40B4-BE49-F238E27FC236}">
                <a16:creationId xmlns:a16="http://schemas.microsoft.com/office/drawing/2014/main" xmlns="" id="{658C753D-44D3-424E-8194-7DF4CE1CB38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78138" y="3013523"/>
            <a:ext cx="2651990" cy="2651990"/>
          </a:xfrm>
          <a:prstGeom prst="rect">
            <a:avLst/>
          </a:prstGeom>
        </p:spPr>
      </p:pic>
      <p:pic>
        <p:nvPicPr>
          <p:cNvPr id="42" name="Picture 41">
            <a:extLst>
              <a:ext uri="{FF2B5EF4-FFF2-40B4-BE49-F238E27FC236}">
                <a16:creationId xmlns:a16="http://schemas.microsoft.com/office/drawing/2014/main" xmlns="" id="{A804F346-79D7-43ED-B4D5-80C93DEE43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43" name="Picture 42">
            <a:extLst>
              <a:ext uri="{FF2B5EF4-FFF2-40B4-BE49-F238E27FC236}">
                <a16:creationId xmlns:a16="http://schemas.microsoft.com/office/drawing/2014/main" xmlns="" id="{3BD104F0-12BE-4B9C-B79B-13F2A6CF29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44" name="Picture 43">
            <a:extLst>
              <a:ext uri="{FF2B5EF4-FFF2-40B4-BE49-F238E27FC236}">
                <a16:creationId xmlns:a16="http://schemas.microsoft.com/office/drawing/2014/main" xmlns="" id="{A643BA57-D216-4447-A697-0D2A507A25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45" name="Picture 44">
            <a:extLst>
              <a:ext uri="{FF2B5EF4-FFF2-40B4-BE49-F238E27FC236}">
                <a16:creationId xmlns:a16="http://schemas.microsoft.com/office/drawing/2014/main" xmlns="" id="{251B0CB7-02AA-4318-B523-60D24CFE0A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46" name="Picture 45">
            <a:extLst>
              <a:ext uri="{FF2B5EF4-FFF2-40B4-BE49-F238E27FC236}">
                <a16:creationId xmlns:a16="http://schemas.microsoft.com/office/drawing/2014/main" xmlns="" id="{05F9A798-3C2B-4A35-9C7C-34F4EA4963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47" name="Picture 46">
            <a:hlinkClick r:id="rId11" action="ppaction://hlinksldjump"/>
            <a:extLst>
              <a:ext uri="{FF2B5EF4-FFF2-40B4-BE49-F238E27FC236}">
                <a16:creationId xmlns:a16="http://schemas.microsoft.com/office/drawing/2014/main" xmlns="" id="{D2B37F70-5F82-4F03-88F1-3D35AE38A4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8" name="vuidehoc">
            <a:hlinkClick r:id="" action="ppaction://media"/>
            <a:extLst>
              <a:ext uri="{FF2B5EF4-FFF2-40B4-BE49-F238E27FC236}">
                <a16:creationId xmlns:a16="http://schemas.microsoft.com/office/drawing/2014/main" xmlns="" id="{00FA58E8-738F-40A9-833A-04ED0B1FD8B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03" y="-671549"/>
            <a:ext cx="609600" cy="609600"/>
          </a:xfrm>
          <a:prstGeom prst="rect">
            <a:avLst/>
          </a:prstGeom>
        </p:spPr>
      </p:pic>
      <p:pic>
        <p:nvPicPr>
          <p:cNvPr id="49" name="mau1">
            <a:hlinkClick r:id="rId21" action="ppaction://hlinksldjump"/>
            <a:extLst>
              <a:ext uri="{FF2B5EF4-FFF2-40B4-BE49-F238E27FC236}">
                <a16:creationId xmlns:a16="http://schemas.microsoft.com/office/drawing/2014/main" xmlns="" id="{E78A6297-C744-40B8-9FB7-9B614EFE3FC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50" name="mau2">
            <a:hlinkClick r:id="rId23" action="ppaction://hlinksldjump"/>
            <a:extLst>
              <a:ext uri="{FF2B5EF4-FFF2-40B4-BE49-F238E27FC236}">
                <a16:creationId xmlns:a16="http://schemas.microsoft.com/office/drawing/2014/main" xmlns="" id="{C0A11103-6D2A-40A3-833C-152588E6BE5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51" name="mau3">
            <a:hlinkClick r:id="rId25" action="ppaction://hlinksldjump"/>
            <a:extLst>
              <a:ext uri="{FF2B5EF4-FFF2-40B4-BE49-F238E27FC236}">
                <a16:creationId xmlns:a16="http://schemas.microsoft.com/office/drawing/2014/main" xmlns="" id="{032E81F2-8F3F-4701-8939-738B621DD59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52" name="mau4">
            <a:hlinkClick r:id="rId27" action="ppaction://hlinksldjump"/>
            <a:extLst>
              <a:ext uri="{FF2B5EF4-FFF2-40B4-BE49-F238E27FC236}">
                <a16:creationId xmlns:a16="http://schemas.microsoft.com/office/drawing/2014/main" xmlns="" id="{574C4B25-3AB4-4570-A0A7-6BEFB9C14F8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53" name="mau5">
            <a:hlinkClick r:id="rId29" action="ppaction://hlinksldjump"/>
            <a:extLst>
              <a:ext uri="{FF2B5EF4-FFF2-40B4-BE49-F238E27FC236}">
                <a16:creationId xmlns:a16="http://schemas.microsoft.com/office/drawing/2014/main" xmlns="" id="{8CC8518B-5272-4381-A003-87D3715E9EB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54" name="mau6">
            <a:hlinkClick r:id="rId31" action="ppaction://hlinksldjump"/>
            <a:extLst>
              <a:ext uri="{FF2B5EF4-FFF2-40B4-BE49-F238E27FC236}">
                <a16:creationId xmlns:a16="http://schemas.microsoft.com/office/drawing/2014/main" xmlns="" id="{F30B4E71-0546-4532-9A5B-DE8DFB551B2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56266" y="3033171"/>
            <a:ext cx="2673500" cy="2651990"/>
          </a:xfrm>
          <a:prstGeom prst="rect">
            <a:avLst/>
          </a:prstGeom>
        </p:spPr>
      </p:pic>
    </p:spTree>
    <p:extLst>
      <p:ext uri="{BB962C8B-B14F-4D97-AF65-F5344CB8AC3E}">
        <p14:creationId xmlns:p14="http://schemas.microsoft.com/office/powerpoint/2010/main" val="36965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21"/>
                                        </p:tgtEl>
                                        <p:attrNameLst>
                                          <p:attrName>r</p:attrName>
                                        </p:attrNameLst>
                                      </p:cBhvr>
                                    </p:animRot>
                                    <p:animRot by="-240000">
                                      <p:cBhvr>
                                        <p:cTn id="7" dur="550" fill="hold">
                                          <p:stCondLst>
                                            <p:cond delay="550"/>
                                          </p:stCondLst>
                                        </p:cTn>
                                        <p:tgtEl>
                                          <p:spTgt spid="21"/>
                                        </p:tgtEl>
                                        <p:attrNameLst>
                                          <p:attrName>r</p:attrName>
                                        </p:attrNameLst>
                                      </p:cBhvr>
                                    </p:animRot>
                                    <p:animRot by="240000">
                                      <p:cBhvr>
                                        <p:cTn id="8" dur="550" fill="hold">
                                          <p:stCondLst>
                                            <p:cond delay="1100"/>
                                          </p:stCondLst>
                                        </p:cTn>
                                        <p:tgtEl>
                                          <p:spTgt spid="21"/>
                                        </p:tgtEl>
                                        <p:attrNameLst>
                                          <p:attrName>r</p:attrName>
                                        </p:attrNameLst>
                                      </p:cBhvr>
                                    </p:animRot>
                                    <p:animRot by="-240000">
                                      <p:cBhvr>
                                        <p:cTn id="9" dur="550" fill="hold">
                                          <p:stCondLst>
                                            <p:cond delay="1650"/>
                                          </p:stCondLst>
                                        </p:cTn>
                                        <p:tgtEl>
                                          <p:spTgt spid="21"/>
                                        </p:tgtEl>
                                        <p:attrNameLst>
                                          <p:attrName>r</p:attrName>
                                        </p:attrNameLst>
                                      </p:cBhvr>
                                    </p:animRot>
                                    <p:animRot by="120000">
                                      <p:cBhvr>
                                        <p:cTn id="10" dur="550" fill="hold">
                                          <p:stCondLst>
                                            <p:cond delay="2200"/>
                                          </p:stCondLst>
                                        </p:cTn>
                                        <p:tgtEl>
                                          <p:spTgt spid="21"/>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24"/>
                                        </p:tgtEl>
                                      </p:cBhvr>
                                    </p:cmd>
                                  </p:childTnLst>
                                </p:cTn>
                              </p:par>
                              <p:par>
                                <p:cTn id="13" presetID="32" presetClass="emph" presetSubtype="0" repeatCount="indefinite" fill="hold" nodeType="withEffect">
                                  <p:stCondLst>
                                    <p:cond delay="0"/>
                                  </p:stCondLst>
                                  <p:childTnLst>
                                    <p:animRot by="120000">
                                      <p:cBhvr>
                                        <p:cTn id="14" dur="275" fill="hold">
                                          <p:stCondLst>
                                            <p:cond delay="0"/>
                                          </p:stCondLst>
                                        </p:cTn>
                                        <p:tgtEl>
                                          <p:spTgt spid="45"/>
                                        </p:tgtEl>
                                        <p:attrNameLst>
                                          <p:attrName>r</p:attrName>
                                        </p:attrNameLst>
                                      </p:cBhvr>
                                    </p:animRot>
                                    <p:animRot by="-240000">
                                      <p:cBhvr>
                                        <p:cTn id="15" dur="550" fill="hold">
                                          <p:stCondLst>
                                            <p:cond delay="550"/>
                                          </p:stCondLst>
                                        </p:cTn>
                                        <p:tgtEl>
                                          <p:spTgt spid="45"/>
                                        </p:tgtEl>
                                        <p:attrNameLst>
                                          <p:attrName>r</p:attrName>
                                        </p:attrNameLst>
                                      </p:cBhvr>
                                    </p:animRot>
                                    <p:animRot by="240000">
                                      <p:cBhvr>
                                        <p:cTn id="16" dur="550" fill="hold">
                                          <p:stCondLst>
                                            <p:cond delay="1100"/>
                                          </p:stCondLst>
                                        </p:cTn>
                                        <p:tgtEl>
                                          <p:spTgt spid="45"/>
                                        </p:tgtEl>
                                        <p:attrNameLst>
                                          <p:attrName>r</p:attrName>
                                        </p:attrNameLst>
                                      </p:cBhvr>
                                    </p:animRot>
                                    <p:animRot by="-240000">
                                      <p:cBhvr>
                                        <p:cTn id="17" dur="550" fill="hold">
                                          <p:stCondLst>
                                            <p:cond delay="1650"/>
                                          </p:stCondLst>
                                        </p:cTn>
                                        <p:tgtEl>
                                          <p:spTgt spid="45"/>
                                        </p:tgtEl>
                                        <p:attrNameLst>
                                          <p:attrName>r</p:attrName>
                                        </p:attrNameLst>
                                      </p:cBhvr>
                                    </p:animRot>
                                    <p:animRot by="120000">
                                      <p:cBhvr>
                                        <p:cTn id="18" dur="550" fill="hold">
                                          <p:stCondLst>
                                            <p:cond delay="2200"/>
                                          </p:stCondLst>
                                        </p:cTn>
                                        <p:tgtEl>
                                          <p:spTgt spid="45"/>
                                        </p:tgtEl>
                                        <p:attrNameLst>
                                          <p:attrName>r</p:attrName>
                                        </p:attrNameLst>
                                      </p:cBhvr>
                                    </p:animRot>
                                  </p:childTnLst>
                                </p:cTn>
                              </p:par>
                              <p:par>
                                <p:cTn id="19" presetID="1" presetClass="mediacall" presetSubtype="0" fill="hold" nodeType="withEffect">
                                  <p:stCondLst>
                                    <p:cond delay="0"/>
                                  </p:stCondLst>
                                  <p:childTnLst>
                                    <p:cmd type="call" cmd="playFrom(0.0)">
                                      <p:cBhvr>
                                        <p:cTn id="20" dur="6058"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7"/>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40" restart="whenNotActive" fill="hold" evtFilter="cancelBubble" nodeType="interactiveSeq">
                <p:stCondLst>
                  <p:cond evt="onClick" delay="0">
                    <p:tgtEl>
                      <p:spTgt spid="3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40"/>
                                        </p:tgtEl>
                                      </p:cBhvr>
                                    </p:animEffect>
                                    <p:set>
                                      <p:cBhvr>
                                        <p:cTn id="51"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0"/>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1"/>
                                        </p:tgtEl>
                                      </p:cBhvr>
                                    </p:animEffect>
                                    <p:set>
                                      <p:cBhvr>
                                        <p:cTn id="57"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1"/>
                  </p:tgtEl>
                </p:cond>
              </p:nextCondLst>
            </p:seq>
            <p:seq concurrent="1" nextAc="seek">
              <p:cTn id="58" restart="whenNotActive" fill="hold" evtFilter="cancelBubble" nodeType="interactiveSeq">
                <p:stCondLst>
                  <p:cond evt="onClick" delay="0">
                    <p:tgtEl>
                      <p:spTgt spid="49"/>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9"/>
                                        </p:tgtEl>
                                      </p:cBhvr>
                                    </p:animEffect>
                                    <p:set>
                                      <p:cBhvr>
                                        <p:cTn id="6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4" restart="whenNotActive" fill="hold" evtFilter="cancelBubble" nodeType="interactiveSeq">
                <p:stCondLst>
                  <p:cond evt="onClick" delay="0">
                    <p:tgtEl>
                      <p:spTgt spid="5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50"/>
                                        </p:tgtEl>
                                      </p:cBhvr>
                                    </p:animEffect>
                                    <p:set>
                                      <p:cBhvr>
                                        <p:cTn id="6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0" restart="whenNotActive" fill="hold" evtFilter="cancelBubble" nodeType="interactiveSeq">
                <p:stCondLst>
                  <p:cond evt="onClick" delay="0">
                    <p:tgtEl>
                      <p:spTgt spid="51"/>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51"/>
                                        </p:tgtEl>
                                      </p:cBhvr>
                                    </p:animEffect>
                                    <p:set>
                                      <p:cBhvr>
                                        <p:cTn id="7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6" restart="whenNotActive" fill="hold" evtFilter="cancelBubble" nodeType="interactiveSeq">
                <p:stCondLst>
                  <p:cond evt="onClick" delay="0">
                    <p:tgtEl>
                      <p:spTgt spid="5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52"/>
                                        </p:tgtEl>
                                      </p:cBhvr>
                                    </p:animEffect>
                                    <p:set>
                                      <p:cBhvr>
                                        <p:cTn id="8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2" restart="whenNotActive" fill="hold" evtFilter="cancelBubble" nodeType="interactiveSeq">
                <p:stCondLst>
                  <p:cond evt="onClick" delay="0">
                    <p:tgtEl>
                      <p:spTgt spid="5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53"/>
                                        </p:tgtEl>
                                      </p:cBhvr>
                                    </p:animEffect>
                                    <p:set>
                                      <p:cBhvr>
                                        <p:cTn id="8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8" restart="whenNotActive" fill="hold" evtFilter="cancelBubble" nodeType="interactiveSeq">
                <p:stCondLst>
                  <p:cond evt="onClick" delay="0">
                    <p:tgtEl>
                      <p:spTgt spid="54"/>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54"/>
                                        </p:tgtEl>
                                      </p:cBhvr>
                                    </p:animEffect>
                                    <p:set>
                                      <p:cBhvr>
                                        <p:cTn id="9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audio>
              <p:cMediaNode vol="80000">
                <p:cTn id="94" fill="hold" display="0">
                  <p:stCondLst>
                    <p:cond delay="indefinite"/>
                  </p:stCondLst>
                  <p:endCondLst>
                    <p:cond evt="onStopAudio" delay="0">
                      <p:tgtEl>
                        <p:sldTgt/>
                      </p:tgtEl>
                    </p:cond>
                  </p:endCondLst>
                </p:cTn>
                <p:tgtEl>
                  <p:spTgt spid="4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EC1E9-971D-4777-B0CE-38B4EF3B80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F60AF1E-EBFF-4934-8FCC-57743BD2D49B}"/>
              </a:ext>
            </a:extLst>
          </p:cNvPr>
          <p:cNvSpPr>
            <a:spLocks noGrp="1"/>
          </p:cNvSpPr>
          <p:nvPr>
            <p:ph idx="1"/>
          </p:nvPr>
        </p:nvSpPr>
        <p:spPr/>
        <p:txBody>
          <a:bodyPr/>
          <a:lstStyle/>
          <a:p>
            <a:endParaRPr lang="en-US"/>
          </a:p>
        </p:txBody>
      </p:sp>
      <p:pic>
        <p:nvPicPr>
          <p:cNvPr id="4" name="Picture 3" descr="A picture containing background pattern&#10;&#10;Description automatically generated">
            <a:extLst>
              <a:ext uri="{FF2B5EF4-FFF2-40B4-BE49-F238E27FC236}">
                <a16:creationId xmlns:a16="http://schemas.microsoft.com/office/drawing/2014/main" xmlns="" id="{A6278AFF-BD44-4366-83A8-CC248E11B076}"/>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5" name="TextBox 4">
            <a:extLst>
              <a:ext uri="{FF2B5EF4-FFF2-40B4-BE49-F238E27FC236}">
                <a16:creationId xmlns:a16="http://schemas.microsoft.com/office/drawing/2014/main" xmlns="" id="{D99F0166-3653-4FC8-8150-022BCB839B5E}"/>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8B88C484-D8C0-4961-8838-275B7CF8BD49}"/>
              </a:ext>
            </a:extLst>
          </p:cNvPr>
          <p:cNvSpPr txBox="1"/>
          <p:nvPr/>
        </p:nvSpPr>
        <p:spPr>
          <a:xfrm>
            <a:off x="1545772" y="2558145"/>
            <a:ext cx="10058400" cy="707886"/>
          </a:xfrm>
          <a:prstGeom prst="rect">
            <a:avLst/>
          </a:prstGeom>
          <a:noFill/>
        </p:spPr>
        <p:txBody>
          <a:bodyPr wrap="square">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E44E7186-E17F-4649-81B0-7A786DABD37B}"/>
              </a:ext>
            </a:extLst>
          </p:cNvPr>
          <p:cNvSpPr txBox="1"/>
          <p:nvPr/>
        </p:nvSpPr>
        <p:spPr>
          <a:xfrm>
            <a:off x="1676400" y="3533775"/>
            <a:ext cx="8467725" cy="1815882"/>
          </a:xfrm>
          <a:prstGeom prst="rect">
            <a:avLst/>
          </a:prstGeom>
          <a:noFill/>
        </p:spPr>
        <p:txBody>
          <a:bodyPr wrap="square" rtlCol="0">
            <a:spAutoFit/>
          </a:bodyPr>
          <a:lstStyle/>
          <a:p>
            <a:pPr marL="457200" indent="-457200">
              <a:buFontTx/>
              <a:buChar cha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5,6 SGK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135</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buFontTx/>
              <a:buChar char="-"/>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Theo </a:t>
            </a:r>
            <a:r>
              <a:rPr lang="en-US" sz="2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C00000"/>
              </a:solidFill>
              <a:effectLst/>
              <a:latin typeface=".VnTime"/>
              <a:ea typeface="Times New Roman" panose="02020603050405020304"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0739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ED281-16D5-4C45-B26E-E4A7FBDDC9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A680842-EF6B-4A56-A95B-BFB483D68BFE}"/>
              </a:ext>
            </a:extLst>
          </p:cNvPr>
          <p:cNvSpPr>
            <a:spLocks noGrp="1"/>
          </p:cNvSpPr>
          <p:nvPr>
            <p:ph idx="1"/>
          </p:nvPr>
        </p:nvSpPr>
        <p:spPr/>
        <p:txBody>
          <a:bodyPr/>
          <a:lstStyle/>
          <a:p>
            <a:endParaRPr lang="en-US"/>
          </a:p>
        </p:txBody>
      </p:sp>
      <p:pic>
        <p:nvPicPr>
          <p:cNvPr id="5" name="Picture 4" descr="A picture containing background pattern&#10;&#10;Description automatically generated">
            <a:extLst>
              <a:ext uri="{FF2B5EF4-FFF2-40B4-BE49-F238E27FC236}">
                <a16:creationId xmlns:a16="http://schemas.microsoft.com/office/drawing/2014/main" xmlns="" id="{C45E98C2-C5CC-4DC9-AFFF-EA9F8420C71E}"/>
              </a:ext>
            </a:extLst>
          </p:cNvPr>
          <p:cNvPicPr>
            <a:picLocks noChangeAspect="1"/>
          </p:cNvPicPr>
          <p:nvPr/>
        </p:nvPicPr>
        <p:blipFill rotWithShape="1">
          <a:blip r:embed="rId4">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DE78DB90-5B28-4452-B3AF-2B9F012EB42A}"/>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2B864B89-E966-4C3F-96A0-C15FD4614A1A}"/>
              </a:ext>
            </a:extLst>
          </p:cNvPr>
          <p:cNvSpPr txBox="1"/>
          <p:nvPr/>
        </p:nvSpPr>
        <p:spPr>
          <a:xfrm>
            <a:off x="1545772" y="2558145"/>
            <a:ext cx="10058400" cy="707886"/>
          </a:xfrm>
          <a:prstGeom prst="rect">
            <a:avLst/>
          </a:prstGeom>
          <a:noFill/>
        </p:spPr>
        <p:txBody>
          <a:bodyPr wrap="square">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94C7BA01-347A-4A51-8984-ECB243E1B7E1}"/>
              </a:ext>
            </a:extLst>
          </p:cNvPr>
          <p:cNvSpPr/>
          <p:nvPr/>
        </p:nvSpPr>
        <p:spPr>
          <a:xfrm>
            <a:off x="2894989" y="3798167"/>
            <a:ext cx="6285888" cy="923330"/>
          </a:xfrm>
          <a:prstGeom prst="rect">
            <a:avLst/>
          </a:prstGeom>
          <a:noFill/>
        </p:spPr>
        <p:txBody>
          <a:bodyPr wrap="none" lIns="91440" tIns="45720" rIns="91440" bIns="45720">
            <a:spAutoFit/>
          </a:bodyPr>
          <a:lstStyle/>
          <a:p>
            <a:pPr algn="ctr"/>
            <a:r>
              <a:rPr lang="en-US" sz="54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chơi</a:t>
            </a: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Tiếp</a:t>
            </a: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sức</a:t>
            </a: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pic>
        <p:nvPicPr>
          <p:cNvPr id="9" name="Picture 8" descr="Digit 120">
            <a:extLst>
              <a:ext uri="{FF2B5EF4-FFF2-40B4-BE49-F238E27FC236}">
                <a16:creationId xmlns:a16="http://schemas.microsoft.com/office/drawing/2014/main" xmlns="" id="{59E5A7E9-02D1-4BDE-8253-E08D456A410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12276" y="5049518"/>
            <a:ext cx="2307892" cy="1262382"/>
          </a:xfrm>
          <a:prstGeom prst="rect">
            <a:avLst/>
          </a:prstGeom>
          <a:noFill/>
          <a:extLst>
            <a:ext uri="{909E8E84-426E-40DD-AFC4-6F175D3DCCD1}">
              <a14:hiddenFill xmlns:a14="http://schemas.microsoft.com/office/drawing/2010/main">
                <a:solidFill>
                  <a:srgbClr val="FFFFFF"/>
                </a:solidFill>
              </a14:hiddenFill>
            </a:ext>
          </a:extLst>
        </p:spPr>
      </p:pic>
      <p:pic>
        <p:nvPicPr>
          <p:cNvPr id="10" name="Tieng-chuong-het-gio-www_yeualo-com">
            <a:hlinkClick r:id="" action="ppaction://media"/>
            <a:extLst>
              <a:ext uri="{FF2B5EF4-FFF2-40B4-BE49-F238E27FC236}">
                <a16:creationId xmlns:a16="http://schemas.microsoft.com/office/drawing/2014/main" xmlns="" id="{87CC62FF-5A73-4ED7-ADF1-40CD9926F2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59" y="0"/>
            <a:ext cx="487363" cy="487363"/>
          </a:xfrm>
          <a:prstGeom prst="rect">
            <a:avLst/>
          </a:prstGeom>
        </p:spPr>
      </p:pic>
    </p:spTree>
    <p:extLst>
      <p:ext uri="{BB962C8B-B14F-4D97-AF65-F5344CB8AC3E}">
        <p14:creationId xmlns:p14="http://schemas.microsoft.com/office/powerpoint/2010/main" val="28015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DA62A-34BC-4C52-B04E-3C95FB769C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F7E7126-AD56-49AE-AE09-259ABAA984A6}"/>
              </a:ext>
            </a:extLst>
          </p:cNvPr>
          <p:cNvSpPr>
            <a:spLocks noGrp="1"/>
          </p:cNvSpPr>
          <p:nvPr>
            <p:ph idx="1"/>
          </p:nvPr>
        </p:nvSpPr>
        <p:spPr/>
        <p:txBody>
          <a:bodyPr/>
          <a:lstStyle/>
          <a:p>
            <a:endParaRPr lang="en-US"/>
          </a:p>
        </p:txBody>
      </p:sp>
      <p:pic>
        <p:nvPicPr>
          <p:cNvPr id="4" name="Picture 3" descr="A picture containing background pattern&#10;&#10;Description automatically generated">
            <a:extLst>
              <a:ext uri="{FF2B5EF4-FFF2-40B4-BE49-F238E27FC236}">
                <a16:creationId xmlns:a16="http://schemas.microsoft.com/office/drawing/2014/main" xmlns="" id="{89AD4045-8E87-49AC-90AC-C69CA0205C6F}"/>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33F1B12F-7CDC-47FB-BCDE-0D1FA49AE13E}"/>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0D32E98-77FE-4FD3-9796-B744A9968B82}"/>
              </a:ext>
            </a:extLst>
          </p:cNvPr>
          <p:cNvSpPr txBox="1"/>
          <p:nvPr/>
        </p:nvSpPr>
        <p:spPr>
          <a:xfrm>
            <a:off x="1545772" y="4088330"/>
            <a:ext cx="8197702" cy="2578655"/>
          </a:xfrm>
          <a:prstGeom prst="rect">
            <a:avLst/>
          </a:prstGeom>
          <a:noFill/>
        </p:spPr>
        <p:txBody>
          <a:bodyPr wrap="square" rtlCol="0">
            <a:spAutoFit/>
          </a:bodyPr>
          <a:lstStyle/>
          <a:p>
            <a:pPr algn="just"/>
            <a:r>
              <a:rPr lang="nb-NO"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Khí hậu thay đổi; lũ lụt, hạn hán xảy ra thường xuyên.</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nb-NO"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Đất bị xói mòn trở nên bạc màu.</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tabLst>
                <a:tab pos="1333500" algn="l"/>
              </a:tabLst>
            </a:pPr>
            <a:r>
              <a:rPr lang="nb-NO"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Động vật và thực vật quý hiếm giảm dần, một số loài đã bị tuyệt chủng và một số loài có nguy cơ bị tuyệt chủng.</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CF70674-CBE4-4615-A4AA-A0C712BACBD9}"/>
              </a:ext>
            </a:extLst>
          </p:cNvPr>
          <p:cNvSpPr txBox="1"/>
          <p:nvPr/>
        </p:nvSpPr>
        <p:spPr>
          <a:xfrm>
            <a:off x="1545772" y="2558145"/>
            <a:ext cx="10058400" cy="707886"/>
          </a:xfrm>
          <a:prstGeom prst="rect">
            <a:avLst/>
          </a:prstGeom>
          <a:noFill/>
        </p:spPr>
        <p:txBody>
          <a:bodyPr wrap="square">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xmlns="" id="{59BB7ACE-40D5-4B48-9422-1196EF2511E8}"/>
              </a:ext>
            </a:extLst>
          </p:cNvPr>
          <p:cNvSpPr/>
          <p:nvPr/>
        </p:nvSpPr>
        <p:spPr>
          <a:xfrm>
            <a:off x="1545772" y="3374530"/>
            <a:ext cx="2044150"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Kết</a:t>
            </a:r>
            <a:r>
              <a:rPr lang="en-US" sz="36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luận</a:t>
            </a:r>
            <a:r>
              <a:rPr lang="en-US" sz="36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endParaRPr lang="en-US" sz="3600" b="1" cap="none" spc="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80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BCE14-6C73-4323-BBFA-0211BDA8214F}"/>
              </a:ext>
            </a:extLst>
          </p:cNvPr>
          <p:cNvSpPr>
            <a:spLocks noGrp="1"/>
          </p:cNvSpPr>
          <p:nvPr>
            <p:ph type="title"/>
          </p:nvPr>
        </p:nvSpPr>
        <p:spPr/>
        <p:txBody>
          <a:bodyPr/>
          <a:lstStyle/>
          <a:p>
            <a:endParaRPr lang="en-US"/>
          </a:p>
        </p:txBody>
      </p:sp>
      <p:pic>
        <p:nvPicPr>
          <p:cNvPr id="4" name="Picture 3" descr="A picture containing background pattern&#10;&#10;Description automatically generated">
            <a:extLst>
              <a:ext uri="{FF2B5EF4-FFF2-40B4-BE49-F238E27FC236}">
                <a16:creationId xmlns:a16="http://schemas.microsoft.com/office/drawing/2014/main" xmlns="" id="{CD583D38-29F6-43E8-A01C-144191578728}"/>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41248"/>
            <a:ext cx="12191980" cy="6899248"/>
          </a:xfrm>
          <a:prstGeom prst="rect">
            <a:avLst/>
          </a:prstGeom>
        </p:spPr>
      </p:pic>
      <p:pic>
        <p:nvPicPr>
          <p:cNvPr id="13" name="Picture 12" descr="A picture containing outdoor, mountain, ground, rock&#10;&#10;Description automatically generated">
            <a:extLst>
              <a:ext uri="{FF2B5EF4-FFF2-40B4-BE49-F238E27FC236}">
                <a16:creationId xmlns:a16="http://schemas.microsoft.com/office/drawing/2014/main" xmlns="" id="{1244FDAF-1C8D-45B9-8594-3B82925B6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093"/>
            <a:ext cx="5709684" cy="3561907"/>
          </a:xfrm>
          <a:prstGeom prst="rect">
            <a:avLst/>
          </a:prstGeom>
        </p:spPr>
      </p:pic>
      <p:pic>
        <p:nvPicPr>
          <p:cNvPr id="15" name="Picture 14" descr="A picture containing tree, outdoor, ground, nature&#10;&#10;Description automatically generated">
            <a:extLst>
              <a:ext uri="{FF2B5EF4-FFF2-40B4-BE49-F238E27FC236}">
                <a16:creationId xmlns:a16="http://schemas.microsoft.com/office/drawing/2014/main" xmlns="" id="{1E78154E-6A0F-44FA-BEEA-F0D0292C7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684" y="0"/>
            <a:ext cx="6482296" cy="6858000"/>
          </a:xfrm>
          <a:prstGeom prst="rect">
            <a:avLst/>
          </a:prstGeom>
        </p:spPr>
      </p:pic>
      <p:pic>
        <p:nvPicPr>
          <p:cNvPr id="19" name="Picture 18" descr="A picture containing outdoor, sky, grass, field&#10;&#10;Description automatically generated">
            <a:extLst>
              <a:ext uri="{FF2B5EF4-FFF2-40B4-BE49-F238E27FC236}">
                <a16:creationId xmlns:a16="http://schemas.microsoft.com/office/drawing/2014/main" xmlns="" id="{EEDF37FC-C70B-4B26-BF3E-BB91D8844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248"/>
            <a:ext cx="5709663" cy="3428668"/>
          </a:xfrm>
          <a:prstGeom prst="rect">
            <a:avLst/>
          </a:prstGeom>
        </p:spPr>
      </p:pic>
    </p:spTree>
    <p:extLst>
      <p:ext uri="{BB962C8B-B14F-4D97-AF65-F5344CB8AC3E}">
        <p14:creationId xmlns:p14="http://schemas.microsoft.com/office/powerpoint/2010/main" val="328448929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outdoor, nature, dirt&#10;&#10;Description automatically generated">
            <a:extLst>
              <a:ext uri="{FF2B5EF4-FFF2-40B4-BE49-F238E27FC236}">
                <a16:creationId xmlns:a16="http://schemas.microsoft.com/office/drawing/2014/main" xmlns="" id="{0F2C2359-7A6E-4260-9C9B-64E79C225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4864" cy="3429000"/>
          </a:xfrm>
          <a:prstGeom prst="rect">
            <a:avLst/>
          </a:prstGeom>
        </p:spPr>
      </p:pic>
      <p:pic>
        <p:nvPicPr>
          <p:cNvPr id="9" name="Picture 8" descr="A picture containing tree, outdoor, nature, dirt&#10;&#10;Description automatically generated">
            <a:extLst>
              <a:ext uri="{FF2B5EF4-FFF2-40B4-BE49-F238E27FC236}">
                <a16:creationId xmlns:a16="http://schemas.microsoft.com/office/drawing/2014/main" xmlns="" id="{4B2626DA-5DF7-40BA-944B-552AA39A6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29000"/>
            <a:ext cx="5964865" cy="3447020"/>
          </a:xfrm>
          <a:prstGeom prst="rect">
            <a:avLst/>
          </a:prstGeom>
        </p:spPr>
      </p:pic>
      <p:pic>
        <p:nvPicPr>
          <p:cNvPr id="11" name="Picture 10" descr="A picture containing mammal, outdoor, standing, lion&#10;&#10;Description automatically generated">
            <a:extLst>
              <a:ext uri="{FF2B5EF4-FFF2-40B4-BE49-F238E27FC236}">
                <a16:creationId xmlns:a16="http://schemas.microsoft.com/office/drawing/2014/main" xmlns="" id="{719FFDC5-BB38-4A91-A160-C345B3B55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864" y="0"/>
            <a:ext cx="6227136" cy="3429000"/>
          </a:xfrm>
          <a:prstGeom prst="rect">
            <a:avLst/>
          </a:prstGeom>
        </p:spPr>
      </p:pic>
      <p:pic>
        <p:nvPicPr>
          <p:cNvPr id="13" name="Picture 12" descr="A deer with antlers in a field with a fire in the background&#10;&#10;Description automatically generated with low confidence">
            <a:extLst>
              <a:ext uri="{FF2B5EF4-FFF2-40B4-BE49-F238E27FC236}">
                <a16:creationId xmlns:a16="http://schemas.microsoft.com/office/drawing/2014/main" xmlns="" id="{E060B72F-982A-499A-BB8D-169B27E57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865" y="3429000"/>
            <a:ext cx="6227135" cy="3429000"/>
          </a:xfrm>
          <a:prstGeom prst="rect">
            <a:avLst/>
          </a:prstGeom>
        </p:spPr>
      </p:pic>
    </p:spTree>
    <p:extLst>
      <p:ext uri="{BB962C8B-B14F-4D97-AF65-F5344CB8AC3E}">
        <p14:creationId xmlns:p14="http://schemas.microsoft.com/office/powerpoint/2010/main" val="3490954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ác hại của việc phá rừng">
            <a:hlinkClick r:id="" action="ppaction://media"/>
            <a:extLst>
              <a:ext uri="{FF2B5EF4-FFF2-40B4-BE49-F238E27FC236}">
                <a16:creationId xmlns:a16="http://schemas.microsoft.com/office/drawing/2014/main" xmlns="" id="{C58C1A5F-F610-4834-AC30-7FD43EC755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6255287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37AA41B-F1BD-4C6F-81F9-1552EEBDBD90}"/>
              </a:ext>
            </a:extLst>
          </p:cNvPr>
          <p:cNvSpPr>
            <a:spLocks noGrp="1"/>
          </p:cNvSpPr>
          <p:nvPr>
            <p:ph type="title"/>
          </p:nvPr>
        </p:nvSpPr>
        <p:spPr>
          <a:xfrm>
            <a:off x="838200" y="365125"/>
            <a:ext cx="10515600" cy="1325563"/>
          </a:xfrm>
        </p:spPr>
        <p:txBody>
          <a:bodyPr/>
          <a:lstStyle/>
          <a:p>
            <a:endParaRPr lang="en-US"/>
          </a:p>
        </p:txBody>
      </p:sp>
      <p:sp>
        <p:nvSpPr>
          <p:cNvPr id="5" name="Content Placeholder 2">
            <a:extLst>
              <a:ext uri="{FF2B5EF4-FFF2-40B4-BE49-F238E27FC236}">
                <a16:creationId xmlns:a16="http://schemas.microsoft.com/office/drawing/2014/main" xmlns="" id="{199650A8-F373-43E8-A6AC-6F4A298AA220}"/>
              </a:ext>
            </a:extLst>
          </p:cNvPr>
          <p:cNvSpPr>
            <a:spLocks noGrp="1"/>
          </p:cNvSpPr>
          <p:nvPr>
            <p:ph idx="1"/>
          </p:nvPr>
        </p:nvSpPr>
        <p:spPr>
          <a:xfrm>
            <a:off x="838200" y="1825625"/>
            <a:ext cx="10515600" cy="4351338"/>
          </a:xfrm>
        </p:spPr>
        <p:txBody>
          <a:bodyPr/>
          <a:lstStyle/>
          <a:p>
            <a:endParaRPr lang="en-US"/>
          </a:p>
        </p:txBody>
      </p:sp>
      <p:pic>
        <p:nvPicPr>
          <p:cNvPr id="6" name="Picture 5" descr="A picture containing background pattern&#10;&#10;Description automatically generated">
            <a:extLst>
              <a:ext uri="{FF2B5EF4-FFF2-40B4-BE49-F238E27FC236}">
                <a16:creationId xmlns:a16="http://schemas.microsoft.com/office/drawing/2014/main" xmlns="" id="{72D64EE5-3F24-4BD9-B06F-C3FFC12FF8D2}"/>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xmlns="" id="{4E9A16B1-D9CB-4B11-B384-FE35B344957D}"/>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6060295-C1F8-4AF2-941E-79B745F775F4}"/>
              </a:ext>
            </a:extLst>
          </p:cNvPr>
          <p:cNvSpPr txBox="1"/>
          <p:nvPr/>
        </p:nvSpPr>
        <p:spPr>
          <a:xfrm>
            <a:off x="1545772" y="3539665"/>
            <a:ext cx="10058400" cy="707886"/>
          </a:xfrm>
          <a:prstGeom prst="rect">
            <a:avLst/>
          </a:prstGeom>
          <a:noFill/>
        </p:spPr>
        <p:txBody>
          <a:bodyPr wrap="square">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276F7515-8A77-43C6-930B-DC6C0EC024AA}"/>
              </a:ext>
            </a:extLst>
          </p:cNvPr>
          <p:cNvSpPr txBox="1"/>
          <p:nvPr/>
        </p:nvSpPr>
        <p:spPr>
          <a:xfrm>
            <a:off x="1545772" y="2558145"/>
            <a:ext cx="10058400" cy="707886"/>
          </a:xfrm>
          <a:prstGeom prst="rect">
            <a:avLst/>
          </a:prstGeom>
          <a:noFill/>
        </p:spPr>
        <p:txBody>
          <a:bodyPr wrap="square">
            <a:spAutoFit/>
          </a:bodyPr>
          <a:lstStyle/>
          <a:p>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1</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AB95EDF6-3DB7-424A-B6A5-840A7A96013F}"/>
              </a:ext>
            </a:extLst>
          </p:cNvPr>
          <p:cNvSpPr txBox="1"/>
          <p:nvPr/>
        </p:nvSpPr>
        <p:spPr>
          <a:xfrm>
            <a:off x="1839686" y="4667693"/>
            <a:ext cx="779341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SGK/135.</a:t>
            </a:r>
          </a:p>
        </p:txBody>
      </p:sp>
    </p:spTree>
    <p:extLst>
      <p:ext uri="{BB962C8B-B14F-4D97-AF65-F5344CB8AC3E}">
        <p14:creationId xmlns:p14="http://schemas.microsoft.com/office/powerpoint/2010/main" val="245534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FC68CE-75A4-4062-8205-7D8682DC67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B876C19-1A01-4560-AC1D-1FE9B64F0AE9}"/>
              </a:ext>
            </a:extLst>
          </p:cNvPr>
          <p:cNvSpPr>
            <a:spLocks noGrp="1"/>
          </p:cNvSpPr>
          <p:nvPr>
            <p:ph idx="1"/>
          </p:nvPr>
        </p:nvSpPr>
        <p:spPr/>
        <p:txBody>
          <a:bodyPr/>
          <a:lstStyle/>
          <a:p>
            <a:endParaRPr lang="en-US"/>
          </a:p>
        </p:txBody>
      </p:sp>
      <p:pic>
        <p:nvPicPr>
          <p:cNvPr id="4" name="Picture 3" descr="A picture containing background pattern&#10;&#10;Description automatically generated">
            <a:extLst>
              <a:ext uri="{FF2B5EF4-FFF2-40B4-BE49-F238E27FC236}">
                <a16:creationId xmlns:a16="http://schemas.microsoft.com/office/drawing/2014/main" xmlns="" id="{626F4140-AFDC-4249-8A78-0FF10255D51B}"/>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5" name="TextBox 4">
            <a:extLst>
              <a:ext uri="{FF2B5EF4-FFF2-40B4-BE49-F238E27FC236}">
                <a16:creationId xmlns:a16="http://schemas.microsoft.com/office/drawing/2014/main" xmlns="" id="{6652D512-3AB7-4D11-8C9C-AF83FB77E0BB}"/>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668D62D-5F76-418D-BD9D-9BA414801E82}"/>
              </a:ext>
            </a:extLst>
          </p:cNvPr>
          <p:cNvSpPr txBox="1"/>
          <p:nvPr/>
        </p:nvSpPr>
        <p:spPr>
          <a:xfrm>
            <a:off x="1903229" y="2391780"/>
            <a:ext cx="8746798" cy="1077218"/>
          </a:xfrm>
          <a:prstGeom prst="rect">
            <a:avLst/>
          </a:prstGeom>
          <a:noFill/>
        </p:spPr>
        <p:txBody>
          <a:bodyPr wrap="square" rtlCol="0">
            <a:spAutoFit/>
          </a:bodyPr>
          <a:lstStyle/>
          <a:p>
            <a:r>
              <a:rPr lang="en-US" sz="32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tàn</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khốc</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b="1" i="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1C58CD5D-6B04-4813-9787-9263FE1DE1B2}"/>
              </a:ext>
            </a:extLst>
          </p:cNvPr>
          <p:cNvSpPr txBox="1"/>
          <p:nvPr/>
        </p:nvSpPr>
        <p:spPr>
          <a:xfrm>
            <a:off x="2115879" y="3817088"/>
            <a:ext cx="8367823" cy="2554545"/>
          </a:xfrm>
          <a:prstGeom prst="rect">
            <a:avLst/>
          </a:prstGeom>
          <a:noFill/>
        </p:spPr>
        <p:txBody>
          <a:bodyPr wrap="square" rtlCol="0">
            <a:spAutoFit/>
          </a:bodyPr>
          <a:lstStyle/>
          <a:p>
            <a:pPr marL="285750" indent="-285750">
              <a:buFontTx/>
              <a:buChar char="-"/>
            </a:pPr>
            <a:r>
              <a:rPr lang="en-US" sz="3200" dirty="0" err="1">
                <a:solidFill>
                  <a:srgbClr val="FF6600"/>
                </a:solidFill>
                <a:latin typeface="Times New Roman" panose="02020603050405020304" pitchFamily="18" charset="0"/>
                <a:cs typeface="Times New Roman" panose="02020603050405020304" pitchFamily="18" charset="0"/>
              </a:rPr>
              <a:t>Không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chặt</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phá</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rừng</a:t>
            </a:r>
            <a:r>
              <a:rPr lang="en-US" sz="3200" dirty="0">
                <a:solidFill>
                  <a:srgbClr val="FF6600"/>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FF6600"/>
                </a:solidFill>
                <a:latin typeface="Times New Roman" panose="02020603050405020304" pitchFamily="18" charset="0"/>
                <a:cs typeface="Times New Roman" panose="02020603050405020304" pitchFamily="18" charset="0"/>
              </a:rPr>
              <a:t>Không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đốt</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rừng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và</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khai</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thác</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rừng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bừa</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bãi</a:t>
            </a:r>
            <a:r>
              <a:rPr lang="en-US" sz="3200" dirty="0">
                <a:solidFill>
                  <a:srgbClr val="FF6600"/>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FF6600"/>
                </a:solidFill>
                <a:latin typeface="Times New Roman" panose="02020603050405020304" pitchFamily="18" charset="0"/>
                <a:cs typeface="Times New Roman" panose="02020603050405020304" pitchFamily="18" charset="0"/>
              </a:rPr>
              <a:t>Trồng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nhiều</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cây</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xanh</a:t>
            </a:r>
            <a:r>
              <a:rPr lang="en-US" sz="3200" dirty="0">
                <a:solidFill>
                  <a:srgbClr val="FF6600"/>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FF6600"/>
                </a:solidFill>
                <a:latin typeface="Times New Roman" panose="02020603050405020304" pitchFamily="18" charset="0"/>
                <a:cs typeface="Times New Roman" panose="02020603050405020304" pitchFamily="18" charset="0"/>
              </a:rPr>
              <a:t>Tuyên</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truyền</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bảo</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vệ</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rừng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cho</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mọi</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người</a:t>
            </a:r>
            <a:r>
              <a:rPr lang="en-US" sz="3200" dirty="0">
                <a:solidFill>
                  <a:srgbClr val="FF6600"/>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FF6600"/>
                </a:solidFill>
                <a:latin typeface="Times New Roman" panose="02020603050405020304" pitchFamily="18" charset="0"/>
                <a:cs typeface="Times New Roman" panose="02020603050405020304" pitchFamily="18" charset="0"/>
              </a:rPr>
              <a:t>Kêu</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gọi</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mọi</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người</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cùng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chung</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tay</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bảo</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vệ</a:t>
            </a:r>
            <a:r>
              <a:rPr lang="en-US" sz="3200" dirty="0">
                <a:solidFill>
                  <a:srgbClr val="FF6600"/>
                </a:solidFill>
                <a:latin typeface="Times New Roman" panose="02020603050405020304" pitchFamily="18" charset="0"/>
                <a:cs typeface="Times New Roman" panose="02020603050405020304" pitchFamily="18" charset="0"/>
              </a:rPr>
              <a:t> </a:t>
            </a:r>
            <a:r>
              <a:rPr lang="en-US" sz="3200" dirty="0" err="1">
                <a:solidFill>
                  <a:srgbClr val="FF6600"/>
                </a:solidFill>
                <a:latin typeface="Times New Roman" panose="02020603050405020304" pitchFamily="18" charset="0"/>
                <a:cs typeface="Times New Roman" panose="02020603050405020304" pitchFamily="18" charset="0"/>
              </a:rPr>
              <a:t>rừng</a:t>
            </a:r>
            <a:r>
              <a:rPr lang="en-US" sz="3200" dirty="0">
                <a:solidFill>
                  <a:srgbClr val="FF66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962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descr="A picture containing logo&#10;&#10;Description automatically generated">
            <a:extLst>
              <a:ext uri="{FF2B5EF4-FFF2-40B4-BE49-F238E27FC236}">
                <a16:creationId xmlns:a16="http://schemas.microsoft.com/office/drawing/2014/main" xmlns="" id="{E02A59BD-3A28-471A-A513-65A061706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72" y="978724"/>
            <a:ext cx="3525485" cy="5281626"/>
          </a:xfrm>
          <a:prstGeom prst="rect">
            <a:avLst/>
          </a:prstGeom>
        </p:spPr>
      </p:pic>
      <p:pic>
        <p:nvPicPr>
          <p:cNvPr id="7" name="Picture 6" descr="A picture containing sky, person&#10;&#10;Description automatically generated">
            <a:extLst>
              <a:ext uri="{FF2B5EF4-FFF2-40B4-BE49-F238E27FC236}">
                <a16:creationId xmlns:a16="http://schemas.microsoft.com/office/drawing/2014/main" xmlns="" id="{181026DD-E17A-4729-81BC-222178BC55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9913" y="3627938"/>
            <a:ext cx="3574312" cy="2966680"/>
          </a:xfrm>
          <a:prstGeom prst="rect">
            <a:avLst/>
          </a:prstGeom>
        </p:spPr>
      </p:pic>
      <p:pic>
        <p:nvPicPr>
          <p:cNvPr id="8" name="Picture 7" descr="People working in a plantation&#10;&#10;Description automatically generated with medium confidence">
            <a:extLst>
              <a:ext uri="{FF2B5EF4-FFF2-40B4-BE49-F238E27FC236}">
                <a16:creationId xmlns:a16="http://schemas.microsoft.com/office/drawing/2014/main" xmlns="" id="{53893C3D-7323-4868-A150-5ED812D73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8247" y="978724"/>
            <a:ext cx="4469824" cy="2514277"/>
          </a:xfrm>
          <a:prstGeom prst="rect">
            <a:avLst/>
          </a:prstGeom>
        </p:spPr>
      </p:pic>
      <p:pic>
        <p:nvPicPr>
          <p:cNvPr id="9" name="Picture 8" descr="A picture containing text, colorful&#10;&#10;Description automatically generated">
            <a:extLst>
              <a:ext uri="{FF2B5EF4-FFF2-40B4-BE49-F238E27FC236}">
                <a16:creationId xmlns:a16="http://schemas.microsoft.com/office/drawing/2014/main" xmlns="" id="{35B629D6-121A-4092-9611-09A282287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7961" y="978724"/>
            <a:ext cx="3783714" cy="5483644"/>
          </a:xfrm>
          <a:prstGeom prst="rect">
            <a:avLst/>
          </a:prstGeom>
        </p:spPr>
      </p:pic>
      <p:sp>
        <p:nvSpPr>
          <p:cNvPr id="10" name="TextBox 9">
            <a:extLst>
              <a:ext uri="{FF2B5EF4-FFF2-40B4-BE49-F238E27FC236}">
                <a16:creationId xmlns:a16="http://schemas.microsoft.com/office/drawing/2014/main" xmlns="" id="{7FC0D7FD-3A38-448E-BF49-87E26D83F145}"/>
              </a:ext>
            </a:extLst>
          </p:cNvPr>
          <p:cNvSpPr txBox="1"/>
          <p:nvPr/>
        </p:nvSpPr>
        <p:spPr>
          <a:xfrm>
            <a:off x="1020726" y="85060"/>
            <a:ext cx="9473609"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Chung </a:t>
            </a:r>
            <a:r>
              <a:rPr lang="en-US" sz="3200" dirty="0" err="1">
                <a:solidFill>
                  <a:srgbClr val="FF0000"/>
                </a:solidFill>
                <a:latin typeface="Times New Roman" panose="02020603050405020304" pitchFamily="18" charset="0"/>
                <a:cs typeface="Times New Roman" panose="02020603050405020304" pitchFamily="18" charset="0"/>
              </a:rPr>
              <a:t>tay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rừng</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341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circle(in)">
                                      <p:cBhvr>
                                        <p:cTn id="9" dur="900"/>
                                        <p:tgtEl>
                                          <p:spTgt spid="8"/>
                                        </p:tgtEl>
                                      </p:cBhvr>
                                    </p:animEffect>
                                  </p:childTnLst>
                                </p:cTn>
                              </p:par>
                              <p:par>
                                <p:cTn id="10" presetID="21"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9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1000"/>
                                        <p:tgtEl>
                                          <p:spTgt spid="10">
                                            <p:txEl>
                                              <p:pRg st="0" end="0"/>
                                            </p:txEl>
                                          </p:spTgt>
                                        </p:tgtEl>
                                      </p:cBhvr>
                                    </p:animEffect>
                                    <p:anim calcmode="lin" valueType="num">
                                      <p:cBhvr>
                                        <p:cTn id="2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C782BA-9973-4D2A-BEDD-D29A6C0756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8B177B4-A7A5-46D4-85F9-859BF94D81E1}"/>
              </a:ext>
            </a:extLst>
          </p:cNvPr>
          <p:cNvSpPr>
            <a:spLocks noGrp="1"/>
          </p:cNvSpPr>
          <p:nvPr>
            <p:ph idx="1"/>
          </p:nvPr>
        </p:nvSpPr>
        <p:spPr/>
        <p:txBody>
          <a:bodyPr/>
          <a:lstStyle/>
          <a:p>
            <a:endParaRPr lang="en-US"/>
          </a:p>
        </p:txBody>
      </p:sp>
      <p:pic>
        <p:nvPicPr>
          <p:cNvPr id="4" name="Picture 3" descr="A picture containing background pattern&#10;&#10;Description automatically generated">
            <a:extLst>
              <a:ext uri="{FF2B5EF4-FFF2-40B4-BE49-F238E27FC236}">
                <a16:creationId xmlns:a16="http://schemas.microsoft.com/office/drawing/2014/main" xmlns="" id="{DB147E30-210D-4FB9-AFA2-2016BBE0DD5F}"/>
              </a:ext>
            </a:extLst>
          </p:cNvPr>
          <p:cNvPicPr>
            <a:picLocks noChangeAspect="1"/>
          </p:cNvPicPr>
          <p:nvPr/>
        </p:nvPicPr>
        <p:blipFill rotWithShape="1">
          <a:blip r:embed="rId2">
            <a:extLst>
              <a:ext uri="{28A0092B-C50C-407E-A947-70E740481C1C}">
                <a14:useLocalDpi xmlns:a14="http://schemas.microsoft.com/office/drawing/2010/main" val="0"/>
              </a:ext>
            </a:extLst>
          </a:blip>
          <a:srcRect t="3905" b="2363"/>
          <a:stretch/>
        </p:blipFill>
        <p:spPr>
          <a:xfrm>
            <a:off x="20" y="1282"/>
            <a:ext cx="12191980" cy="6856718"/>
          </a:xfrm>
          <a:prstGeom prst="rect">
            <a:avLst/>
          </a:prstGeom>
        </p:spPr>
      </p:pic>
      <p:sp>
        <p:nvSpPr>
          <p:cNvPr id="5" name="TextBox 4">
            <a:extLst>
              <a:ext uri="{FF2B5EF4-FFF2-40B4-BE49-F238E27FC236}">
                <a16:creationId xmlns:a16="http://schemas.microsoft.com/office/drawing/2014/main" xmlns="" id="{8B858365-AEF4-4D9D-B00E-69227F541670}"/>
              </a:ext>
            </a:extLst>
          </p:cNvPr>
          <p:cNvSpPr txBox="1"/>
          <p:nvPr/>
        </p:nvSpPr>
        <p:spPr>
          <a:xfrm>
            <a:off x="2427514" y="884145"/>
            <a:ext cx="7924800"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Khoa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a:p>
            <a:pPr algn="ct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65: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Speech Bubble: Oval 5">
            <a:extLst>
              <a:ext uri="{FF2B5EF4-FFF2-40B4-BE49-F238E27FC236}">
                <a16:creationId xmlns:a16="http://schemas.microsoft.com/office/drawing/2014/main" xmlns="" id="{44A3F1E0-FAB0-40B0-AF24-FE63F0C585AE}"/>
              </a:ext>
            </a:extLst>
          </p:cNvPr>
          <p:cNvSpPr/>
          <p:nvPr/>
        </p:nvSpPr>
        <p:spPr>
          <a:xfrm>
            <a:off x="5084184" y="3101340"/>
            <a:ext cx="6776720" cy="3210560"/>
          </a:xfrm>
          <a:prstGeom prst="wedgeEllipseCallout">
            <a:avLst>
              <a:gd name="adj1" fmla="val -27315"/>
              <a:gd name="adj2" fmla="val 602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169DF416-CAF8-427A-9649-605FBB9452B8}"/>
              </a:ext>
            </a:extLst>
          </p:cNvPr>
          <p:cNvSpPr txBox="1"/>
          <p:nvPr/>
        </p:nvSpPr>
        <p:spPr>
          <a:xfrm>
            <a:off x="5656728" y="3889942"/>
            <a:ext cx="6015318" cy="1569660"/>
          </a:xfrm>
          <a:prstGeom prst="rect">
            <a:avLst/>
          </a:prstGeom>
          <a:noFill/>
        </p:spPr>
        <p:txBody>
          <a:bodyPr wrap="square" rtlCol="0">
            <a:spAutoFit/>
          </a:bodyPr>
          <a:lstStyle/>
          <a:p>
            <a:r>
              <a:rPr lang="en-US" sz="2400" dirty="0" err="1">
                <a:solidFill>
                  <a:srgbClr val="FFFFFF"/>
                </a:solidFill>
                <a:latin typeface="Times New Roman" panose="02020603050405020304" pitchFamily="18" charset="0"/>
                <a:cs typeface="Times New Roman" panose="02020603050405020304" pitchFamily="18" charset="0"/>
              </a:rPr>
              <a:t>Về</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nhà</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Sưu</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tầm</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tranh</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ảnh</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thông</a:t>
            </a:r>
            <a:r>
              <a:rPr lang="en-US" sz="2400" dirty="0">
                <a:solidFill>
                  <a:srgbClr val="FFFFFF"/>
                </a:solidFill>
                <a:latin typeface="Times New Roman" panose="02020603050405020304" pitchFamily="18" charset="0"/>
                <a:cs typeface="Times New Roman" panose="02020603050405020304" pitchFamily="18" charset="0"/>
              </a:rPr>
              <a:t> tin </a:t>
            </a:r>
            <a:r>
              <a:rPr lang="en-US" sz="2400" dirty="0" err="1">
                <a:solidFill>
                  <a:srgbClr val="FFFFFF"/>
                </a:solidFill>
                <a:latin typeface="Times New Roman" panose="02020603050405020304" pitchFamily="18" charset="0"/>
                <a:cs typeface="Times New Roman" panose="02020603050405020304" pitchFamily="18" charset="0"/>
              </a:rPr>
              <a:t>về</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nạn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phá</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rừng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và</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hậu</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quả</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của</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nó</a:t>
            </a:r>
            <a:r>
              <a:rPr lang="en-US" sz="2400" dirty="0">
                <a:solidFill>
                  <a:srgbClr val="FFFFFF"/>
                </a:solidFill>
                <a:latin typeface="Times New Roman" panose="02020603050405020304" pitchFamily="18" charset="0"/>
                <a:cs typeface="Times New Roman" panose="02020603050405020304" pitchFamily="18" charset="0"/>
              </a:rPr>
              <a:t>.</a:t>
            </a:r>
          </a:p>
          <a:p>
            <a:r>
              <a:rPr lang="en-US" sz="2400" dirty="0" err="1">
                <a:solidFill>
                  <a:srgbClr val="FFFFFF"/>
                </a:solidFill>
                <a:latin typeface="Times New Roman" panose="02020603050405020304" pitchFamily="18" charset="0"/>
                <a:cs typeface="Times New Roman" panose="02020603050405020304" pitchFamily="18" charset="0"/>
              </a:rPr>
              <a:t>Chuẩn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bị</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cho</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tiết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học</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sau</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Bài</a:t>
            </a:r>
            <a:r>
              <a:rPr lang="en-US" sz="2400" dirty="0">
                <a:solidFill>
                  <a:srgbClr val="FFFFFF"/>
                </a:solidFill>
                <a:latin typeface="Times New Roman" panose="02020603050405020304" pitchFamily="18" charset="0"/>
                <a:cs typeface="Times New Roman" panose="02020603050405020304" pitchFamily="18" charset="0"/>
              </a:rPr>
              <a:t> 66: </a:t>
            </a:r>
            <a:r>
              <a:rPr lang="en-US" sz="2400" dirty="0" err="1">
                <a:solidFill>
                  <a:srgbClr val="FFFFFF"/>
                </a:solidFill>
                <a:latin typeface="Times New Roman" panose="02020603050405020304" pitchFamily="18" charset="0"/>
                <a:cs typeface="Times New Roman" panose="02020603050405020304" pitchFamily="18" charset="0"/>
              </a:rPr>
              <a:t>Tác</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động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của</a:t>
            </a:r>
            <a:r>
              <a:rPr lang="en-US" sz="2400" dirty="0">
                <a:solidFill>
                  <a:srgbClr val="FFFFFF"/>
                </a:solidFill>
                <a:latin typeface="Times New Roman" panose="02020603050405020304" pitchFamily="18" charset="0"/>
                <a:cs typeface="Times New Roman" panose="02020603050405020304" pitchFamily="18" charset="0"/>
              </a:rPr>
              <a:t> con </a:t>
            </a:r>
            <a:r>
              <a:rPr lang="en-US" sz="2400" dirty="0" err="1">
                <a:solidFill>
                  <a:srgbClr val="FFFFFF"/>
                </a:solidFill>
                <a:latin typeface="Times New Roman" panose="02020603050405020304" pitchFamily="18" charset="0"/>
                <a:cs typeface="Times New Roman" panose="02020603050405020304" pitchFamily="18" charset="0"/>
              </a:rPr>
              <a:t>người</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đến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môi</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trường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đất</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xmlns="" id="{A49E5D14-544B-4092-B119-52EDFB7C322A}"/>
              </a:ext>
            </a:extLst>
          </p:cNvPr>
          <p:cNvSpPr/>
          <p:nvPr/>
        </p:nvSpPr>
        <p:spPr>
          <a:xfrm>
            <a:off x="1873624" y="2555240"/>
            <a:ext cx="3056964" cy="1281654"/>
          </a:xfrm>
          <a:prstGeom prst="wedgeRoundRectCallout">
            <a:avLst>
              <a:gd name="adj1" fmla="val -5877"/>
              <a:gd name="adj2" fmla="val 722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15932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Môi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những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50" name="Snip Diagonal Corner Rectangle 49"/>
          <p:cNvSpPr/>
          <p:nvPr/>
        </p:nvSpPr>
        <p:spPr>
          <a:xfrm>
            <a:off x="834572" y="3025791"/>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Môi trường nước, môi trường đất, môi trường không khí, môi trường rừng…</a:t>
            </a:r>
            <a:endParaRPr lang="en-US" sz="3200" dirty="0">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9916" y="321288"/>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3200" dirty="0">
                <a:latin typeface="Times New Roman" panose="02020603050405020304" pitchFamily="18" charset="0"/>
                <a:cs typeface="Times New Roman" panose="02020603050405020304" pitchFamily="18" charset="0"/>
              </a:rPr>
              <a:t>Môi trường tự nhiên cung cấp cho con người những gì?</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1" y="2742976"/>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latin typeface="Times New Roman" panose="02020603050405020304" pitchFamily="18" charset="0"/>
                <a:cs typeface="Times New Roman" panose="02020603050405020304" pitchFamily="18" charset="0"/>
              </a:rPr>
              <a:t>- Môi trường tự nhiên cung cấp cho con người thức ăn, nước uống, khí thở, nơi ở, nơi làm việc, khu vui chơi giải trí các tài nguyên thiên nhiên phục vụ đời sống con người.</a:t>
            </a:r>
            <a:endParaRPr lang="en-US" sz="3200" dirty="0">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944" y="5298558"/>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latin typeface="Times New Roman" panose="02020603050405020304" pitchFamily="18" charset="0"/>
                <a:cs typeface="Times New Roman" panose="02020603050405020304" pitchFamily="18" charset="0"/>
              </a:rPr>
              <a:t>Môi trường tự nhiên nhận lại từ con </a:t>
            </a:r>
            <a:r>
              <a:rPr lang="en-US" sz="3200" dirty="0">
                <a:latin typeface="Times New Roman" panose="02020603050405020304" pitchFamily="18" charset="0"/>
                <a:cs typeface="Times New Roman" panose="02020603050405020304" pitchFamily="18" charset="0"/>
              </a:rPr>
              <a:t>n</a:t>
            </a:r>
            <a:r>
              <a:rPr lang="pt-BR" sz="3200" dirty="0">
                <a:latin typeface="Times New Roman" panose="02020603050405020304" pitchFamily="18" charset="0"/>
                <a:cs typeface="Times New Roman" panose="02020603050405020304" pitchFamily="18" charset="0"/>
              </a:rPr>
              <a:t>gười những gì?  </a:t>
            </a:r>
            <a:endParaRPr lang="en-US" sz="3200" dirty="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a:latin typeface="Times New Roman" panose="02020603050405020304" pitchFamily="18" charset="0"/>
                <a:cs typeface="Times New Roman" panose="02020603050405020304" pitchFamily="18" charset="0"/>
              </a:rPr>
              <a:t>- Môi trường tự nhiên nhận lại từ con người các chất thải, khí thải, nước thải.</a:t>
            </a:r>
            <a:endParaRPr lang="en-US" sz="3200">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3200" dirty="0">
                <a:latin typeface="Times New Roman" panose="02020603050405020304" pitchFamily="18" charset="0"/>
                <a:cs typeface="Times New Roman" panose="02020603050405020304" pitchFamily="18" charset="0"/>
              </a:rPr>
              <a:t>Điều gì xảy ra nếu con người khai thác tài nguyên thiên nhiên một cách bừa bãi và thải ra môi trường nhiều chất độc hại?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3200">
                <a:latin typeface="Times New Roman" panose="02020603050405020304" pitchFamily="18" charset="0"/>
                <a:cs typeface="Times New Roman" panose="02020603050405020304" pitchFamily="18" charset="0"/>
              </a:rPr>
              <a:t>- Tài nguyên thiên nhiên bị cạn kiệt, môi trường bị ô nhiễm,…</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9916" y="321288"/>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3200" dirty="0">
                <a:latin typeface="Times New Roman" panose="02020603050405020304" pitchFamily="18" charset="0"/>
                <a:cs typeface="Times New Roman" panose="02020603050405020304" pitchFamily="18" charset="0"/>
              </a:rPr>
              <a:t>Môi trường tự nhiên cung cấp cho con người những gì?</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1" y="2742976"/>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latin typeface="Times New Roman" panose="02020603050405020304" pitchFamily="18" charset="0"/>
                <a:cs typeface="Times New Roman" panose="02020603050405020304" pitchFamily="18" charset="0"/>
              </a:rPr>
              <a:t>- Môi trường tự nhiên cung cấp cho con người thức ăn, nước uống, khí thở, nơi ở, nơi làm việc, khu vui chơi giải trí các tài nguyên thiên nhiên phục vụ đời sống con người.</a:t>
            </a:r>
            <a:endParaRPr lang="en-US" sz="3200" dirty="0">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944" y="5298558"/>
            <a:ext cx="2400300" cy="1468203"/>
          </a:xfrm>
          <a:prstGeom prst="rect">
            <a:avLst/>
          </a:prstGeom>
        </p:spPr>
      </p:pic>
    </p:spTree>
    <p:extLst>
      <p:ext uri="{BB962C8B-B14F-4D97-AF65-F5344CB8AC3E}">
        <p14:creationId xmlns:p14="http://schemas.microsoft.com/office/powerpoint/2010/main" val="429051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latin typeface="Times New Roman" panose="02020603050405020304" pitchFamily="18" charset="0"/>
                <a:cs typeface="Times New Roman" panose="02020603050405020304" pitchFamily="18" charset="0"/>
              </a:rPr>
              <a:t>Môi trường tự nhiên nhận lại từ con </a:t>
            </a:r>
            <a:r>
              <a:rPr lang="en-US" sz="3200" dirty="0">
                <a:latin typeface="Times New Roman" panose="02020603050405020304" pitchFamily="18" charset="0"/>
                <a:cs typeface="Times New Roman" panose="02020603050405020304" pitchFamily="18" charset="0"/>
              </a:rPr>
              <a:t>n</a:t>
            </a:r>
            <a:r>
              <a:rPr lang="pt-BR" sz="3200" dirty="0">
                <a:latin typeface="Times New Roman" panose="02020603050405020304" pitchFamily="18" charset="0"/>
                <a:cs typeface="Times New Roman" panose="02020603050405020304" pitchFamily="18" charset="0"/>
              </a:rPr>
              <a:t>gười những gì?  </a:t>
            </a:r>
            <a:endParaRPr lang="en-US" sz="3200" dirty="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a:latin typeface="Times New Roman" panose="02020603050405020304" pitchFamily="18" charset="0"/>
                <a:cs typeface="Times New Roman" panose="02020603050405020304" pitchFamily="18" charset="0"/>
              </a:rPr>
              <a:t>- Môi trường tự nhiên nhận lại từ con người các chất thải, khí thải, nước thải.</a:t>
            </a:r>
            <a:endParaRPr lang="en-US" sz="3200">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15767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916C6-7713-4F34-8192-3431BC94C1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5FA191D-A5EF-4894-91A1-7B93DF8E7118}"/>
              </a:ext>
            </a:extLst>
          </p:cNvPr>
          <p:cNvSpPr>
            <a:spLocks noGrp="1"/>
          </p:cNvSpPr>
          <p:nvPr>
            <p:ph idx="1"/>
          </p:nvPr>
        </p:nvSpPr>
        <p:spPr/>
        <p:txBody>
          <a:bodyPr/>
          <a:lstStyle/>
          <a:p>
            <a:endParaRPr lang="en-US"/>
          </a:p>
        </p:txBody>
      </p:sp>
      <p:pic>
        <p:nvPicPr>
          <p:cNvPr id="4" name="Content Placeholder 4" descr="A river running through a forest&#10;&#10;Description automatically generated with low confidence">
            <a:extLst>
              <a:ext uri="{FF2B5EF4-FFF2-40B4-BE49-F238E27FC236}">
                <a16:creationId xmlns:a16="http://schemas.microsoft.com/office/drawing/2014/main" xmlns="" id="{E8D48A02-61C9-4B3B-9DFD-304165FC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612" y="663388"/>
            <a:ext cx="6916436" cy="5056094"/>
          </a:xfrm>
          <a:prstGeom prst="rect">
            <a:avLst/>
          </a:prstGeom>
        </p:spPr>
      </p:pic>
      <p:pic>
        <p:nvPicPr>
          <p:cNvPr id="5" name="Picture 4">
            <a:extLst>
              <a:ext uri="{FF2B5EF4-FFF2-40B4-BE49-F238E27FC236}">
                <a16:creationId xmlns:a16="http://schemas.microsoft.com/office/drawing/2014/main" xmlns="" id="{722E19D3-1D9F-4F5F-8EFB-A47F8F2D7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6" name="Picture 5">
            <a:extLst>
              <a:ext uri="{FF2B5EF4-FFF2-40B4-BE49-F238E27FC236}">
                <a16:creationId xmlns:a16="http://schemas.microsoft.com/office/drawing/2014/main" xmlns="" id="{A7EED8B0-C4CC-494A-8A28-C508C3F83C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7" name="Picture 6">
            <a:extLst>
              <a:ext uri="{FF2B5EF4-FFF2-40B4-BE49-F238E27FC236}">
                <a16:creationId xmlns:a16="http://schemas.microsoft.com/office/drawing/2014/main" xmlns="" id="{0B4BDC48-B437-40A1-BD45-BDB679BA7E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8" name="Picture 7">
            <a:extLst>
              <a:ext uri="{FF2B5EF4-FFF2-40B4-BE49-F238E27FC236}">
                <a16:creationId xmlns:a16="http://schemas.microsoft.com/office/drawing/2014/main" xmlns="" id="{E36664FE-8131-4FE1-A14C-0A04997816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9" name="Picture 8">
            <a:extLst>
              <a:ext uri="{FF2B5EF4-FFF2-40B4-BE49-F238E27FC236}">
                <a16:creationId xmlns:a16="http://schemas.microsoft.com/office/drawing/2014/main" xmlns="" id="{1F4D8408-D8B2-47CB-AD85-228A2987B5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0" name="Picture 9">
            <a:hlinkClick r:id="rId10" action="ppaction://hlinksldjump"/>
            <a:extLst>
              <a:ext uri="{FF2B5EF4-FFF2-40B4-BE49-F238E27FC236}">
                <a16:creationId xmlns:a16="http://schemas.microsoft.com/office/drawing/2014/main" xmlns="" id="{1E3A8B58-55F2-4358-8D0F-8FA730278E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11" name="vuidehoc">
            <a:hlinkClick r:id="" action="ppaction://media"/>
            <a:extLst>
              <a:ext uri="{FF2B5EF4-FFF2-40B4-BE49-F238E27FC236}">
                <a16:creationId xmlns:a16="http://schemas.microsoft.com/office/drawing/2014/main" xmlns="" id="{B0495545-22BD-43E3-B2D6-5E986C7FD7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3" y="-671549"/>
            <a:ext cx="609600" cy="609600"/>
          </a:xfrm>
          <a:prstGeom prst="rect">
            <a:avLst/>
          </a:prstGeom>
        </p:spPr>
      </p:pic>
      <p:pic>
        <p:nvPicPr>
          <p:cNvPr id="12" name="Picture 11">
            <a:extLst>
              <a:ext uri="{FF2B5EF4-FFF2-40B4-BE49-F238E27FC236}">
                <a16:creationId xmlns:a16="http://schemas.microsoft.com/office/drawing/2014/main" xmlns="" id="{9282A6B7-DD6C-46CC-A057-1D86F2866A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9" name="Picture 18">
            <a:extLst>
              <a:ext uri="{FF2B5EF4-FFF2-40B4-BE49-F238E27FC236}">
                <a16:creationId xmlns:a16="http://schemas.microsoft.com/office/drawing/2014/main" xmlns="" id="{BA0EC879-DE5F-459A-B35A-77BE86EA4B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20" name="Picture 19">
            <a:extLst>
              <a:ext uri="{FF2B5EF4-FFF2-40B4-BE49-F238E27FC236}">
                <a16:creationId xmlns:a16="http://schemas.microsoft.com/office/drawing/2014/main" xmlns="" id="{CCEFED51-6716-44A6-9736-F3E5BBE67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1" name="Picture 20">
            <a:extLst>
              <a:ext uri="{FF2B5EF4-FFF2-40B4-BE49-F238E27FC236}">
                <a16:creationId xmlns:a16="http://schemas.microsoft.com/office/drawing/2014/main" xmlns="" id="{2118F183-68A8-44E7-A087-F8F4AD783C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2" name="Picture 21">
            <a:extLst>
              <a:ext uri="{FF2B5EF4-FFF2-40B4-BE49-F238E27FC236}">
                <a16:creationId xmlns:a16="http://schemas.microsoft.com/office/drawing/2014/main" xmlns="" id="{55685421-6673-4A99-B1BB-9DD38C7A0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23" name="Picture 22">
            <a:extLst>
              <a:ext uri="{FF2B5EF4-FFF2-40B4-BE49-F238E27FC236}">
                <a16:creationId xmlns:a16="http://schemas.microsoft.com/office/drawing/2014/main" xmlns="" id="{A7375E72-FDFD-4819-8EE2-B891B0221D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4" name="Picture 23">
            <a:hlinkClick r:id="rId10" action="ppaction://hlinksldjump"/>
            <a:extLst>
              <a:ext uri="{FF2B5EF4-FFF2-40B4-BE49-F238E27FC236}">
                <a16:creationId xmlns:a16="http://schemas.microsoft.com/office/drawing/2014/main" xmlns="" id="{03102D55-FBC1-4A0E-AEB7-6A51685DDF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25" name="vuidehoc">
            <a:hlinkClick r:id="" action="ppaction://media"/>
            <a:extLst>
              <a:ext uri="{FF2B5EF4-FFF2-40B4-BE49-F238E27FC236}">
                <a16:creationId xmlns:a16="http://schemas.microsoft.com/office/drawing/2014/main" xmlns="" id="{D900C737-96D4-48A2-B579-A14D7801D9D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3" y="-671549"/>
            <a:ext cx="609600" cy="609600"/>
          </a:xfrm>
          <a:prstGeom prst="rect">
            <a:avLst/>
          </a:prstGeom>
        </p:spPr>
      </p:pic>
    </p:spTree>
    <p:extLst>
      <p:ext uri="{BB962C8B-B14F-4D97-AF65-F5344CB8AC3E}">
        <p14:creationId xmlns:p14="http://schemas.microsoft.com/office/powerpoint/2010/main" val="35045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8"/>
                                        </p:tgtEl>
                                        <p:attrNameLst>
                                          <p:attrName>r</p:attrName>
                                        </p:attrNameLst>
                                      </p:cBhvr>
                                    </p:animRot>
                                    <p:animRot by="-240000">
                                      <p:cBhvr>
                                        <p:cTn id="7" dur="550" fill="hold">
                                          <p:stCondLst>
                                            <p:cond delay="550"/>
                                          </p:stCondLst>
                                        </p:cTn>
                                        <p:tgtEl>
                                          <p:spTgt spid="8"/>
                                        </p:tgtEl>
                                        <p:attrNameLst>
                                          <p:attrName>r</p:attrName>
                                        </p:attrNameLst>
                                      </p:cBhvr>
                                    </p:animRot>
                                    <p:animRot by="240000">
                                      <p:cBhvr>
                                        <p:cTn id="8" dur="550" fill="hold">
                                          <p:stCondLst>
                                            <p:cond delay="1100"/>
                                          </p:stCondLst>
                                        </p:cTn>
                                        <p:tgtEl>
                                          <p:spTgt spid="8"/>
                                        </p:tgtEl>
                                        <p:attrNameLst>
                                          <p:attrName>r</p:attrName>
                                        </p:attrNameLst>
                                      </p:cBhvr>
                                    </p:animRot>
                                    <p:animRot by="-240000">
                                      <p:cBhvr>
                                        <p:cTn id="9" dur="550" fill="hold">
                                          <p:stCondLst>
                                            <p:cond delay="1650"/>
                                          </p:stCondLst>
                                        </p:cTn>
                                        <p:tgtEl>
                                          <p:spTgt spid="8"/>
                                        </p:tgtEl>
                                        <p:attrNameLst>
                                          <p:attrName>r</p:attrName>
                                        </p:attrNameLst>
                                      </p:cBhvr>
                                    </p:animRot>
                                    <p:animRot by="120000">
                                      <p:cBhvr>
                                        <p:cTn id="10" dur="550" fill="hold">
                                          <p:stCondLst>
                                            <p:cond delay="2200"/>
                                          </p:stCondLst>
                                        </p:cTn>
                                        <p:tgtEl>
                                          <p:spTgt spid="8"/>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11"/>
                                        </p:tgtEl>
                                      </p:cBhvr>
                                    </p:cmd>
                                  </p:childTnLst>
                                </p:cTn>
                              </p:par>
                              <p:par>
                                <p:cTn id="13" presetID="32" presetClass="emph" presetSubtype="0" repeatCount="indefinite" fill="hold" nodeType="withEffect">
                                  <p:stCondLst>
                                    <p:cond delay="0"/>
                                  </p:stCondLst>
                                  <p:childTnLst>
                                    <p:animRot by="120000">
                                      <p:cBhvr>
                                        <p:cTn id="14" dur="275" fill="hold">
                                          <p:stCondLst>
                                            <p:cond delay="0"/>
                                          </p:stCondLst>
                                        </p:cTn>
                                        <p:tgtEl>
                                          <p:spTgt spid="22"/>
                                        </p:tgtEl>
                                        <p:attrNameLst>
                                          <p:attrName>r</p:attrName>
                                        </p:attrNameLst>
                                      </p:cBhvr>
                                    </p:animRot>
                                    <p:animRot by="-240000">
                                      <p:cBhvr>
                                        <p:cTn id="15" dur="550" fill="hold">
                                          <p:stCondLst>
                                            <p:cond delay="550"/>
                                          </p:stCondLst>
                                        </p:cTn>
                                        <p:tgtEl>
                                          <p:spTgt spid="22"/>
                                        </p:tgtEl>
                                        <p:attrNameLst>
                                          <p:attrName>r</p:attrName>
                                        </p:attrNameLst>
                                      </p:cBhvr>
                                    </p:animRot>
                                    <p:animRot by="240000">
                                      <p:cBhvr>
                                        <p:cTn id="16" dur="550" fill="hold">
                                          <p:stCondLst>
                                            <p:cond delay="1100"/>
                                          </p:stCondLst>
                                        </p:cTn>
                                        <p:tgtEl>
                                          <p:spTgt spid="22"/>
                                        </p:tgtEl>
                                        <p:attrNameLst>
                                          <p:attrName>r</p:attrName>
                                        </p:attrNameLst>
                                      </p:cBhvr>
                                    </p:animRot>
                                    <p:animRot by="-240000">
                                      <p:cBhvr>
                                        <p:cTn id="17" dur="550" fill="hold">
                                          <p:stCondLst>
                                            <p:cond delay="1650"/>
                                          </p:stCondLst>
                                        </p:cTn>
                                        <p:tgtEl>
                                          <p:spTgt spid="22"/>
                                        </p:tgtEl>
                                        <p:attrNameLst>
                                          <p:attrName>r</p:attrName>
                                        </p:attrNameLst>
                                      </p:cBhvr>
                                    </p:animRot>
                                    <p:animRot by="120000">
                                      <p:cBhvr>
                                        <p:cTn id="18" dur="550" fill="hold">
                                          <p:stCondLst>
                                            <p:cond delay="2200"/>
                                          </p:stCondLst>
                                        </p:cTn>
                                        <p:tgtEl>
                                          <p:spTgt spid="22"/>
                                        </p:tgtEl>
                                        <p:attrNameLst>
                                          <p:attrName>r</p:attrName>
                                        </p:attrNameLst>
                                      </p:cBhvr>
                                    </p:animRot>
                                  </p:childTnLst>
                                </p:cTn>
                              </p:par>
                              <p:par>
                                <p:cTn id="19" presetID="1" presetClass="mediacall" presetSubtype="0" fill="hold" nodeType="withEffect">
                                  <p:stCondLst>
                                    <p:cond delay="0"/>
                                  </p:stCondLst>
                                  <p:childTnLst>
                                    <p:cmd type="call" cmd="playFrom(0.0)">
                                      <p:cBhvr>
                                        <p:cTn id="20" dur="605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1989</TotalTime>
  <Words>934</Words>
  <Application>Microsoft Office PowerPoint</Application>
  <PresentationFormat>Widescreen</PresentationFormat>
  <Paragraphs>82</Paragraphs>
  <Slides>29</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 Light</vt:lpstr>
      <vt:lpstr>.VnTime</vt: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cp:lastModifiedBy>
  <cp:revision>166</cp:revision>
  <dcterms:created xsi:type="dcterms:W3CDTF">2018-10-29T09:59:25Z</dcterms:created>
  <dcterms:modified xsi:type="dcterms:W3CDTF">2023-04-06T03:48:52Z</dcterms:modified>
</cp:coreProperties>
</file>