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3.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0" r:id="rId1"/>
    <p:sldMasterId id="2147483652" r:id="rId2"/>
  </p:sldMasterIdLst>
  <p:notesMasterIdLst>
    <p:notesMasterId r:id="rId39"/>
  </p:notesMasterIdLst>
  <p:sldIdLst>
    <p:sldId id="312" r:id="rId3"/>
    <p:sldId id="313" r:id="rId4"/>
    <p:sldId id="1512" r:id="rId5"/>
    <p:sldId id="1448" r:id="rId6"/>
    <p:sldId id="319" r:id="rId7"/>
    <p:sldId id="285" r:id="rId8"/>
    <p:sldId id="325" r:id="rId9"/>
    <p:sldId id="317" r:id="rId10"/>
    <p:sldId id="328" r:id="rId11"/>
    <p:sldId id="329" r:id="rId12"/>
    <p:sldId id="330" r:id="rId13"/>
    <p:sldId id="331" r:id="rId14"/>
    <p:sldId id="332" r:id="rId15"/>
    <p:sldId id="318" r:id="rId16"/>
    <p:sldId id="333" r:id="rId17"/>
    <p:sldId id="334" r:id="rId18"/>
    <p:sldId id="335" r:id="rId19"/>
    <p:sldId id="1515" r:id="rId20"/>
    <p:sldId id="336" r:id="rId21"/>
    <p:sldId id="337" r:id="rId22"/>
    <p:sldId id="296" r:id="rId23"/>
    <p:sldId id="338" r:id="rId24"/>
    <p:sldId id="339" r:id="rId25"/>
    <p:sldId id="340" r:id="rId26"/>
    <p:sldId id="341" r:id="rId27"/>
    <p:sldId id="342" r:id="rId28"/>
    <p:sldId id="343" r:id="rId29"/>
    <p:sldId id="346" r:id="rId30"/>
    <p:sldId id="347" r:id="rId31"/>
    <p:sldId id="1516" r:id="rId32"/>
    <p:sldId id="345" r:id="rId33"/>
    <p:sldId id="297" r:id="rId34"/>
    <p:sldId id="348" r:id="rId35"/>
    <p:sldId id="1517" r:id="rId36"/>
    <p:sldId id="349" r:id="rId37"/>
    <p:sldId id="308" r:id="rId38"/>
  </p:sldIdLst>
  <p:sldSz cx="12192000" cy="6858000"/>
  <p:notesSz cx="6858000" cy="9144000"/>
  <p:embeddedFontLst>
    <p:embeddedFont>
      <p:font typeface="Calibri" panose="020F0502020204030204" pitchFamily="34" charset="0"/>
      <p:regular r:id="rId40"/>
      <p:bold r:id="rId41"/>
      <p:italic r:id="rId42"/>
      <p:boldItalic r:id="rId43"/>
    </p:embeddedFont>
    <p:embeddedFont>
      <p:font typeface="Nunito" panose="020B0604020202020204" charset="0"/>
      <p:regular r:id="rId44"/>
      <p:bold r:id="rId45"/>
      <p:italic r:id="rId46"/>
      <p:boldItalic r:id="rId47"/>
    </p:embeddedFont>
    <p:embeddedFont>
      <p:font typeface="Calibri Light" panose="020F0302020204030204" pitchFamily="34" charset="0"/>
      <p:regular r:id="rId48"/>
      <p:italic r:id="rId49"/>
    </p:embeddedFont>
    <p:embeddedFont>
      <p:font typeface="Lato Light" panose="020B0604020202020204" charset="0"/>
      <p:regular r:id="rId50"/>
      <p:italic r:id="rId51"/>
    </p:embeddedFont>
    <p:embeddedFont>
      <p:font typeface="Coiny" panose="020B0604020202020204" charset="0"/>
      <p:regular r:id="rId52"/>
    </p:embeddedFont>
    <p:embeddedFont>
      <p:font typeface="Tahoma" panose="020B0604030504040204" pitchFamily="34" charset="0"/>
      <p:regular r:id="rId53"/>
      <p:bold r:id="rId54"/>
    </p:embeddedFont>
    <p:embeddedFont>
      <p:font typeface="等线" panose="020B0604020202020204" charset="-122"/>
      <p:regular r:id="rId55"/>
      <p:bold r:id="rId56"/>
    </p:embeddedFont>
    <p:embeddedFont>
      <p:font typeface="Arial Black" panose="020B0A04020102020204" pitchFamily="34" charset="0"/>
      <p:bold r:id="rId57"/>
    </p:embeddedFont>
  </p:embeddedFontLst>
  <p:custDataLst>
    <p:tags r:id="rId5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F1F8"/>
    <a:srgbClr val="ECE8E5"/>
    <a:srgbClr val="CDBF97"/>
    <a:srgbClr val="E18D75"/>
    <a:srgbClr val="A88755"/>
    <a:srgbClr val="8D7545"/>
    <a:srgbClr val="E4CBCB"/>
    <a:srgbClr val="1F2020"/>
    <a:srgbClr val="263B45"/>
    <a:srgbClr val="193B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37" autoAdjust="0"/>
    <p:restoredTop sz="94660"/>
  </p:normalViewPr>
  <p:slideViewPr>
    <p:cSldViewPr snapToGrid="0">
      <p:cViewPr varScale="1">
        <p:scale>
          <a:sx n="60" d="100"/>
          <a:sy n="60" d="100"/>
        </p:scale>
        <p:origin x="78" y="84"/>
      </p:cViewPr>
      <p:guideLst>
        <p:guide orient="horz" pos="2160"/>
        <p:guide pos="3840"/>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tags" Target="tags/tag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8" Type="http://schemas.openxmlformats.org/officeDocument/2006/relationships/slide" Target="slides/slide6.xml"/><Relationship Id="rId51" Type="http://schemas.openxmlformats.org/officeDocument/2006/relationships/font" Target="fonts/font1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7.fntdata"/><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2023/4/6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aseline="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19904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aseline="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57365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aseline="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74736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3245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2023/4/6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96504300"/>
      </p:ext>
    </p:extLst>
  </p:cSld>
  <p:clrMapOvr>
    <a:masterClrMapping/>
  </p:clrMapOvr>
  <p:transition spd="slow" advClick="0" advTm="200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2023/4/6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527090347"/>
      </p:ext>
    </p:extLst>
  </p:cSld>
  <p:clrMapOvr>
    <a:masterClrMapping/>
  </p:clrMapOvr>
  <p:transition spd="slow" advClick="0" advTm="2000">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2023/4/6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346057261"/>
      </p:ext>
    </p:extLst>
  </p:cSld>
  <p:clrMapOvr>
    <a:masterClrMapping/>
  </p:clrMapOvr>
  <p:transition spd="slow" advClick="0" advTm="2000">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8249494"/>
      </p:ext>
    </p:extLst>
  </p:cSld>
  <p:clrMapOvr>
    <a:masterClrMapping/>
  </p:clrMapOvr>
  <p:transition spd="slow" advClick="0" advTm="2000">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3771208787"/>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62234679"/>
      </p:ext>
    </p:extLst>
  </p:cSld>
  <p:clrMapOvr>
    <a:masterClrMapping/>
  </p:clrMapOvr>
  <p:transition spd="slow" advClick="0" advTm="2000">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9100773"/>
      </p:ext>
    </p:extLst>
  </p:cSld>
  <p:clrMapOvr>
    <a:masterClrMapping/>
  </p:clrMapOvr>
  <p:transition spd="slow" advClick="0" advTm="2000">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2023/4/6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360382427"/>
      </p:ext>
    </p:extLst>
  </p:cSld>
  <p:clrMapOvr>
    <a:masterClrMapping/>
  </p:clrMapOvr>
  <p:transition spd="slow" advClick="0" advTm="2000">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2023/4/6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180395848"/>
      </p:ext>
    </p:extLst>
  </p:cSld>
  <p:clrMapOvr>
    <a:masterClrMapping/>
  </p:clrMapOvr>
  <p:transition spd="slow" advClick="0" advTm="2000">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2023/4/6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889436588"/>
      </p:ext>
    </p:extLst>
  </p:cSld>
  <p:clrMapOvr>
    <a:masterClrMapping/>
  </p:clrMapOvr>
  <p:transition spd="slow" advClick="0" advTm="2000">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2023/4/6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478517843"/>
      </p:ext>
    </p:extLst>
  </p:cSld>
  <p:clrMapOvr>
    <a:masterClrMapping/>
  </p:clrMapOvr>
  <p:transition spd="slow" advClick="0" advTm="2000">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2023/4/6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74324898"/>
      </p:ext>
    </p:extLst>
  </p:cSld>
  <p:clrMapOvr>
    <a:masterClrMapping/>
  </p:clrMapOvr>
  <p:transition spd="slow" advClick="0" advTm="200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2023/4/6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668311744"/>
      </p:ext>
    </p:extLst>
  </p:cSld>
  <p:clrMapOvr>
    <a:masterClrMapping/>
  </p:clrMapOvr>
  <p:transition spd="slow" advClick="0" advTm="2000">
    <p:randomBar dir="vert"/>
  </p:transition>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1.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5369975"/>
      </p:ext>
    </p:extLst>
  </p:cSld>
  <p:clrMap bg1="lt1" tx1="dk1" bg2="lt2" tx2="dk2" accent1="accent1" accent2="accent2" accent3="accent3" accent4="accent4" accent5="accent5" accent6="accent6" hlink="hlink" folHlink="folHlink"/>
  <p:sldLayoutIdLst>
    <p:sldLayoutId id="214748365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33546201"/>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Lst>
  <p:transition spd="slow" advClick="0" advTm="200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25.png"/><Relationship Id="rId5" Type="http://schemas.openxmlformats.org/officeDocument/2006/relationships/image" Target="../media/image7.pn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12.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13.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14.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15.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16.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17.xm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19.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0.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25.png"/><Relationship Id="rId5" Type="http://schemas.openxmlformats.org/officeDocument/2006/relationships/image" Target="../media/image7.png"/><Relationship Id="rId4" Type="http://schemas.openxmlformats.org/officeDocument/2006/relationships/image" Target="../media/image9.jpeg"/></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22.xm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23.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24.xml"/><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7.jpeg"/><Relationship Id="rId11" Type="http://schemas.openxmlformats.org/officeDocument/2006/relationships/image" Target="../media/image13.png"/><Relationship Id="rId5" Type="http://schemas.openxmlformats.org/officeDocument/2006/relationships/image" Target="../media/image16.png"/><Relationship Id="rId10"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25.xml"/><Relationship Id="rId5" Type="http://schemas.openxmlformats.org/officeDocument/2006/relationships/image" Target="../media/image44.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26.xml"/><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27.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47.png"/><Relationship Id="rId4" Type="http://schemas.openxmlformats.org/officeDocument/2006/relationships/image" Target="../media/image46.jpeg"/></Relationships>
</file>

<file path=ppt/slides/_rels/slide3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9.jpe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5.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21.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slide" Target="slide31.xml"/><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7.jpeg"/><Relationship Id="rId11" Type="http://schemas.openxmlformats.org/officeDocument/2006/relationships/image" Target="../media/image20.jpeg"/><Relationship Id="rId5" Type="http://schemas.openxmlformats.org/officeDocument/2006/relationships/image" Target="../media/image16.png"/><Relationship Id="rId15" Type="http://schemas.openxmlformats.org/officeDocument/2006/relationships/image" Target="../media/image13.png"/><Relationship Id="rId10" Type="http://schemas.openxmlformats.org/officeDocument/2006/relationships/slide" Target="slide19.xml"/><Relationship Id="rId4" Type="http://schemas.openxmlformats.org/officeDocument/2006/relationships/image" Target="../media/image15.png"/><Relationship Id="rId9" Type="http://schemas.openxmlformats.org/officeDocument/2006/relationships/image" Target="../media/image19.jpe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5.png"/><Relationship Id="rId5" Type="http://schemas.openxmlformats.org/officeDocument/2006/relationships/image" Target="../media/image7.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A0CBB94B-7436-4507-8DB1-67C1476BAA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pic>
        <p:nvPicPr>
          <p:cNvPr id="4" name="图片 9">
            <a:extLst>
              <a:ext uri="{FF2B5EF4-FFF2-40B4-BE49-F238E27FC236}">
                <a16:creationId xmlns="" xmlns:a16="http://schemas.microsoft.com/office/drawing/2014/main" id="{57445490-118F-417A-9086-ADB60BFACAA2}"/>
              </a:ext>
            </a:extLst>
          </p:cNvPr>
          <p:cNvPicPr>
            <a:picLocks noChangeAspect="1"/>
          </p:cNvPicPr>
          <p:nvPr/>
        </p:nvPicPr>
        <p:blipFill>
          <a:blip r:embed="rId5"/>
          <a:srcRect l="11908" t="16713" b="14111"/>
          <a:stretch>
            <a:fillRect/>
          </a:stretch>
        </p:blipFill>
        <p:spPr>
          <a:xfrm>
            <a:off x="2463800" y="-394470"/>
            <a:ext cx="9521269" cy="7317238"/>
          </a:xfrm>
          <a:prstGeom prst="rect">
            <a:avLst/>
          </a:prstGeom>
          <a:noFill/>
          <a:ln w="9525">
            <a:noFill/>
          </a:ln>
        </p:spPr>
      </p:pic>
      <p:pic>
        <p:nvPicPr>
          <p:cNvPr id="2" name="5cd2f624bc915">
            <a:hlinkClick r:id="" action="ppaction://media"/>
            <a:extLst>
              <a:ext uri="{FF2B5EF4-FFF2-40B4-BE49-F238E27FC236}">
                <a16:creationId xmlns="" xmlns:a16="http://schemas.microsoft.com/office/drawing/2014/main" id="{0737D4DC-99CF-4BA2-9076-3D987190ED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78915" y="-487363"/>
            <a:ext cx="487363" cy="487363"/>
          </a:xfrm>
          <a:prstGeom prst="rect">
            <a:avLst/>
          </a:prstGeom>
        </p:spPr>
      </p:pic>
      <p:pic>
        <p:nvPicPr>
          <p:cNvPr id="12" name="图片 11">
            <a:extLst>
              <a:ext uri="{FF2B5EF4-FFF2-40B4-BE49-F238E27FC236}">
                <a16:creationId xmlns="" xmlns:a16="http://schemas.microsoft.com/office/drawing/2014/main" id="{A0685C41-D465-4512-B9F6-8A38B1A4D09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7365" b="88523"/>
          <a:stretch/>
        </p:blipFill>
        <p:spPr>
          <a:xfrm>
            <a:off x="9147874" y="0"/>
            <a:ext cx="3357141" cy="787078"/>
          </a:xfrm>
          <a:prstGeom prst="rect">
            <a:avLst/>
          </a:prstGeom>
        </p:spPr>
      </p:pic>
      <p:pic>
        <p:nvPicPr>
          <p:cNvPr id="13" name="图片 12">
            <a:extLst>
              <a:ext uri="{FF2B5EF4-FFF2-40B4-BE49-F238E27FC236}">
                <a16:creationId xmlns="" xmlns:a16="http://schemas.microsoft.com/office/drawing/2014/main" id="{F7F8C48D-A559-4113-AD18-8377F23E90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7365" b="88523"/>
          <a:stretch/>
        </p:blipFill>
        <p:spPr>
          <a:xfrm>
            <a:off x="356567" y="-1"/>
            <a:ext cx="5874496" cy="1377269"/>
          </a:xfrm>
          <a:prstGeom prst="rect">
            <a:avLst/>
          </a:prstGeom>
        </p:spPr>
      </p:pic>
      <p:pic>
        <p:nvPicPr>
          <p:cNvPr id="11" name="图片 5">
            <a:extLst>
              <a:ext uri="{FF2B5EF4-FFF2-40B4-BE49-F238E27FC236}">
                <a16:creationId xmlns="" xmlns:a16="http://schemas.microsoft.com/office/drawing/2014/main" id="{990D15D8-269D-490F-B3FA-554D8489A6D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3986"/>
          <a:stretch/>
        </p:blipFill>
        <p:spPr>
          <a:xfrm>
            <a:off x="26281" y="2148840"/>
            <a:ext cx="3528723" cy="3494499"/>
          </a:xfrm>
          <a:prstGeom prst="rect">
            <a:avLst/>
          </a:prstGeom>
        </p:spPr>
      </p:pic>
      <p:pic>
        <p:nvPicPr>
          <p:cNvPr id="16" name="图片 20">
            <a:extLst>
              <a:ext uri="{FF2B5EF4-FFF2-40B4-BE49-F238E27FC236}">
                <a16:creationId xmlns="" xmlns:a16="http://schemas.microsoft.com/office/drawing/2014/main" id="{9CAD759D-F163-41BD-A911-ABF92CC8F4EB}"/>
              </a:ext>
            </a:extLst>
          </p:cNvPr>
          <p:cNvPicPr>
            <a:picLocks noChangeAspect="1"/>
          </p:cNvPicPr>
          <p:nvPr/>
        </p:nvPicPr>
        <p:blipFill>
          <a:blip r:embed="rId9"/>
          <a:stretch>
            <a:fillRect/>
          </a:stretch>
        </p:blipFill>
        <p:spPr>
          <a:xfrm>
            <a:off x="-18369" y="171891"/>
            <a:ext cx="2169154" cy="1976949"/>
          </a:xfrm>
          <a:prstGeom prst="rect">
            <a:avLst/>
          </a:prstGeom>
          <a:noFill/>
          <a:ln w="9525">
            <a:noFill/>
          </a:ln>
        </p:spPr>
      </p:pic>
      <p:sp>
        <p:nvSpPr>
          <p:cNvPr id="15" name="文本框 4">
            <a:extLst>
              <a:ext uri="{FF2B5EF4-FFF2-40B4-BE49-F238E27FC236}">
                <a16:creationId xmlns="" xmlns:a16="http://schemas.microsoft.com/office/drawing/2014/main" id="{775F75A8-E5B8-4C50-A209-6BDA97A66DD3}"/>
              </a:ext>
            </a:extLst>
          </p:cNvPr>
          <p:cNvSpPr txBox="1"/>
          <p:nvPr/>
        </p:nvSpPr>
        <p:spPr>
          <a:xfrm>
            <a:off x="3555004" y="2624313"/>
            <a:ext cx="7087115" cy="1754326"/>
          </a:xfrm>
          <a:prstGeom prst="rect">
            <a:avLst/>
          </a:prstGeom>
          <a:noFill/>
        </p:spPr>
        <p:txBody>
          <a:bodyPr wrap="square" rtlCol="0">
            <a:spAutoFit/>
          </a:bodyPr>
          <a:lstStyle/>
          <a:p>
            <a:pPr algn="ctr"/>
            <a:r>
              <a:rPr lang="en-US" altLang="zh-CN" sz="5400" b="1" dirty="0">
                <a:solidFill>
                  <a:srgbClr val="FF0000"/>
                </a:solidFill>
                <a:latin typeface="+mj-lt"/>
                <a:ea typeface="Tahoma" pitchFamily="34" charset="0"/>
                <a:cs typeface="Tahoma" pitchFamily="34" charset="0"/>
              </a:rPr>
              <a:t>SỰ NUÔI VÀ DẠY CON CỦA MỘT SỐ LOÀI THÚ</a:t>
            </a:r>
            <a:endParaRPr lang="zh-CN" altLang="en-US" sz="5400" b="1" dirty="0">
              <a:solidFill>
                <a:srgbClr val="FF0000"/>
              </a:solidFill>
              <a:latin typeface="+mj-lt"/>
              <a:ea typeface="包图小白体" panose="02010601030101010101" pitchFamily="2" charset="-122"/>
              <a:cs typeface="Tahoma" pitchFamily="34" charset="0"/>
            </a:endParaRPr>
          </a:p>
        </p:txBody>
      </p:sp>
      <p:pic>
        <p:nvPicPr>
          <p:cNvPr id="17" name="图片 11">
            <a:extLst>
              <a:ext uri="{FF2B5EF4-FFF2-40B4-BE49-F238E27FC236}">
                <a16:creationId xmlns="" xmlns:a16="http://schemas.microsoft.com/office/drawing/2014/main" id="{78F97582-9EE5-4AC2-A9B3-FDA44CF37A8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23065" b="22198"/>
          <a:stretch/>
        </p:blipFill>
        <p:spPr>
          <a:xfrm>
            <a:off x="2839453" y="-93136"/>
            <a:ext cx="8454189" cy="3143759"/>
          </a:xfrm>
          <a:prstGeom prst="rect">
            <a:avLst/>
          </a:prstGeom>
        </p:spPr>
      </p:pic>
      <p:sp>
        <p:nvSpPr>
          <p:cNvPr id="14" name="文本框 4">
            <a:extLst>
              <a:ext uri="{FF2B5EF4-FFF2-40B4-BE49-F238E27FC236}">
                <a16:creationId xmlns="" xmlns:a16="http://schemas.microsoft.com/office/drawing/2014/main" id="{775F75A8-E5B8-4C50-A209-6BDA97A66DD3}"/>
              </a:ext>
            </a:extLst>
          </p:cNvPr>
          <p:cNvSpPr txBox="1"/>
          <p:nvPr/>
        </p:nvSpPr>
        <p:spPr>
          <a:xfrm>
            <a:off x="3642538" y="1088412"/>
            <a:ext cx="7087115" cy="1200329"/>
          </a:xfrm>
          <a:prstGeom prst="rect">
            <a:avLst/>
          </a:prstGeom>
          <a:noFill/>
        </p:spPr>
        <p:txBody>
          <a:bodyPr wrap="square" rtlCol="0">
            <a:spAutoFit/>
          </a:bodyPr>
          <a:lstStyle/>
          <a:p>
            <a:pPr algn="ctr"/>
            <a:r>
              <a:rPr lang="en-US" altLang="zh-CN" sz="3600" b="1" dirty="0" smtClean="0">
                <a:solidFill>
                  <a:srgbClr val="002060"/>
                </a:solidFill>
                <a:latin typeface="+mj-lt"/>
                <a:ea typeface="Tahoma" pitchFamily="34" charset="0"/>
                <a:cs typeface="Tahoma" pitchFamily="34" charset="0"/>
              </a:rPr>
              <a:t>TRƯỜNG TIỂU HỌC NGỌC LÂM</a:t>
            </a:r>
          </a:p>
          <a:p>
            <a:pPr algn="ctr"/>
            <a:r>
              <a:rPr lang="en-US" altLang="zh-CN" sz="3600" b="1" dirty="0" smtClean="0">
                <a:solidFill>
                  <a:srgbClr val="002060"/>
                </a:solidFill>
                <a:latin typeface="+mj-lt"/>
                <a:ea typeface="Tahoma" pitchFamily="34" charset="0"/>
                <a:cs typeface="Tahoma" pitchFamily="34" charset="0"/>
              </a:rPr>
              <a:t>KHOA HỌC</a:t>
            </a:r>
            <a:endParaRPr lang="zh-CN" altLang="en-US" sz="3600" b="1" dirty="0">
              <a:solidFill>
                <a:srgbClr val="002060"/>
              </a:solidFill>
              <a:latin typeface="+mj-lt"/>
              <a:ea typeface="包图小白体" panose="02010601030101010101" pitchFamily="2" charset="-122"/>
              <a:cs typeface="Tahoma" pitchFamily="34" charset="0"/>
            </a:endParaRPr>
          </a:p>
        </p:txBody>
      </p:sp>
      <p:sp>
        <p:nvSpPr>
          <p:cNvPr id="18" name="文本框 4">
            <a:extLst>
              <a:ext uri="{FF2B5EF4-FFF2-40B4-BE49-F238E27FC236}">
                <a16:creationId xmlns="" xmlns:a16="http://schemas.microsoft.com/office/drawing/2014/main" id="{775F75A8-E5B8-4C50-A209-6BDA97A66DD3}"/>
              </a:ext>
            </a:extLst>
          </p:cNvPr>
          <p:cNvSpPr txBox="1"/>
          <p:nvPr/>
        </p:nvSpPr>
        <p:spPr>
          <a:xfrm>
            <a:off x="5208350" y="4631146"/>
            <a:ext cx="7087115" cy="646331"/>
          </a:xfrm>
          <a:prstGeom prst="rect">
            <a:avLst/>
          </a:prstGeom>
          <a:noFill/>
        </p:spPr>
        <p:txBody>
          <a:bodyPr wrap="square" rtlCol="0">
            <a:spAutoFit/>
          </a:bodyPr>
          <a:lstStyle/>
          <a:p>
            <a:pPr algn="ctr"/>
            <a:r>
              <a:rPr lang="en-US" altLang="zh-CN" sz="3600" b="1" dirty="0" smtClean="0">
                <a:solidFill>
                  <a:srgbClr val="002060"/>
                </a:solidFill>
                <a:latin typeface="+mj-lt"/>
                <a:ea typeface="Tahoma" pitchFamily="34" charset="0"/>
                <a:cs typeface="Tahoma" pitchFamily="34" charset="0"/>
              </a:rPr>
              <a:t>GV: </a:t>
            </a:r>
            <a:r>
              <a:rPr lang="en-US" altLang="zh-CN" sz="3600" b="1" dirty="0" err="1" smtClean="0">
                <a:solidFill>
                  <a:srgbClr val="002060"/>
                </a:solidFill>
                <a:latin typeface="+mj-lt"/>
                <a:ea typeface="Tahoma" pitchFamily="34" charset="0"/>
                <a:cs typeface="Tahoma" pitchFamily="34" charset="0"/>
              </a:rPr>
              <a:t>Đỗ</a:t>
            </a:r>
            <a:r>
              <a:rPr lang="en-US" altLang="zh-CN" sz="3600" b="1" dirty="0" smtClean="0">
                <a:solidFill>
                  <a:srgbClr val="002060"/>
                </a:solidFill>
                <a:latin typeface="+mj-lt"/>
                <a:ea typeface="Tahoma" pitchFamily="34" charset="0"/>
                <a:cs typeface="Tahoma" pitchFamily="34" charset="0"/>
              </a:rPr>
              <a:t> </a:t>
            </a:r>
            <a:r>
              <a:rPr lang="en-US" altLang="zh-CN" sz="3600" b="1" dirty="0" err="1" smtClean="0">
                <a:solidFill>
                  <a:srgbClr val="002060"/>
                </a:solidFill>
                <a:latin typeface="+mj-lt"/>
                <a:ea typeface="Tahoma" pitchFamily="34" charset="0"/>
                <a:cs typeface="Tahoma" pitchFamily="34" charset="0"/>
              </a:rPr>
              <a:t>Thị</a:t>
            </a:r>
            <a:r>
              <a:rPr lang="en-US" altLang="zh-CN" sz="3600" b="1" dirty="0" smtClean="0">
                <a:solidFill>
                  <a:srgbClr val="002060"/>
                </a:solidFill>
                <a:latin typeface="+mj-lt"/>
                <a:ea typeface="Tahoma" pitchFamily="34" charset="0"/>
                <a:cs typeface="Tahoma" pitchFamily="34" charset="0"/>
              </a:rPr>
              <a:t> </a:t>
            </a:r>
            <a:r>
              <a:rPr lang="en-US" altLang="zh-CN" sz="3600" b="1" dirty="0" err="1" smtClean="0">
                <a:solidFill>
                  <a:srgbClr val="002060"/>
                </a:solidFill>
                <a:latin typeface="+mj-lt"/>
                <a:ea typeface="Tahoma" pitchFamily="34" charset="0"/>
                <a:cs typeface="Tahoma" pitchFamily="34" charset="0"/>
              </a:rPr>
              <a:t>Kiều</a:t>
            </a:r>
            <a:r>
              <a:rPr lang="en-US" altLang="zh-CN" sz="3600" b="1" dirty="0" smtClean="0">
                <a:solidFill>
                  <a:srgbClr val="002060"/>
                </a:solidFill>
                <a:latin typeface="+mj-lt"/>
                <a:ea typeface="Tahoma" pitchFamily="34" charset="0"/>
                <a:cs typeface="Tahoma" pitchFamily="34" charset="0"/>
              </a:rPr>
              <a:t> </a:t>
            </a:r>
            <a:r>
              <a:rPr lang="en-US" altLang="zh-CN" sz="3600" b="1" dirty="0" err="1" smtClean="0">
                <a:solidFill>
                  <a:srgbClr val="002060"/>
                </a:solidFill>
                <a:latin typeface="+mj-lt"/>
                <a:ea typeface="Tahoma" pitchFamily="34" charset="0"/>
                <a:cs typeface="Tahoma" pitchFamily="34" charset="0"/>
              </a:rPr>
              <a:t>Hoa</a:t>
            </a:r>
            <a:endParaRPr lang="zh-CN" altLang="en-US" sz="3600" b="1" dirty="0">
              <a:solidFill>
                <a:srgbClr val="002060"/>
              </a:solidFill>
              <a:latin typeface="+mj-lt"/>
              <a:ea typeface="包图小白体" panose="02010601030101010101" pitchFamily="2" charset="-122"/>
              <a:cs typeface="Tahoma" pitchFamily="34" charset="0"/>
            </a:endParaRPr>
          </a:p>
        </p:txBody>
      </p:sp>
    </p:spTree>
    <p:extLst>
      <p:ext uri="{BB962C8B-B14F-4D97-AF65-F5344CB8AC3E}">
        <p14:creationId xmlns:p14="http://schemas.microsoft.com/office/powerpoint/2010/main" val="2807004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0" repeatCount="indefinite" fill="remove" display="0">
                  <p:stCondLst>
                    <p:cond delay="indefinite"/>
                  </p:stCondLst>
                  <p:endCondLst>
                    <p:cond evt="onStopAudio" delay="0">
                      <p:tgtEl>
                        <p:sldTgt/>
                      </p:tgtEl>
                    </p:cond>
                  </p:endCondLst>
                </p:cTn>
                <p:tgtEl>
                  <p:spTgt spid="2"/>
                </p:tgtEl>
              </p:cMediaNode>
            </p:audio>
          </p:childTnLst>
        </p:cTn>
      </p:par>
    </p:tnLst>
    <p:bldLst>
      <p:bldP spid="15" grpId="0"/>
      <p:bldP spid="14"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 xmlns:a16="http://schemas.microsoft.com/office/drawing/2014/main" id="{090A6516-4C40-4127-82BE-A58AD65FFA10}"/>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52" name="Text Box 11">
            <a:extLst>
              <a:ext uri="{FF2B5EF4-FFF2-40B4-BE49-F238E27FC236}">
                <a16:creationId xmlns="" xmlns:a16="http://schemas.microsoft.com/office/drawing/2014/main" id="{986CD83F-D5CE-458C-ADE1-A2F178040C03}"/>
              </a:ext>
            </a:extLst>
          </p:cNvPr>
          <p:cNvSpPr txBox="1">
            <a:spLocks noChangeArrowheads="1"/>
          </p:cNvSpPr>
          <p:nvPr/>
        </p:nvSpPr>
        <p:spPr bwMode="auto">
          <a:xfrm>
            <a:off x="1978863" y="187405"/>
            <a:ext cx="11049949" cy="830997"/>
          </a:xfrm>
          <a:prstGeom prst="rect">
            <a:avLst/>
          </a:prstGeom>
          <a:noFill/>
          <a:ln w="9525">
            <a:noFill/>
            <a:miter lim="800000"/>
            <a:headEnd/>
            <a:tailEnd/>
          </a:ln>
        </p:spPr>
        <p:txBody>
          <a:bodyPr wrap="square">
            <a:spAutoFit/>
          </a:bodyPr>
          <a:lstStyle/>
          <a:p>
            <a:pPr lvl="0">
              <a:spcBef>
                <a:spcPct val="50000"/>
              </a:spcBef>
            </a:pPr>
            <a:r>
              <a:rPr lang="en-US" sz="4800" b="1" dirty="0">
                <a:solidFill>
                  <a:srgbClr val="C00000"/>
                </a:solidFill>
                <a:highlight>
                  <a:srgbClr val="ECE8E5"/>
                </a:highlight>
                <a:latin typeface="Nunito" pitchFamily="2" charset="0"/>
                <a:cs typeface="Times New Roman" pitchFamily="18" charset="0"/>
                <a:sym typeface="Wingdings" pitchFamily="2" charset="2"/>
              </a:rPr>
              <a:t>Khi </a:t>
            </a:r>
            <a:r>
              <a:rPr lang="en-US" sz="4800" b="1" dirty="0" err="1">
                <a:solidFill>
                  <a:srgbClr val="C00000"/>
                </a:solidFill>
                <a:highlight>
                  <a:srgbClr val="ECE8E5"/>
                </a:highlight>
                <a:latin typeface="Nunito" pitchFamily="2" charset="0"/>
                <a:cs typeface="Times New Roman" pitchFamily="18" charset="0"/>
                <a:sym typeface="Wingdings" pitchFamily="2" charset="2"/>
              </a:rPr>
              <a:t>nào</a:t>
            </a:r>
            <a:r>
              <a:rPr lang="en-US" sz="4800" b="1" dirty="0">
                <a:solidFill>
                  <a:srgbClr val="C00000"/>
                </a:solidFill>
                <a:highlight>
                  <a:srgbClr val="ECE8E5"/>
                </a:highlight>
                <a:latin typeface="Nunito" pitchFamily="2" charset="0"/>
                <a:cs typeface="Times New Roman" pitchFamily="18" charset="0"/>
                <a:sym typeface="Wingdings" pitchFamily="2" charset="2"/>
              </a:rPr>
              <a:t> </a:t>
            </a:r>
            <a:r>
              <a:rPr lang="en-US" sz="4800" b="1" dirty="0" err="1">
                <a:solidFill>
                  <a:srgbClr val="C00000"/>
                </a:solidFill>
                <a:highlight>
                  <a:srgbClr val="ECE8E5"/>
                </a:highlight>
                <a:latin typeface="Nunito" pitchFamily="2" charset="0"/>
                <a:cs typeface="Times New Roman" pitchFamily="18" charset="0"/>
                <a:sym typeface="Wingdings" pitchFamily="2" charset="2"/>
              </a:rPr>
              <a:t>hổ</a:t>
            </a:r>
            <a:r>
              <a:rPr lang="en-US" sz="4800" b="1" dirty="0">
                <a:solidFill>
                  <a:srgbClr val="C00000"/>
                </a:solidFill>
                <a:highlight>
                  <a:srgbClr val="ECE8E5"/>
                </a:highlight>
                <a:latin typeface="Nunito" pitchFamily="2" charset="0"/>
                <a:cs typeface="Times New Roman" pitchFamily="18" charset="0"/>
                <a:sym typeface="Wingdings" pitchFamily="2" charset="2"/>
              </a:rPr>
              <a:t> con </a:t>
            </a:r>
            <a:r>
              <a:rPr lang="en-US" sz="4800" b="1" dirty="0" err="1">
                <a:solidFill>
                  <a:srgbClr val="C00000"/>
                </a:solidFill>
                <a:highlight>
                  <a:srgbClr val="ECE8E5"/>
                </a:highlight>
                <a:latin typeface="Nunito" pitchFamily="2" charset="0"/>
                <a:cs typeface="Times New Roman" pitchFamily="18" charset="0"/>
                <a:sym typeface="Wingdings" pitchFamily="2" charset="2"/>
              </a:rPr>
              <a:t>có</a:t>
            </a:r>
            <a:r>
              <a:rPr lang="en-US" sz="4800" b="1" dirty="0">
                <a:solidFill>
                  <a:srgbClr val="C00000"/>
                </a:solidFill>
                <a:highlight>
                  <a:srgbClr val="ECE8E5"/>
                </a:highlight>
                <a:latin typeface="Nunito" pitchFamily="2" charset="0"/>
                <a:cs typeface="Times New Roman" pitchFamily="18" charset="0"/>
                <a:sym typeface="Wingdings" pitchFamily="2" charset="2"/>
              </a:rPr>
              <a:t> </a:t>
            </a:r>
            <a:r>
              <a:rPr lang="en-US" sz="4800" b="1" dirty="0" err="1">
                <a:solidFill>
                  <a:srgbClr val="C00000"/>
                </a:solidFill>
                <a:highlight>
                  <a:srgbClr val="ECE8E5"/>
                </a:highlight>
                <a:latin typeface="Nunito" pitchFamily="2" charset="0"/>
                <a:cs typeface="Times New Roman" pitchFamily="18" charset="0"/>
                <a:sym typeface="Wingdings" pitchFamily="2" charset="2"/>
              </a:rPr>
              <a:t>thể</a:t>
            </a:r>
            <a:r>
              <a:rPr lang="en-US" sz="4800" b="1" dirty="0">
                <a:solidFill>
                  <a:srgbClr val="C00000"/>
                </a:solidFill>
                <a:highlight>
                  <a:srgbClr val="ECE8E5"/>
                </a:highlight>
                <a:latin typeface="Nunito" pitchFamily="2" charset="0"/>
                <a:cs typeface="Times New Roman" pitchFamily="18" charset="0"/>
                <a:sym typeface="Wingdings" pitchFamily="2" charset="2"/>
              </a:rPr>
              <a:t> </a:t>
            </a:r>
            <a:r>
              <a:rPr lang="en-US" sz="4800" b="1" dirty="0" err="1">
                <a:solidFill>
                  <a:srgbClr val="C00000"/>
                </a:solidFill>
                <a:highlight>
                  <a:srgbClr val="ECE8E5"/>
                </a:highlight>
                <a:latin typeface="Nunito" pitchFamily="2" charset="0"/>
                <a:cs typeface="Times New Roman" pitchFamily="18" charset="0"/>
                <a:sym typeface="Wingdings" pitchFamily="2" charset="2"/>
              </a:rPr>
              <a:t>sống</a:t>
            </a:r>
            <a:r>
              <a:rPr lang="en-US" sz="4800" b="1" dirty="0">
                <a:solidFill>
                  <a:srgbClr val="C00000"/>
                </a:solidFill>
                <a:highlight>
                  <a:srgbClr val="ECE8E5"/>
                </a:highlight>
                <a:latin typeface="Nunito" pitchFamily="2" charset="0"/>
                <a:cs typeface="Times New Roman" pitchFamily="18" charset="0"/>
                <a:sym typeface="Wingdings" pitchFamily="2" charset="2"/>
              </a:rPr>
              <a:t> </a:t>
            </a:r>
            <a:r>
              <a:rPr lang="en-US" sz="4800" b="1" dirty="0" err="1">
                <a:solidFill>
                  <a:srgbClr val="C00000"/>
                </a:solidFill>
                <a:highlight>
                  <a:srgbClr val="ECE8E5"/>
                </a:highlight>
                <a:latin typeface="Nunito" pitchFamily="2" charset="0"/>
                <a:cs typeface="Times New Roman" pitchFamily="18" charset="0"/>
                <a:sym typeface="Wingdings" pitchFamily="2" charset="2"/>
              </a:rPr>
              <a:t>độc</a:t>
            </a:r>
            <a:r>
              <a:rPr lang="en-US" sz="4800" b="1" dirty="0">
                <a:solidFill>
                  <a:srgbClr val="C00000"/>
                </a:solidFill>
                <a:highlight>
                  <a:srgbClr val="ECE8E5"/>
                </a:highlight>
                <a:latin typeface="Nunito" pitchFamily="2" charset="0"/>
                <a:cs typeface="Times New Roman" pitchFamily="18" charset="0"/>
                <a:sym typeface="Wingdings" pitchFamily="2" charset="2"/>
              </a:rPr>
              <a:t> </a:t>
            </a:r>
            <a:r>
              <a:rPr lang="en-US" sz="4800" b="1" dirty="0" err="1">
                <a:solidFill>
                  <a:srgbClr val="C00000"/>
                </a:solidFill>
                <a:highlight>
                  <a:srgbClr val="ECE8E5"/>
                </a:highlight>
                <a:latin typeface="Nunito" pitchFamily="2" charset="0"/>
                <a:cs typeface="Times New Roman" pitchFamily="18" charset="0"/>
                <a:sym typeface="Wingdings" pitchFamily="2" charset="2"/>
              </a:rPr>
              <a:t>lập</a:t>
            </a:r>
            <a:r>
              <a:rPr lang="en-US" sz="4800" b="1" dirty="0">
                <a:solidFill>
                  <a:srgbClr val="C00000"/>
                </a:solidFill>
                <a:highlight>
                  <a:srgbClr val="ECE8E5"/>
                </a:highlight>
                <a:latin typeface="Nunito" pitchFamily="2" charset="0"/>
                <a:cs typeface="Times New Roman" pitchFamily="18" charset="0"/>
                <a:sym typeface="Wingdings" pitchFamily="2" charset="2"/>
              </a:rPr>
              <a:t>?</a:t>
            </a:r>
          </a:p>
        </p:txBody>
      </p:sp>
      <p:sp>
        <p:nvSpPr>
          <p:cNvPr id="53" name="Text Box 11">
            <a:extLst>
              <a:ext uri="{FF2B5EF4-FFF2-40B4-BE49-F238E27FC236}">
                <a16:creationId xmlns="" xmlns:a16="http://schemas.microsoft.com/office/drawing/2014/main" id="{5F3D8E82-25DF-4FAB-92BF-E66FE1218300}"/>
              </a:ext>
            </a:extLst>
          </p:cNvPr>
          <p:cNvSpPr txBox="1">
            <a:spLocks noChangeArrowheads="1"/>
          </p:cNvSpPr>
          <p:nvPr/>
        </p:nvSpPr>
        <p:spPr bwMode="auto">
          <a:xfrm>
            <a:off x="7177243" y="2943946"/>
            <a:ext cx="5041178" cy="2800767"/>
          </a:xfrm>
          <a:prstGeom prst="rect">
            <a:avLst/>
          </a:prstGeom>
          <a:solidFill>
            <a:schemeClr val="bg1"/>
          </a:solidFill>
          <a:ln w="9525">
            <a:noFill/>
            <a:miter lim="800000"/>
            <a:headEnd/>
            <a:tailEnd/>
          </a:ln>
        </p:spPr>
        <p:txBody>
          <a:bodyPr wrap="square">
            <a:spAutoFit/>
          </a:bodyPr>
          <a:lstStyle/>
          <a:p>
            <a:pPr lvl="0" algn="just">
              <a:spcBef>
                <a:spcPct val="50000"/>
              </a:spcBef>
            </a:pPr>
            <a:r>
              <a:rPr lang="vi-VN" sz="4400" b="1" dirty="0">
                <a:solidFill>
                  <a:srgbClr val="C00000"/>
                </a:solidFill>
                <a:latin typeface="Nunito" pitchFamily="2" charset="0"/>
                <a:cs typeface="Times New Roman" pitchFamily="18" charset="0"/>
                <a:sym typeface="Wingdings" pitchFamily="2" charset="2"/>
              </a:rPr>
              <a:t>Từ một năm rưỡi đến hai năm tuổi, hổ con có thể sống độc lập. </a:t>
            </a:r>
          </a:p>
        </p:txBody>
      </p:sp>
      <p:grpSp>
        <p:nvGrpSpPr>
          <p:cNvPr id="11" name="Google Shape;1994;p65">
            <a:extLst>
              <a:ext uri="{FF2B5EF4-FFF2-40B4-BE49-F238E27FC236}">
                <a16:creationId xmlns="" xmlns:a16="http://schemas.microsoft.com/office/drawing/2014/main" id="{408A4996-9B35-4E28-BBD9-B473FF5DE2FD}"/>
              </a:ext>
            </a:extLst>
          </p:cNvPr>
          <p:cNvGrpSpPr/>
          <p:nvPr/>
        </p:nvGrpSpPr>
        <p:grpSpPr>
          <a:xfrm rot="190812">
            <a:off x="174276" y="44233"/>
            <a:ext cx="1630333" cy="1285175"/>
            <a:chOff x="3439060" y="2790150"/>
            <a:chExt cx="2406980" cy="1813799"/>
          </a:xfrm>
        </p:grpSpPr>
        <p:sp>
          <p:nvSpPr>
            <p:cNvPr id="12" name="Google Shape;1995;p65">
              <a:extLst>
                <a:ext uri="{FF2B5EF4-FFF2-40B4-BE49-F238E27FC236}">
                  <a16:creationId xmlns="" xmlns:a16="http://schemas.microsoft.com/office/drawing/2014/main" id="{22450AC9-FEAC-45C6-8F01-7743CB59689B}"/>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996;p65">
              <a:extLst>
                <a:ext uri="{FF2B5EF4-FFF2-40B4-BE49-F238E27FC236}">
                  <a16:creationId xmlns="" xmlns:a16="http://schemas.microsoft.com/office/drawing/2014/main" id="{2AD99FA4-5479-4C67-B8D8-CEDF518EDA5E}"/>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997;p65">
              <a:extLst>
                <a:ext uri="{FF2B5EF4-FFF2-40B4-BE49-F238E27FC236}">
                  <a16:creationId xmlns="" xmlns:a16="http://schemas.microsoft.com/office/drawing/2014/main" id="{647585D4-C111-4A3B-AC5A-09662CFA554C}"/>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998;p65">
              <a:extLst>
                <a:ext uri="{FF2B5EF4-FFF2-40B4-BE49-F238E27FC236}">
                  <a16:creationId xmlns="" xmlns:a16="http://schemas.microsoft.com/office/drawing/2014/main" id="{30E9F7D3-AFF4-4FCA-A8EC-D6D8AED0A395}"/>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999;p65">
              <a:extLst>
                <a:ext uri="{FF2B5EF4-FFF2-40B4-BE49-F238E27FC236}">
                  <a16:creationId xmlns="" xmlns:a16="http://schemas.microsoft.com/office/drawing/2014/main" id="{1FB76AF5-2CB4-41B0-93DE-16AFD9CBC0DF}"/>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000;p65">
              <a:extLst>
                <a:ext uri="{FF2B5EF4-FFF2-40B4-BE49-F238E27FC236}">
                  <a16:creationId xmlns="" xmlns:a16="http://schemas.microsoft.com/office/drawing/2014/main" id="{226BC190-8979-40BD-AA15-190C28C6B01F}"/>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001;p65">
              <a:extLst>
                <a:ext uri="{FF2B5EF4-FFF2-40B4-BE49-F238E27FC236}">
                  <a16:creationId xmlns="" xmlns:a16="http://schemas.microsoft.com/office/drawing/2014/main" id="{1FCEE719-0737-4C0A-8244-88F34BCDDC7C}"/>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002;p65">
              <a:extLst>
                <a:ext uri="{FF2B5EF4-FFF2-40B4-BE49-F238E27FC236}">
                  <a16:creationId xmlns="" xmlns:a16="http://schemas.microsoft.com/office/drawing/2014/main" id="{A236F75B-A13D-4B83-BBAB-FD1505035190}"/>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03;p65">
              <a:extLst>
                <a:ext uri="{FF2B5EF4-FFF2-40B4-BE49-F238E27FC236}">
                  <a16:creationId xmlns="" xmlns:a16="http://schemas.microsoft.com/office/drawing/2014/main" id="{12052B0C-7857-4FD8-906D-D91F9E0F9DD1}"/>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004;p65">
              <a:extLst>
                <a:ext uri="{FF2B5EF4-FFF2-40B4-BE49-F238E27FC236}">
                  <a16:creationId xmlns="" xmlns:a16="http://schemas.microsoft.com/office/drawing/2014/main" id="{01A79653-04A5-438D-AFB0-8CD63C8E8DB1}"/>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005;p65">
              <a:extLst>
                <a:ext uri="{FF2B5EF4-FFF2-40B4-BE49-F238E27FC236}">
                  <a16:creationId xmlns="" xmlns:a16="http://schemas.microsoft.com/office/drawing/2014/main" id="{9FF77CAA-B789-4D87-8E14-F934119EBBDE}"/>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006;p65">
              <a:extLst>
                <a:ext uri="{FF2B5EF4-FFF2-40B4-BE49-F238E27FC236}">
                  <a16:creationId xmlns="" xmlns:a16="http://schemas.microsoft.com/office/drawing/2014/main" id="{889EAA53-7328-45A6-B5F5-929F91F05DB8}"/>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007;p65">
              <a:extLst>
                <a:ext uri="{FF2B5EF4-FFF2-40B4-BE49-F238E27FC236}">
                  <a16:creationId xmlns="" xmlns:a16="http://schemas.microsoft.com/office/drawing/2014/main" id="{AC02345A-CC09-4AFF-A6B5-D29C633108A5}"/>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008;p65">
              <a:extLst>
                <a:ext uri="{FF2B5EF4-FFF2-40B4-BE49-F238E27FC236}">
                  <a16:creationId xmlns="" xmlns:a16="http://schemas.microsoft.com/office/drawing/2014/main" id="{FFC751BD-8813-4134-BC90-852A982A070A}"/>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009;p65">
              <a:extLst>
                <a:ext uri="{FF2B5EF4-FFF2-40B4-BE49-F238E27FC236}">
                  <a16:creationId xmlns="" xmlns:a16="http://schemas.microsoft.com/office/drawing/2014/main" id="{911185BC-3A43-494F-8B2D-961EE2B5B1D3}"/>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010;p65">
              <a:extLst>
                <a:ext uri="{FF2B5EF4-FFF2-40B4-BE49-F238E27FC236}">
                  <a16:creationId xmlns="" xmlns:a16="http://schemas.microsoft.com/office/drawing/2014/main" id="{E3F928A7-0510-4C2C-91BC-6A535F549B39}"/>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011;p65">
              <a:extLst>
                <a:ext uri="{FF2B5EF4-FFF2-40B4-BE49-F238E27FC236}">
                  <a16:creationId xmlns="" xmlns:a16="http://schemas.microsoft.com/office/drawing/2014/main" id="{9C5C1E94-CAD7-487E-87C6-F38DADA7AAB3}"/>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012;p65">
              <a:extLst>
                <a:ext uri="{FF2B5EF4-FFF2-40B4-BE49-F238E27FC236}">
                  <a16:creationId xmlns="" xmlns:a16="http://schemas.microsoft.com/office/drawing/2014/main" id="{8A28B3CF-1AD2-4818-A3C3-DDCB1064BA97}"/>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013;p65">
              <a:extLst>
                <a:ext uri="{FF2B5EF4-FFF2-40B4-BE49-F238E27FC236}">
                  <a16:creationId xmlns="" xmlns:a16="http://schemas.microsoft.com/office/drawing/2014/main" id="{E6A73EF4-DE17-4834-A96C-C68328176585}"/>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014;p65">
              <a:extLst>
                <a:ext uri="{FF2B5EF4-FFF2-40B4-BE49-F238E27FC236}">
                  <a16:creationId xmlns="" xmlns:a16="http://schemas.microsoft.com/office/drawing/2014/main" id="{6C2526AB-58AC-403C-8DDB-FA150A030146}"/>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015;p65">
              <a:extLst>
                <a:ext uri="{FF2B5EF4-FFF2-40B4-BE49-F238E27FC236}">
                  <a16:creationId xmlns="" xmlns:a16="http://schemas.microsoft.com/office/drawing/2014/main" id="{57B15224-ADC6-4B89-8166-7BEC5715C408}"/>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016;p65">
              <a:extLst>
                <a:ext uri="{FF2B5EF4-FFF2-40B4-BE49-F238E27FC236}">
                  <a16:creationId xmlns="" xmlns:a16="http://schemas.microsoft.com/office/drawing/2014/main" id="{5129D84D-2255-4E29-BA7E-C5B12BB18198}"/>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017;p65">
              <a:extLst>
                <a:ext uri="{FF2B5EF4-FFF2-40B4-BE49-F238E27FC236}">
                  <a16:creationId xmlns="" xmlns:a16="http://schemas.microsoft.com/office/drawing/2014/main" id="{35A72BEB-5E6D-45D7-B30A-2EBC08397400}"/>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018;p65">
              <a:extLst>
                <a:ext uri="{FF2B5EF4-FFF2-40B4-BE49-F238E27FC236}">
                  <a16:creationId xmlns="" xmlns:a16="http://schemas.microsoft.com/office/drawing/2014/main" id="{888135AF-6CBF-42B6-BAF3-256A75646033}"/>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019;p65">
              <a:extLst>
                <a:ext uri="{FF2B5EF4-FFF2-40B4-BE49-F238E27FC236}">
                  <a16:creationId xmlns="" xmlns:a16="http://schemas.microsoft.com/office/drawing/2014/main" id="{B106B4BF-F6D6-47EB-8188-48C6A5CABB5E}"/>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020;p65">
              <a:extLst>
                <a:ext uri="{FF2B5EF4-FFF2-40B4-BE49-F238E27FC236}">
                  <a16:creationId xmlns="" xmlns:a16="http://schemas.microsoft.com/office/drawing/2014/main" id="{0251C6F4-1200-4F94-AE4F-B596261A99D1}"/>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021;p65">
              <a:extLst>
                <a:ext uri="{FF2B5EF4-FFF2-40B4-BE49-F238E27FC236}">
                  <a16:creationId xmlns="" xmlns:a16="http://schemas.microsoft.com/office/drawing/2014/main" id="{C16BCB69-6B3B-42F6-A8B8-C3411712394F}"/>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022;p65">
              <a:extLst>
                <a:ext uri="{FF2B5EF4-FFF2-40B4-BE49-F238E27FC236}">
                  <a16:creationId xmlns="" xmlns:a16="http://schemas.microsoft.com/office/drawing/2014/main" id="{40613316-0CE9-43C9-9591-B87160850BC1}"/>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023;p65">
              <a:extLst>
                <a:ext uri="{FF2B5EF4-FFF2-40B4-BE49-F238E27FC236}">
                  <a16:creationId xmlns="" xmlns:a16="http://schemas.microsoft.com/office/drawing/2014/main" id="{A47E55DB-699C-4A96-A6F8-5EF43B8C1EB0}"/>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024;p65">
              <a:extLst>
                <a:ext uri="{FF2B5EF4-FFF2-40B4-BE49-F238E27FC236}">
                  <a16:creationId xmlns="" xmlns:a16="http://schemas.microsoft.com/office/drawing/2014/main" id="{E454754D-A28C-46C2-8143-27C576F895E5}"/>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025;p65">
              <a:extLst>
                <a:ext uri="{FF2B5EF4-FFF2-40B4-BE49-F238E27FC236}">
                  <a16:creationId xmlns="" xmlns:a16="http://schemas.microsoft.com/office/drawing/2014/main" id="{C0C40E73-2AEC-4F38-AD04-F12CA6F72778}"/>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026;p65">
              <a:extLst>
                <a:ext uri="{FF2B5EF4-FFF2-40B4-BE49-F238E27FC236}">
                  <a16:creationId xmlns="" xmlns:a16="http://schemas.microsoft.com/office/drawing/2014/main" id="{482BF213-4C73-44E5-BB35-863E15074F21}"/>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027;p65">
              <a:extLst>
                <a:ext uri="{FF2B5EF4-FFF2-40B4-BE49-F238E27FC236}">
                  <a16:creationId xmlns="" xmlns:a16="http://schemas.microsoft.com/office/drawing/2014/main" id="{0ABF7B6F-199A-4B7E-A126-C509E5481453}"/>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028;p65">
              <a:extLst>
                <a:ext uri="{FF2B5EF4-FFF2-40B4-BE49-F238E27FC236}">
                  <a16:creationId xmlns="" xmlns:a16="http://schemas.microsoft.com/office/drawing/2014/main" id="{5C5CE32E-9430-4C92-889A-102E7DA0E89E}"/>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2029;p65">
              <a:extLst>
                <a:ext uri="{FF2B5EF4-FFF2-40B4-BE49-F238E27FC236}">
                  <a16:creationId xmlns="" xmlns:a16="http://schemas.microsoft.com/office/drawing/2014/main" id="{E86B896E-6EDE-42DB-BB8D-54E79A769B9E}"/>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030;p65">
              <a:extLst>
                <a:ext uri="{FF2B5EF4-FFF2-40B4-BE49-F238E27FC236}">
                  <a16:creationId xmlns="" xmlns:a16="http://schemas.microsoft.com/office/drawing/2014/main" id="{A9BE32C2-671F-45EA-AF4B-D5A711AA833F}"/>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2031;p65">
              <a:extLst>
                <a:ext uri="{FF2B5EF4-FFF2-40B4-BE49-F238E27FC236}">
                  <a16:creationId xmlns="" xmlns:a16="http://schemas.microsoft.com/office/drawing/2014/main" id="{14CFA739-8133-4FF9-BBCF-5F5634E25639}"/>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050" name="Picture 2" descr="Thiên nhiên hoang dã: Hổ mẹ và các con - BBC News Tiếng Việt">
            <a:extLst>
              <a:ext uri="{FF2B5EF4-FFF2-40B4-BE49-F238E27FC236}">
                <a16:creationId xmlns="" xmlns:a16="http://schemas.microsoft.com/office/drawing/2014/main" id="{4160B71A-D843-488E-8523-B263FBFD66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9" y="2144431"/>
            <a:ext cx="7165900" cy="4030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597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ox(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circle(in)">
                                      <p:cBhvr>
                                        <p:cTn id="12" dur="2000"/>
                                        <p:tgtEl>
                                          <p:spTgt spid="2050"/>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box(in)">
                                      <p:cBhvr>
                                        <p:cTn id="15"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 xmlns:a16="http://schemas.microsoft.com/office/drawing/2014/main" id="{090A6516-4C40-4127-82BE-A58AD65FFA10}"/>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52" name="Text Box 11">
            <a:extLst>
              <a:ext uri="{FF2B5EF4-FFF2-40B4-BE49-F238E27FC236}">
                <a16:creationId xmlns="" xmlns:a16="http://schemas.microsoft.com/office/drawing/2014/main" id="{986CD83F-D5CE-458C-ADE1-A2F178040C03}"/>
              </a:ext>
            </a:extLst>
          </p:cNvPr>
          <p:cNvSpPr txBox="1">
            <a:spLocks noChangeArrowheads="1"/>
          </p:cNvSpPr>
          <p:nvPr/>
        </p:nvSpPr>
        <p:spPr bwMode="auto">
          <a:xfrm>
            <a:off x="1978863" y="187405"/>
            <a:ext cx="11049949" cy="830997"/>
          </a:xfrm>
          <a:prstGeom prst="rect">
            <a:avLst/>
          </a:prstGeom>
          <a:noFill/>
          <a:ln w="9525">
            <a:noFill/>
            <a:miter lim="800000"/>
            <a:headEnd/>
            <a:tailEnd/>
          </a:ln>
        </p:spPr>
        <p:txBody>
          <a:bodyPr wrap="square">
            <a:spAutoFit/>
          </a:bodyPr>
          <a:lstStyle/>
          <a:p>
            <a:pPr lvl="0">
              <a:spcBef>
                <a:spcPct val="50000"/>
              </a:spcBef>
            </a:pPr>
            <a:r>
              <a:rPr lang="vi-VN" sz="4800" b="1" dirty="0">
                <a:solidFill>
                  <a:srgbClr val="C00000"/>
                </a:solidFill>
                <a:highlight>
                  <a:srgbClr val="ECE8E5"/>
                </a:highlight>
                <a:latin typeface="Nunito" pitchFamily="2" charset="0"/>
                <a:cs typeface="Times New Roman" pitchFamily="18" charset="0"/>
                <a:sym typeface="Wingdings" pitchFamily="2" charset="2"/>
              </a:rPr>
              <a:t>Hổ săn mồi như thế nào?</a:t>
            </a:r>
          </a:p>
        </p:txBody>
      </p:sp>
      <p:sp>
        <p:nvSpPr>
          <p:cNvPr id="53" name="Text Box 11">
            <a:extLst>
              <a:ext uri="{FF2B5EF4-FFF2-40B4-BE49-F238E27FC236}">
                <a16:creationId xmlns="" xmlns:a16="http://schemas.microsoft.com/office/drawing/2014/main" id="{5F3D8E82-25DF-4FAB-92BF-E66FE1218300}"/>
              </a:ext>
            </a:extLst>
          </p:cNvPr>
          <p:cNvSpPr txBox="1">
            <a:spLocks noChangeArrowheads="1"/>
          </p:cNvSpPr>
          <p:nvPr/>
        </p:nvSpPr>
        <p:spPr bwMode="auto">
          <a:xfrm>
            <a:off x="7171670" y="1559479"/>
            <a:ext cx="5041178" cy="5016758"/>
          </a:xfrm>
          <a:prstGeom prst="rect">
            <a:avLst/>
          </a:prstGeom>
          <a:solidFill>
            <a:schemeClr val="bg1"/>
          </a:solidFill>
          <a:ln w="9525">
            <a:noFill/>
            <a:miter lim="800000"/>
            <a:headEnd/>
            <a:tailEnd/>
          </a:ln>
        </p:spPr>
        <p:txBody>
          <a:bodyPr wrap="square">
            <a:spAutoFit/>
          </a:bodyPr>
          <a:lstStyle/>
          <a:p>
            <a:pPr lvl="0" algn="just">
              <a:spcBef>
                <a:spcPct val="50000"/>
              </a:spcBef>
            </a:pPr>
            <a:r>
              <a:rPr lang="vi-VN" sz="4000" b="1">
                <a:solidFill>
                  <a:srgbClr val="C00000"/>
                </a:solidFill>
                <a:latin typeface="Nunito" pitchFamily="2" charset="0"/>
                <a:cs typeface="Times New Roman" pitchFamily="18" charset="0"/>
                <a:sym typeface="Wingdings" pitchFamily="2" charset="2"/>
              </a:rPr>
              <a:t> Hổ nhẹ nhàng tiến đến để rình con mồi. Khi cơ hội đến, chúng lao ra về phía con mồi, dùng móng vuốt giữ và hàm răng sắc, nhọn cắn, xé con mồi.</a:t>
            </a:r>
            <a:endParaRPr kumimoji="0" lang="vi-VN" sz="4000" b="1" i="0" u="none" strike="noStrike" kern="1200" cap="none" spc="0" normalizeH="0" baseline="0" noProof="0" dirty="0">
              <a:ln>
                <a:noFill/>
              </a:ln>
              <a:solidFill>
                <a:srgbClr val="C00000"/>
              </a:solidFill>
              <a:effectLst/>
              <a:uLnTx/>
              <a:uFillTx/>
              <a:latin typeface="Nunito" pitchFamily="2" charset="0"/>
              <a:cs typeface="Times New Roman" pitchFamily="18" charset="0"/>
              <a:sym typeface="Wingdings" pitchFamily="2" charset="2"/>
            </a:endParaRPr>
          </a:p>
        </p:txBody>
      </p:sp>
      <p:grpSp>
        <p:nvGrpSpPr>
          <p:cNvPr id="11" name="Google Shape;1994;p65">
            <a:extLst>
              <a:ext uri="{FF2B5EF4-FFF2-40B4-BE49-F238E27FC236}">
                <a16:creationId xmlns="" xmlns:a16="http://schemas.microsoft.com/office/drawing/2014/main" id="{408A4996-9B35-4E28-BBD9-B473FF5DE2FD}"/>
              </a:ext>
            </a:extLst>
          </p:cNvPr>
          <p:cNvGrpSpPr/>
          <p:nvPr/>
        </p:nvGrpSpPr>
        <p:grpSpPr>
          <a:xfrm rot="190812">
            <a:off x="174276" y="44233"/>
            <a:ext cx="1630333" cy="1285175"/>
            <a:chOff x="3439060" y="2790150"/>
            <a:chExt cx="2406980" cy="1813799"/>
          </a:xfrm>
        </p:grpSpPr>
        <p:sp>
          <p:nvSpPr>
            <p:cNvPr id="12" name="Google Shape;1995;p65">
              <a:extLst>
                <a:ext uri="{FF2B5EF4-FFF2-40B4-BE49-F238E27FC236}">
                  <a16:creationId xmlns="" xmlns:a16="http://schemas.microsoft.com/office/drawing/2014/main" id="{22450AC9-FEAC-45C6-8F01-7743CB59689B}"/>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996;p65">
              <a:extLst>
                <a:ext uri="{FF2B5EF4-FFF2-40B4-BE49-F238E27FC236}">
                  <a16:creationId xmlns="" xmlns:a16="http://schemas.microsoft.com/office/drawing/2014/main" id="{2AD99FA4-5479-4C67-B8D8-CEDF518EDA5E}"/>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997;p65">
              <a:extLst>
                <a:ext uri="{FF2B5EF4-FFF2-40B4-BE49-F238E27FC236}">
                  <a16:creationId xmlns="" xmlns:a16="http://schemas.microsoft.com/office/drawing/2014/main" id="{647585D4-C111-4A3B-AC5A-09662CFA554C}"/>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998;p65">
              <a:extLst>
                <a:ext uri="{FF2B5EF4-FFF2-40B4-BE49-F238E27FC236}">
                  <a16:creationId xmlns="" xmlns:a16="http://schemas.microsoft.com/office/drawing/2014/main" id="{30E9F7D3-AFF4-4FCA-A8EC-D6D8AED0A395}"/>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999;p65">
              <a:extLst>
                <a:ext uri="{FF2B5EF4-FFF2-40B4-BE49-F238E27FC236}">
                  <a16:creationId xmlns="" xmlns:a16="http://schemas.microsoft.com/office/drawing/2014/main" id="{1FB76AF5-2CB4-41B0-93DE-16AFD9CBC0DF}"/>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000;p65">
              <a:extLst>
                <a:ext uri="{FF2B5EF4-FFF2-40B4-BE49-F238E27FC236}">
                  <a16:creationId xmlns="" xmlns:a16="http://schemas.microsoft.com/office/drawing/2014/main" id="{226BC190-8979-40BD-AA15-190C28C6B01F}"/>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001;p65">
              <a:extLst>
                <a:ext uri="{FF2B5EF4-FFF2-40B4-BE49-F238E27FC236}">
                  <a16:creationId xmlns="" xmlns:a16="http://schemas.microsoft.com/office/drawing/2014/main" id="{1FCEE719-0737-4C0A-8244-88F34BCDDC7C}"/>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002;p65">
              <a:extLst>
                <a:ext uri="{FF2B5EF4-FFF2-40B4-BE49-F238E27FC236}">
                  <a16:creationId xmlns="" xmlns:a16="http://schemas.microsoft.com/office/drawing/2014/main" id="{A236F75B-A13D-4B83-BBAB-FD1505035190}"/>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03;p65">
              <a:extLst>
                <a:ext uri="{FF2B5EF4-FFF2-40B4-BE49-F238E27FC236}">
                  <a16:creationId xmlns="" xmlns:a16="http://schemas.microsoft.com/office/drawing/2014/main" id="{12052B0C-7857-4FD8-906D-D91F9E0F9DD1}"/>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004;p65">
              <a:extLst>
                <a:ext uri="{FF2B5EF4-FFF2-40B4-BE49-F238E27FC236}">
                  <a16:creationId xmlns="" xmlns:a16="http://schemas.microsoft.com/office/drawing/2014/main" id="{01A79653-04A5-438D-AFB0-8CD63C8E8DB1}"/>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005;p65">
              <a:extLst>
                <a:ext uri="{FF2B5EF4-FFF2-40B4-BE49-F238E27FC236}">
                  <a16:creationId xmlns="" xmlns:a16="http://schemas.microsoft.com/office/drawing/2014/main" id="{9FF77CAA-B789-4D87-8E14-F934119EBBDE}"/>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006;p65">
              <a:extLst>
                <a:ext uri="{FF2B5EF4-FFF2-40B4-BE49-F238E27FC236}">
                  <a16:creationId xmlns="" xmlns:a16="http://schemas.microsoft.com/office/drawing/2014/main" id="{889EAA53-7328-45A6-B5F5-929F91F05DB8}"/>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007;p65">
              <a:extLst>
                <a:ext uri="{FF2B5EF4-FFF2-40B4-BE49-F238E27FC236}">
                  <a16:creationId xmlns="" xmlns:a16="http://schemas.microsoft.com/office/drawing/2014/main" id="{AC02345A-CC09-4AFF-A6B5-D29C633108A5}"/>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008;p65">
              <a:extLst>
                <a:ext uri="{FF2B5EF4-FFF2-40B4-BE49-F238E27FC236}">
                  <a16:creationId xmlns="" xmlns:a16="http://schemas.microsoft.com/office/drawing/2014/main" id="{FFC751BD-8813-4134-BC90-852A982A070A}"/>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009;p65">
              <a:extLst>
                <a:ext uri="{FF2B5EF4-FFF2-40B4-BE49-F238E27FC236}">
                  <a16:creationId xmlns="" xmlns:a16="http://schemas.microsoft.com/office/drawing/2014/main" id="{911185BC-3A43-494F-8B2D-961EE2B5B1D3}"/>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010;p65">
              <a:extLst>
                <a:ext uri="{FF2B5EF4-FFF2-40B4-BE49-F238E27FC236}">
                  <a16:creationId xmlns="" xmlns:a16="http://schemas.microsoft.com/office/drawing/2014/main" id="{E3F928A7-0510-4C2C-91BC-6A535F549B39}"/>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011;p65">
              <a:extLst>
                <a:ext uri="{FF2B5EF4-FFF2-40B4-BE49-F238E27FC236}">
                  <a16:creationId xmlns="" xmlns:a16="http://schemas.microsoft.com/office/drawing/2014/main" id="{9C5C1E94-CAD7-487E-87C6-F38DADA7AAB3}"/>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012;p65">
              <a:extLst>
                <a:ext uri="{FF2B5EF4-FFF2-40B4-BE49-F238E27FC236}">
                  <a16:creationId xmlns="" xmlns:a16="http://schemas.microsoft.com/office/drawing/2014/main" id="{8A28B3CF-1AD2-4818-A3C3-DDCB1064BA97}"/>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013;p65">
              <a:extLst>
                <a:ext uri="{FF2B5EF4-FFF2-40B4-BE49-F238E27FC236}">
                  <a16:creationId xmlns="" xmlns:a16="http://schemas.microsoft.com/office/drawing/2014/main" id="{E6A73EF4-DE17-4834-A96C-C68328176585}"/>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014;p65">
              <a:extLst>
                <a:ext uri="{FF2B5EF4-FFF2-40B4-BE49-F238E27FC236}">
                  <a16:creationId xmlns="" xmlns:a16="http://schemas.microsoft.com/office/drawing/2014/main" id="{6C2526AB-58AC-403C-8DDB-FA150A030146}"/>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015;p65">
              <a:extLst>
                <a:ext uri="{FF2B5EF4-FFF2-40B4-BE49-F238E27FC236}">
                  <a16:creationId xmlns="" xmlns:a16="http://schemas.microsoft.com/office/drawing/2014/main" id="{57B15224-ADC6-4B89-8166-7BEC5715C408}"/>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016;p65">
              <a:extLst>
                <a:ext uri="{FF2B5EF4-FFF2-40B4-BE49-F238E27FC236}">
                  <a16:creationId xmlns="" xmlns:a16="http://schemas.microsoft.com/office/drawing/2014/main" id="{5129D84D-2255-4E29-BA7E-C5B12BB18198}"/>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017;p65">
              <a:extLst>
                <a:ext uri="{FF2B5EF4-FFF2-40B4-BE49-F238E27FC236}">
                  <a16:creationId xmlns="" xmlns:a16="http://schemas.microsoft.com/office/drawing/2014/main" id="{35A72BEB-5E6D-45D7-B30A-2EBC08397400}"/>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018;p65">
              <a:extLst>
                <a:ext uri="{FF2B5EF4-FFF2-40B4-BE49-F238E27FC236}">
                  <a16:creationId xmlns="" xmlns:a16="http://schemas.microsoft.com/office/drawing/2014/main" id="{888135AF-6CBF-42B6-BAF3-256A75646033}"/>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019;p65">
              <a:extLst>
                <a:ext uri="{FF2B5EF4-FFF2-40B4-BE49-F238E27FC236}">
                  <a16:creationId xmlns="" xmlns:a16="http://schemas.microsoft.com/office/drawing/2014/main" id="{B106B4BF-F6D6-47EB-8188-48C6A5CABB5E}"/>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020;p65">
              <a:extLst>
                <a:ext uri="{FF2B5EF4-FFF2-40B4-BE49-F238E27FC236}">
                  <a16:creationId xmlns="" xmlns:a16="http://schemas.microsoft.com/office/drawing/2014/main" id="{0251C6F4-1200-4F94-AE4F-B596261A99D1}"/>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021;p65">
              <a:extLst>
                <a:ext uri="{FF2B5EF4-FFF2-40B4-BE49-F238E27FC236}">
                  <a16:creationId xmlns="" xmlns:a16="http://schemas.microsoft.com/office/drawing/2014/main" id="{C16BCB69-6B3B-42F6-A8B8-C3411712394F}"/>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022;p65">
              <a:extLst>
                <a:ext uri="{FF2B5EF4-FFF2-40B4-BE49-F238E27FC236}">
                  <a16:creationId xmlns="" xmlns:a16="http://schemas.microsoft.com/office/drawing/2014/main" id="{40613316-0CE9-43C9-9591-B87160850BC1}"/>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023;p65">
              <a:extLst>
                <a:ext uri="{FF2B5EF4-FFF2-40B4-BE49-F238E27FC236}">
                  <a16:creationId xmlns="" xmlns:a16="http://schemas.microsoft.com/office/drawing/2014/main" id="{A47E55DB-699C-4A96-A6F8-5EF43B8C1EB0}"/>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024;p65">
              <a:extLst>
                <a:ext uri="{FF2B5EF4-FFF2-40B4-BE49-F238E27FC236}">
                  <a16:creationId xmlns="" xmlns:a16="http://schemas.microsoft.com/office/drawing/2014/main" id="{E454754D-A28C-46C2-8143-27C576F895E5}"/>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025;p65">
              <a:extLst>
                <a:ext uri="{FF2B5EF4-FFF2-40B4-BE49-F238E27FC236}">
                  <a16:creationId xmlns="" xmlns:a16="http://schemas.microsoft.com/office/drawing/2014/main" id="{C0C40E73-2AEC-4F38-AD04-F12CA6F72778}"/>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026;p65">
              <a:extLst>
                <a:ext uri="{FF2B5EF4-FFF2-40B4-BE49-F238E27FC236}">
                  <a16:creationId xmlns="" xmlns:a16="http://schemas.microsoft.com/office/drawing/2014/main" id="{482BF213-4C73-44E5-BB35-863E15074F21}"/>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027;p65">
              <a:extLst>
                <a:ext uri="{FF2B5EF4-FFF2-40B4-BE49-F238E27FC236}">
                  <a16:creationId xmlns="" xmlns:a16="http://schemas.microsoft.com/office/drawing/2014/main" id="{0ABF7B6F-199A-4B7E-A126-C509E5481453}"/>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028;p65">
              <a:extLst>
                <a:ext uri="{FF2B5EF4-FFF2-40B4-BE49-F238E27FC236}">
                  <a16:creationId xmlns="" xmlns:a16="http://schemas.microsoft.com/office/drawing/2014/main" id="{5C5CE32E-9430-4C92-889A-102E7DA0E89E}"/>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2029;p65">
              <a:extLst>
                <a:ext uri="{FF2B5EF4-FFF2-40B4-BE49-F238E27FC236}">
                  <a16:creationId xmlns="" xmlns:a16="http://schemas.microsoft.com/office/drawing/2014/main" id="{E86B896E-6EDE-42DB-BB8D-54E79A769B9E}"/>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030;p65">
              <a:extLst>
                <a:ext uri="{FF2B5EF4-FFF2-40B4-BE49-F238E27FC236}">
                  <a16:creationId xmlns="" xmlns:a16="http://schemas.microsoft.com/office/drawing/2014/main" id="{A9BE32C2-671F-45EA-AF4B-D5A711AA833F}"/>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2031;p65">
              <a:extLst>
                <a:ext uri="{FF2B5EF4-FFF2-40B4-BE49-F238E27FC236}">
                  <a16:creationId xmlns="" xmlns:a16="http://schemas.microsoft.com/office/drawing/2014/main" id="{14CFA739-8133-4FF9-BBCF-5F5634E25639}"/>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026" name="Picture 2" descr="Photo] Màn bám đuổi, săn mồi kinh khủng của một con hổ đói | Đời sống |  Vietnam+ (VietnamPlus)">
            <a:extLst>
              <a:ext uri="{FF2B5EF4-FFF2-40B4-BE49-F238E27FC236}">
                <a16:creationId xmlns="" xmlns:a16="http://schemas.microsoft.com/office/drawing/2014/main" id="{188A8930-4B7F-4766-9AD6-9282B766BD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78" y="1699553"/>
            <a:ext cx="7092686" cy="4736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781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ox(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box(in)">
                                      <p:cBhvr>
                                        <p:cTn id="15"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 xmlns:a16="http://schemas.microsoft.com/office/drawing/2014/main" id="{090A6516-4C40-4127-82BE-A58AD65FFA10}"/>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52" name="Text Box 11">
            <a:extLst>
              <a:ext uri="{FF2B5EF4-FFF2-40B4-BE49-F238E27FC236}">
                <a16:creationId xmlns="" xmlns:a16="http://schemas.microsoft.com/office/drawing/2014/main" id="{986CD83F-D5CE-458C-ADE1-A2F178040C03}"/>
              </a:ext>
            </a:extLst>
          </p:cNvPr>
          <p:cNvSpPr txBox="1">
            <a:spLocks noChangeArrowheads="1"/>
          </p:cNvSpPr>
          <p:nvPr/>
        </p:nvSpPr>
        <p:spPr bwMode="auto">
          <a:xfrm>
            <a:off x="1978863" y="187405"/>
            <a:ext cx="11049949" cy="830997"/>
          </a:xfrm>
          <a:prstGeom prst="rect">
            <a:avLst/>
          </a:prstGeom>
          <a:noFill/>
          <a:ln w="9525">
            <a:noFill/>
            <a:miter lim="800000"/>
            <a:headEnd/>
            <a:tailEnd/>
          </a:ln>
        </p:spPr>
        <p:txBody>
          <a:bodyPr wrap="square">
            <a:spAutoFit/>
          </a:bodyPr>
          <a:lstStyle/>
          <a:p>
            <a:pPr lvl="0">
              <a:spcBef>
                <a:spcPct val="50000"/>
              </a:spcBef>
            </a:pPr>
            <a:r>
              <a:rPr lang="vi-VN" sz="4800" b="1" dirty="0">
                <a:solidFill>
                  <a:srgbClr val="C00000"/>
                </a:solidFill>
                <a:highlight>
                  <a:srgbClr val="ECE8E5"/>
                </a:highlight>
                <a:latin typeface="Nunito" pitchFamily="2" charset="0"/>
                <a:cs typeface="Times New Roman" pitchFamily="18" charset="0"/>
                <a:sym typeface="Wingdings" pitchFamily="2" charset="2"/>
              </a:rPr>
              <a:t>Sự nuôi và dạy con của hổ</a:t>
            </a:r>
            <a:r>
              <a:rPr lang="en-US" sz="4800" b="1" dirty="0">
                <a:solidFill>
                  <a:srgbClr val="C00000"/>
                </a:solidFill>
                <a:highlight>
                  <a:srgbClr val="ECE8E5"/>
                </a:highlight>
                <a:latin typeface="Nunito" pitchFamily="2" charset="0"/>
                <a:cs typeface="Times New Roman" pitchFamily="18" charset="0"/>
                <a:sym typeface="Wingdings" pitchFamily="2" charset="2"/>
              </a:rPr>
              <a:t>:</a:t>
            </a:r>
            <a:endParaRPr kumimoji="0" lang="vi-VN" sz="4800" b="1" i="0" u="none" strike="noStrike" kern="1200" cap="none" spc="0" normalizeH="0" baseline="0" noProof="0" dirty="0">
              <a:ln>
                <a:noFill/>
              </a:ln>
              <a:solidFill>
                <a:srgbClr val="C00000"/>
              </a:solidFill>
              <a:effectLst/>
              <a:highlight>
                <a:srgbClr val="ECE8E5"/>
              </a:highlight>
              <a:uLnTx/>
              <a:uFillTx/>
              <a:latin typeface="Nunito" pitchFamily="2" charset="0"/>
              <a:cs typeface="Times New Roman" pitchFamily="18" charset="0"/>
              <a:sym typeface="Wingdings" pitchFamily="2" charset="2"/>
            </a:endParaRPr>
          </a:p>
        </p:txBody>
      </p:sp>
      <p:sp>
        <p:nvSpPr>
          <p:cNvPr id="53" name="Text Box 11">
            <a:extLst>
              <a:ext uri="{FF2B5EF4-FFF2-40B4-BE49-F238E27FC236}">
                <a16:creationId xmlns="" xmlns:a16="http://schemas.microsoft.com/office/drawing/2014/main" id="{5F3D8E82-25DF-4FAB-92BF-E66FE1218300}"/>
              </a:ext>
            </a:extLst>
          </p:cNvPr>
          <p:cNvSpPr txBox="1">
            <a:spLocks noChangeArrowheads="1"/>
          </p:cNvSpPr>
          <p:nvPr/>
        </p:nvSpPr>
        <p:spPr bwMode="auto">
          <a:xfrm>
            <a:off x="234631" y="1375342"/>
            <a:ext cx="11817487" cy="5324535"/>
          </a:xfrm>
          <a:prstGeom prst="rect">
            <a:avLst/>
          </a:prstGeom>
          <a:solidFill>
            <a:schemeClr val="bg1"/>
          </a:solidFill>
          <a:ln w="9525">
            <a:noFill/>
            <a:miter lim="800000"/>
            <a:headEnd/>
            <a:tailEnd/>
          </a:ln>
        </p:spPr>
        <p:txBody>
          <a:bodyPr wrap="square">
            <a:spAutoFit/>
          </a:bodyPr>
          <a:lstStyle/>
          <a:p>
            <a:pPr lvl="0" algn="just">
              <a:spcBef>
                <a:spcPct val="50000"/>
              </a:spcBef>
            </a:pPr>
            <a:r>
              <a:rPr lang="vi-VN" sz="4000" b="1" dirty="0">
                <a:solidFill>
                  <a:srgbClr val="C00000"/>
                </a:solidFill>
                <a:latin typeface="Nunito" pitchFamily="2" charset="0"/>
                <a:cs typeface="Times New Roman" pitchFamily="18" charset="0"/>
                <a:sym typeface="Wingdings" pitchFamily="2" charset="2"/>
              </a:rPr>
              <a:t>- Hổ là loài thú ăn thịt, sống đơn độc, chỉ sống  thành đôi vào mùa sinh sản, đó là mùa xuân và mùa hạ.</a:t>
            </a:r>
          </a:p>
          <a:p>
            <a:pPr lvl="0" algn="just">
              <a:spcBef>
                <a:spcPct val="50000"/>
              </a:spcBef>
            </a:pPr>
            <a:r>
              <a:rPr lang="vi-VN" sz="4000" b="1" dirty="0">
                <a:solidFill>
                  <a:srgbClr val="C00000"/>
                </a:solidFill>
                <a:latin typeface="Nunito" pitchFamily="2" charset="0"/>
                <a:cs typeface="Times New Roman" pitchFamily="18" charset="0"/>
                <a:sym typeface="Wingdings" pitchFamily="2" charset="2"/>
              </a:rPr>
              <a:t>  - Hổ đẻ mỗi lứa từ  2 đến 4 con. Hổ con lúc mới sinh rất yếu ớt nên hổ mẹ phải ấp ủ, bảo vệ chúng suốt tuần đầu. Khi hổ con được hai tháng tuổi hổ mẹ dạy chúng săn mồi .Từ một năm rưỡi đến hai năm tuổi, hổ con có thể sống độc lập.</a:t>
            </a:r>
          </a:p>
        </p:txBody>
      </p:sp>
      <p:grpSp>
        <p:nvGrpSpPr>
          <p:cNvPr id="11" name="Google Shape;1994;p65">
            <a:extLst>
              <a:ext uri="{FF2B5EF4-FFF2-40B4-BE49-F238E27FC236}">
                <a16:creationId xmlns="" xmlns:a16="http://schemas.microsoft.com/office/drawing/2014/main" id="{408A4996-9B35-4E28-BBD9-B473FF5DE2FD}"/>
              </a:ext>
            </a:extLst>
          </p:cNvPr>
          <p:cNvGrpSpPr/>
          <p:nvPr/>
        </p:nvGrpSpPr>
        <p:grpSpPr>
          <a:xfrm rot="190812">
            <a:off x="174276" y="44233"/>
            <a:ext cx="1630333" cy="1285175"/>
            <a:chOff x="3439060" y="2790150"/>
            <a:chExt cx="2406980" cy="1813799"/>
          </a:xfrm>
        </p:grpSpPr>
        <p:sp>
          <p:nvSpPr>
            <p:cNvPr id="12" name="Google Shape;1995;p65">
              <a:extLst>
                <a:ext uri="{FF2B5EF4-FFF2-40B4-BE49-F238E27FC236}">
                  <a16:creationId xmlns="" xmlns:a16="http://schemas.microsoft.com/office/drawing/2014/main" id="{22450AC9-FEAC-45C6-8F01-7743CB59689B}"/>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996;p65">
              <a:extLst>
                <a:ext uri="{FF2B5EF4-FFF2-40B4-BE49-F238E27FC236}">
                  <a16:creationId xmlns="" xmlns:a16="http://schemas.microsoft.com/office/drawing/2014/main" id="{2AD99FA4-5479-4C67-B8D8-CEDF518EDA5E}"/>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997;p65">
              <a:extLst>
                <a:ext uri="{FF2B5EF4-FFF2-40B4-BE49-F238E27FC236}">
                  <a16:creationId xmlns="" xmlns:a16="http://schemas.microsoft.com/office/drawing/2014/main" id="{647585D4-C111-4A3B-AC5A-09662CFA554C}"/>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998;p65">
              <a:extLst>
                <a:ext uri="{FF2B5EF4-FFF2-40B4-BE49-F238E27FC236}">
                  <a16:creationId xmlns="" xmlns:a16="http://schemas.microsoft.com/office/drawing/2014/main" id="{30E9F7D3-AFF4-4FCA-A8EC-D6D8AED0A395}"/>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999;p65">
              <a:extLst>
                <a:ext uri="{FF2B5EF4-FFF2-40B4-BE49-F238E27FC236}">
                  <a16:creationId xmlns="" xmlns:a16="http://schemas.microsoft.com/office/drawing/2014/main" id="{1FB76AF5-2CB4-41B0-93DE-16AFD9CBC0DF}"/>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000;p65">
              <a:extLst>
                <a:ext uri="{FF2B5EF4-FFF2-40B4-BE49-F238E27FC236}">
                  <a16:creationId xmlns="" xmlns:a16="http://schemas.microsoft.com/office/drawing/2014/main" id="{226BC190-8979-40BD-AA15-190C28C6B01F}"/>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001;p65">
              <a:extLst>
                <a:ext uri="{FF2B5EF4-FFF2-40B4-BE49-F238E27FC236}">
                  <a16:creationId xmlns="" xmlns:a16="http://schemas.microsoft.com/office/drawing/2014/main" id="{1FCEE719-0737-4C0A-8244-88F34BCDDC7C}"/>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002;p65">
              <a:extLst>
                <a:ext uri="{FF2B5EF4-FFF2-40B4-BE49-F238E27FC236}">
                  <a16:creationId xmlns="" xmlns:a16="http://schemas.microsoft.com/office/drawing/2014/main" id="{A236F75B-A13D-4B83-BBAB-FD1505035190}"/>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03;p65">
              <a:extLst>
                <a:ext uri="{FF2B5EF4-FFF2-40B4-BE49-F238E27FC236}">
                  <a16:creationId xmlns="" xmlns:a16="http://schemas.microsoft.com/office/drawing/2014/main" id="{12052B0C-7857-4FD8-906D-D91F9E0F9DD1}"/>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004;p65">
              <a:extLst>
                <a:ext uri="{FF2B5EF4-FFF2-40B4-BE49-F238E27FC236}">
                  <a16:creationId xmlns="" xmlns:a16="http://schemas.microsoft.com/office/drawing/2014/main" id="{01A79653-04A5-438D-AFB0-8CD63C8E8DB1}"/>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005;p65">
              <a:extLst>
                <a:ext uri="{FF2B5EF4-FFF2-40B4-BE49-F238E27FC236}">
                  <a16:creationId xmlns="" xmlns:a16="http://schemas.microsoft.com/office/drawing/2014/main" id="{9FF77CAA-B789-4D87-8E14-F934119EBBDE}"/>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006;p65">
              <a:extLst>
                <a:ext uri="{FF2B5EF4-FFF2-40B4-BE49-F238E27FC236}">
                  <a16:creationId xmlns="" xmlns:a16="http://schemas.microsoft.com/office/drawing/2014/main" id="{889EAA53-7328-45A6-B5F5-929F91F05DB8}"/>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007;p65">
              <a:extLst>
                <a:ext uri="{FF2B5EF4-FFF2-40B4-BE49-F238E27FC236}">
                  <a16:creationId xmlns="" xmlns:a16="http://schemas.microsoft.com/office/drawing/2014/main" id="{AC02345A-CC09-4AFF-A6B5-D29C633108A5}"/>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008;p65">
              <a:extLst>
                <a:ext uri="{FF2B5EF4-FFF2-40B4-BE49-F238E27FC236}">
                  <a16:creationId xmlns="" xmlns:a16="http://schemas.microsoft.com/office/drawing/2014/main" id="{FFC751BD-8813-4134-BC90-852A982A070A}"/>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009;p65">
              <a:extLst>
                <a:ext uri="{FF2B5EF4-FFF2-40B4-BE49-F238E27FC236}">
                  <a16:creationId xmlns="" xmlns:a16="http://schemas.microsoft.com/office/drawing/2014/main" id="{911185BC-3A43-494F-8B2D-961EE2B5B1D3}"/>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010;p65">
              <a:extLst>
                <a:ext uri="{FF2B5EF4-FFF2-40B4-BE49-F238E27FC236}">
                  <a16:creationId xmlns="" xmlns:a16="http://schemas.microsoft.com/office/drawing/2014/main" id="{E3F928A7-0510-4C2C-91BC-6A535F549B39}"/>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011;p65">
              <a:extLst>
                <a:ext uri="{FF2B5EF4-FFF2-40B4-BE49-F238E27FC236}">
                  <a16:creationId xmlns="" xmlns:a16="http://schemas.microsoft.com/office/drawing/2014/main" id="{9C5C1E94-CAD7-487E-87C6-F38DADA7AAB3}"/>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012;p65">
              <a:extLst>
                <a:ext uri="{FF2B5EF4-FFF2-40B4-BE49-F238E27FC236}">
                  <a16:creationId xmlns="" xmlns:a16="http://schemas.microsoft.com/office/drawing/2014/main" id="{8A28B3CF-1AD2-4818-A3C3-DDCB1064BA97}"/>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013;p65">
              <a:extLst>
                <a:ext uri="{FF2B5EF4-FFF2-40B4-BE49-F238E27FC236}">
                  <a16:creationId xmlns="" xmlns:a16="http://schemas.microsoft.com/office/drawing/2014/main" id="{E6A73EF4-DE17-4834-A96C-C68328176585}"/>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014;p65">
              <a:extLst>
                <a:ext uri="{FF2B5EF4-FFF2-40B4-BE49-F238E27FC236}">
                  <a16:creationId xmlns="" xmlns:a16="http://schemas.microsoft.com/office/drawing/2014/main" id="{6C2526AB-58AC-403C-8DDB-FA150A030146}"/>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015;p65">
              <a:extLst>
                <a:ext uri="{FF2B5EF4-FFF2-40B4-BE49-F238E27FC236}">
                  <a16:creationId xmlns="" xmlns:a16="http://schemas.microsoft.com/office/drawing/2014/main" id="{57B15224-ADC6-4B89-8166-7BEC5715C408}"/>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016;p65">
              <a:extLst>
                <a:ext uri="{FF2B5EF4-FFF2-40B4-BE49-F238E27FC236}">
                  <a16:creationId xmlns="" xmlns:a16="http://schemas.microsoft.com/office/drawing/2014/main" id="{5129D84D-2255-4E29-BA7E-C5B12BB18198}"/>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017;p65">
              <a:extLst>
                <a:ext uri="{FF2B5EF4-FFF2-40B4-BE49-F238E27FC236}">
                  <a16:creationId xmlns="" xmlns:a16="http://schemas.microsoft.com/office/drawing/2014/main" id="{35A72BEB-5E6D-45D7-B30A-2EBC08397400}"/>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018;p65">
              <a:extLst>
                <a:ext uri="{FF2B5EF4-FFF2-40B4-BE49-F238E27FC236}">
                  <a16:creationId xmlns="" xmlns:a16="http://schemas.microsoft.com/office/drawing/2014/main" id="{888135AF-6CBF-42B6-BAF3-256A75646033}"/>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019;p65">
              <a:extLst>
                <a:ext uri="{FF2B5EF4-FFF2-40B4-BE49-F238E27FC236}">
                  <a16:creationId xmlns="" xmlns:a16="http://schemas.microsoft.com/office/drawing/2014/main" id="{B106B4BF-F6D6-47EB-8188-48C6A5CABB5E}"/>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020;p65">
              <a:extLst>
                <a:ext uri="{FF2B5EF4-FFF2-40B4-BE49-F238E27FC236}">
                  <a16:creationId xmlns="" xmlns:a16="http://schemas.microsoft.com/office/drawing/2014/main" id="{0251C6F4-1200-4F94-AE4F-B596261A99D1}"/>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021;p65">
              <a:extLst>
                <a:ext uri="{FF2B5EF4-FFF2-40B4-BE49-F238E27FC236}">
                  <a16:creationId xmlns="" xmlns:a16="http://schemas.microsoft.com/office/drawing/2014/main" id="{C16BCB69-6B3B-42F6-A8B8-C3411712394F}"/>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022;p65">
              <a:extLst>
                <a:ext uri="{FF2B5EF4-FFF2-40B4-BE49-F238E27FC236}">
                  <a16:creationId xmlns="" xmlns:a16="http://schemas.microsoft.com/office/drawing/2014/main" id="{40613316-0CE9-43C9-9591-B87160850BC1}"/>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023;p65">
              <a:extLst>
                <a:ext uri="{FF2B5EF4-FFF2-40B4-BE49-F238E27FC236}">
                  <a16:creationId xmlns="" xmlns:a16="http://schemas.microsoft.com/office/drawing/2014/main" id="{A47E55DB-699C-4A96-A6F8-5EF43B8C1EB0}"/>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024;p65">
              <a:extLst>
                <a:ext uri="{FF2B5EF4-FFF2-40B4-BE49-F238E27FC236}">
                  <a16:creationId xmlns="" xmlns:a16="http://schemas.microsoft.com/office/drawing/2014/main" id="{E454754D-A28C-46C2-8143-27C576F895E5}"/>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025;p65">
              <a:extLst>
                <a:ext uri="{FF2B5EF4-FFF2-40B4-BE49-F238E27FC236}">
                  <a16:creationId xmlns="" xmlns:a16="http://schemas.microsoft.com/office/drawing/2014/main" id="{C0C40E73-2AEC-4F38-AD04-F12CA6F72778}"/>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026;p65">
              <a:extLst>
                <a:ext uri="{FF2B5EF4-FFF2-40B4-BE49-F238E27FC236}">
                  <a16:creationId xmlns="" xmlns:a16="http://schemas.microsoft.com/office/drawing/2014/main" id="{482BF213-4C73-44E5-BB35-863E15074F21}"/>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027;p65">
              <a:extLst>
                <a:ext uri="{FF2B5EF4-FFF2-40B4-BE49-F238E27FC236}">
                  <a16:creationId xmlns="" xmlns:a16="http://schemas.microsoft.com/office/drawing/2014/main" id="{0ABF7B6F-199A-4B7E-A126-C509E5481453}"/>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028;p65">
              <a:extLst>
                <a:ext uri="{FF2B5EF4-FFF2-40B4-BE49-F238E27FC236}">
                  <a16:creationId xmlns="" xmlns:a16="http://schemas.microsoft.com/office/drawing/2014/main" id="{5C5CE32E-9430-4C92-889A-102E7DA0E89E}"/>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2029;p65">
              <a:extLst>
                <a:ext uri="{FF2B5EF4-FFF2-40B4-BE49-F238E27FC236}">
                  <a16:creationId xmlns="" xmlns:a16="http://schemas.microsoft.com/office/drawing/2014/main" id="{E86B896E-6EDE-42DB-BB8D-54E79A769B9E}"/>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030;p65">
              <a:extLst>
                <a:ext uri="{FF2B5EF4-FFF2-40B4-BE49-F238E27FC236}">
                  <a16:creationId xmlns="" xmlns:a16="http://schemas.microsoft.com/office/drawing/2014/main" id="{A9BE32C2-671F-45EA-AF4B-D5A711AA833F}"/>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2031;p65">
              <a:extLst>
                <a:ext uri="{FF2B5EF4-FFF2-40B4-BE49-F238E27FC236}">
                  <a16:creationId xmlns="" xmlns:a16="http://schemas.microsoft.com/office/drawing/2014/main" id="{14CFA739-8133-4FF9-BBCF-5F5634E25639}"/>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738474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ox(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box(in)">
                                      <p:cBhvr>
                                        <p:cTn id="12"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 xmlns:a16="http://schemas.microsoft.com/office/drawing/2014/main" id="{AF1F0CC2-CE8F-40BC-9FAF-DB93192BEDFE}"/>
              </a:ext>
            </a:extLst>
          </p:cNvPr>
          <p:cNvSpPr>
            <a:spLocks noChangeAspect="1"/>
          </p:cNvSpPr>
          <p:nvPr>
            <p:custDataLst>
              <p:tags r:id="rId1"/>
            </p:custDataLst>
          </p:nvPr>
        </p:nvSpPr>
        <p:spPr>
          <a:xfrm>
            <a:off x="-1309" y="-16671"/>
            <a:ext cx="12219730" cy="6873598"/>
          </a:xfrm>
          <a:prstGeom prst="rect">
            <a:avLst/>
          </a:prstGeom>
          <a:blipFill dpi="0" rotWithShape="0">
            <a:blip r:embed="rId4"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图片 20">
            <a:extLst>
              <a:ext uri="{FF2B5EF4-FFF2-40B4-BE49-F238E27FC236}">
                <a16:creationId xmlns="" xmlns:a16="http://schemas.microsoft.com/office/drawing/2014/main" id="{67BE4DFF-E729-4F56-ABF6-F7302F2DE934}"/>
              </a:ext>
            </a:extLst>
          </p:cNvPr>
          <p:cNvPicPr>
            <a:picLocks noChangeAspect="1"/>
          </p:cNvPicPr>
          <p:nvPr/>
        </p:nvPicPr>
        <p:blipFill>
          <a:blip r:embed="rId5"/>
          <a:stretch>
            <a:fillRect/>
          </a:stretch>
        </p:blipFill>
        <p:spPr>
          <a:xfrm>
            <a:off x="347394" y="281619"/>
            <a:ext cx="1011803" cy="922149"/>
          </a:xfrm>
          <a:prstGeom prst="rect">
            <a:avLst/>
          </a:prstGeom>
          <a:noFill/>
          <a:ln w="9525">
            <a:noFill/>
          </a:ln>
        </p:spPr>
      </p:pic>
      <p:pic>
        <p:nvPicPr>
          <p:cNvPr id="51" name="PA_图片 2">
            <a:extLst>
              <a:ext uri="{FF2B5EF4-FFF2-40B4-BE49-F238E27FC236}">
                <a16:creationId xmlns="" xmlns:a16="http://schemas.microsoft.com/office/drawing/2014/main" id="{AF0D1663-81B1-470E-A74C-4283981648B2}"/>
              </a:ext>
            </a:extLst>
          </p:cNvPr>
          <p:cNvPicPr>
            <a:picLocks noChangeAspect="1"/>
          </p:cNvPicPr>
          <p:nvPr>
            <p:custDataLst>
              <p:tags r:id="rId2"/>
            </p:custDataLst>
          </p:nvPr>
        </p:nvPicPr>
        <p:blipFill>
          <a:blip r:embed="rId6"/>
          <a:stretch>
            <a:fillRect/>
          </a:stretch>
        </p:blipFill>
        <p:spPr>
          <a:xfrm>
            <a:off x="2438482" y="458060"/>
            <a:ext cx="10534779" cy="5052480"/>
          </a:xfrm>
          <a:prstGeom prst="rect">
            <a:avLst/>
          </a:prstGeom>
          <a:noFill/>
          <a:ln w="9525">
            <a:noFill/>
          </a:ln>
        </p:spPr>
      </p:pic>
      <p:sp>
        <p:nvSpPr>
          <p:cNvPr id="53" name="Text Box 11">
            <a:extLst>
              <a:ext uri="{FF2B5EF4-FFF2-40B4-BE49-F238E27FC236}">
                <a16:creationId xmlns="" xmlns:a16="http://schemas.microsoft.com/office/drawing/2014/main" id="{5F3D8E82-25DF-4FAB-92BF-E66FE1218300}"/>
              </a:ext>
            </a:extLst>
          </p:cNvPr>
          <p:cNvSpPr txBox="1">
            <a:spLocks noChangeArrowheads="1"/>
          </p:cNvSpPr>
          <p:nvPr/>
        </p:nvSpPr>
        <p:spPr bwMode="auto">
          <a:xfrm>
            <a:off x="4032611" y="2105028"/>
            <a:ext cx="7108592" cy="1569660"/>
          </a:xfrm>
          <a:prstGeom prst="rect">
            <a:avLst/>
          </a:prstGeom>
          <a:solidFill>
            <a:schemeClr val="bg1"/>
          </a:solidFill>
          <a:ln w="9525">
            <a:noFill/>
            <a:miter lim="800000"/>
            <a:headEnd/>
            <a:tailEnd/>
          </a:ln>
        </p:spPr>
        <p:txBody>
          <a:bodyPr wrap="square">
            <a:spAutoFit/>
          </a:bodyPr>
          <a:lstStyle/>
          <a:p>
            <a:pPr lvl="0">
              <a:spcBef>
                <a:spcPct val="50000"/>
              </a:spcBef>
            </a:pPr>
            <a:r>
              <a:rPr lang="vi-VN" sz="4800" b="1" dirty="0">
                <a:solidFill>
                  <a:srgbClr val="C00000"/>
                </a:solidFill>
                <a:latin typeface="Nunito" pitchFamily="2" charset="0"/>
                <a:cs typeface="Times New Roman" pitchFamily="18" charset="0"/>
                <a:sym typeface="Wingdings" pitchFamily="2" charset="2"/>
              </a:rPr>
              <a:t>Kể tên một số loài thú nuôi và dạy con như hổ?</a:t>
            </a:r>
          </a:p>
        </p:txBody>
      </p:sp>
      <p:grpSp>
        <p:nvGrpSpPr>
          <p:cNvPr id="11" name="Google Shape;1994;p65">
            <a:extLst>
              <a:ext uri="{FF2B5EF4-FFF2-40B4-BE49-F238E27FC236}">
                <a16:creationId xmlns="" xmlns:a16="http://schemas.microsoft.com/office/drawing/2014/main" id="{408A4996-9B35-4E28-BBD9-B473FF5DE2FD}"/>
              </a:ext>
            </a:extLst>
          </p:cNvPr>
          <p:cNvGrpSpPr/>
          <p:nvPr/>
        </p:nvGrpSpPr>
        <p:grpSpPr>
          <a:xfrm rot="190812">
            <a:off x="221533" y="3674551"/>
            <a:ext cx="2688448" cy="2337777"/>
            <a:chOff x="3439060" y="2790150"/>
            <a:chExt cx="2406980" cy="1813799"/>
          </a:xfrm>
        </p:grpSpPr>
        <p:sp>
          <p:nvSpPr>
            <p:cNvPr id="12" name="Google Shape;1995;p65">
              <a:extLst>
                <a:ext uri="{FF2B5EF4-FFF2-40B4-BE49-F238E27FC236}">
                  <a16:creationId xmlns="" xmlns:a16="http://schemas.microsoft.com/office/drawing/2014/main" id="{22450AC9-FEAC-45C6-8F01-7743CB59689B}"/>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996;p65">
              <a:extLst>
                <a:ext uri="{FF2B5EF4-FFF2-40B4-BE49-F238E27FC236}">
                  <a16:creationId xmlns="" xmlns:a16="http://schemas.microsoft.com/office/drawing/2014/main" id="{2AD99FA4-5479-4C67-B8D8-CEDF518EDA5E}"/>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997;p65">
              <a:extLst>
                <a:ext uri="{FF2B5EF4-FFF2-40B4-BE49-F238E27FC236}">
                  <a16:creationId xmlns="" xmlns:a16="http://schemas.microsoft.com/office/drawing/2014/main" id="{647585D4-C111-4A3B-AC5A-09662CFA554C}"/>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998;p65">
              <a:extLst>
                <a:ext uri="{FF2B5EF4-FFF2-40B4-BE49-F238E27FC236}">
                  <a16:creationId xmlns="" xmlns:a16="http://schemas.microsoft.com/office/drawing/2014/main" id="{30E9F7D3-AFF4-4FCA-A8EC-D6D8AED0A395}"/>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999;p65">
              <a:extLst>
                <a:ext uri="{FF2B5EF4-FFF2-40B4-BE49-F238E27FC236}">
                  <a16:creationId xmlns="" xmlns:a16="http://schemas.microsoft.com/office/drawing/2014/main" id="{1FB76AF5-2CB4-41B0-93DE-16AFD9CBC0DF}"/>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000;p65">
              <a:extLst>
                <a:ext uri="{FF2B5EF4-FFF2-40B4-BE49-F238E27FC236}">
                  <a16:creationId xmlns="" xmlns:a16="http://schemas.microsoft.com/office/drawing/2014/main" id="{226BC190-8979-40BD-AA15-190C28C6B01F}"/>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001;p65">
              <a:extLst>
                <a:ext uri="{FF2B5EF4-FFF2-40B4-BE49-F238E27FC236}">
                  <a16:creationId xmlns="" xmlns:a16="http://schemas.microsoft.com/office/drawing/2014/main" id="{1FCEE719-0737-4C0A-8244-88F34BCDDC7C}"/>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002;p65">
              <a:extLst>
                <a:ext uri="{FF2B5EF4-FFF2-40B4-BE49-F238E27FC236}">
                  <a16:creationId xmlns="" xmlns:a16="http://schemas.microsoft.com/office/drawing/2014/main" id="{A236F75B-A13D-4B83-BBAB-FD1505035190}"/>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03;p65">
              <a:extLst>
                <a:ext uri="{FF2B5EF4-FFF2-40B4-BE49-F238E27FC236}">
                  <a16:creationId xmlns="" xmlns:a16="http://schemas.microsoft.com/office/drawing/2014/main" id="{12052B0C-7857-4FD8-906D-D91F9E0F9DD1}"/>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004;p65">
              <a:extLst>
                <a:ext uri="{FF2B5EF4-FFF2-40B4-BE49-F238E27FC236}">
                  <a16:creationId xmlns="" xmlns:a16="http://schemas.microsoft.com/office/drawing/2014/main" id="{01A79653-04A5-438D-AFB0-8CD63C8E8DB1}"/>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005;p65">
              <a:extLst>
                <a:ext uri="{FF2B5EF4-FFF2-40B4-BE49-F238E27FC236}">
                  <a16:creationId xmlns="" xmlns:a16="http://schemas.microsoft.com/office/drawing/2014/main" id="{9FF77CAA-B789-4D87-8E14-F934119EBBDE}"/>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006;p65">
              <a:extLst>
                <a:ext uri="{FF2B5EF4-FFF2-40B4-BE49-F238E27FC236}">
                  <a16:creationId xmlns="" xmlns:a16="http://schemas.microsoft.com/office/drawing/2014/main" id="{889EAA53-7328-45A6-B5F5-929F91F05DB8}"/>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007;p65">
              <a:extLst>
                <a:ext uri="{FF2B5EF4-FFF2-40B4-BE49-F238E27FC236}">
                  <a16:creationId xmlns="" xmlns:a16="http://schemas.microsoft.com/office/drawing/2014/main" id="{AC02345A-CC09-4AFF-A6B5-D29C633108A5}"/>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008;p65">
              <a:extLst>
                <a:ext uri="{FF2B5EF4-FFF2-40B4-BE49-F238E27FC236}">
                  <a16:creationId xmlns="" xmlns:a16="http://schemas.microsoft.com/office/drawing/2014/main" id="{FFC751BD-8813-4134-BC90-852A982A070A}"/>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009;p65">
              <a:extLst>
                <a:ext uri="{FF2B5EF4-FFF2-40B4-BE49-F238E27FC236}">
                  <a16:creationId xmlns="" xmlns:a16="http://schemas.microsoft.com/office/drawing/2014/main" id="{911185BC-3A43-494F-8B2D-961EE2B5B1D3}"/>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010;p65">
              <a:extLst>
                <a:ext uri="{FF2B5EF4-FFF2-40B4-BE49-F238E27FC236}">
                  <a16:creationId xmlns="" xmlns:a16="http://schemas.microsoft.com/office/drawing/2014/main" id="{E3F928A7-0510-4C2C-91BC-6A535F549B39}"/>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011;p65">
              <a:extLst>
                <a:ext uri="{FF2B5EF4-FFF2-40B4-BE49-F238E27FC236}">
                  <a16:creationId xmlns="" xmlns:a16="http://schemas.microsoft.com/office/drawing/2014/main" id="{9C5C1E94-CAD7-487E-87C6-F38DADA7AAB3}"/>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012;p65">
              <a:extLst>
                <a:ext uri="{FF2B5EF4-FFF2-40B4-BE49-F238E27FC236}">
                  <a16:creationId xmlns="" xmlns:a16="http://schemas.microsoft.com/office/drawing/2014/main" id="{8A28B3CF-1AD2-4818-A3C3-DDCB1064BA97}"/>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013;p65">
              <a:extLst>
                <a:ext uri="{FF2B5EF4-FFF2-40B4-BE49-F238E27FC236}">
                  <a16:creationId xmlns="" xmlns:a16="http://schemas.microsoft.com/office/drawing/2014/main" id="{E6A73EF4-DE17-4834-A96C-C68328176585}"/>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014;p65">
              <a:extLst>
                <a:ext uri="{FF2B5EF4-FFF2-40B4-BE49-F238E27FC236}">
                  <a16:creationId xmlns="" xmlns:a16="http://schemas.microsoft.com/office/drawing/2014/main" id="{6C2526AB-58AC-403C-8DDB-FA150A030146}"/>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015;p65">
              <a:extLst>
                <a:ext uri="{FF2B5EF4-FFF2-40B4-BE49-F238E27FC236}">
                  <a16:creationId xmlns="" xmlns:a16="http://schemas.microsoft.com/office/drawing/2014/main" id="{57B15224-ADC6-4B89-8166-7BEC5715C408}"/>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016;p65">
              <a:extLst>
                <a:ext uri="{FF2B5EF4-FFF2-40B4-BE49-F238E27FC236}">
                  <a16:creationId xmlns="" xmlns:a16="http://schemas.microsoft.com/office/drawing/2014/main" id="{5129D84D-2255-4E29-BA7E-C5B12BB18198}"/>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017;p65">
              <a:extLst>
                <a:ext uri="{FF2B5EF4-FFF2-40B4-BE49-F238E27FC236}">
                  <a16:creationId xmlns="" xmlns:a16="http://schemas.microsoft.com/office/drawing/2014/main" id="{35A72BEB-5E6D-45D7-B30A-2EBC08397400}"/>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018;p65">
              <a:extLst>
                <a:ext uri="{FF2B5EF4-FFF2-40B4-BE49-F238E27FC236}">
                  <a16:creationId xmlns="" xmlns:a16="http://schemas.microsoft.com/office/drawing/2014/main" id="{888135AF-6CBF-42B6-BAF3-256A75646033}"/>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019;p65">
              <a:extLst>
                <a:ext uri="{FF2B5EF4-FFF2-40B4-BE49-F238E27FC236}">
                  <a16:creationId xmlns="" xmlns:a16="http://schemas.microsoft.com/office/drawing/2014/main" id="{B106B4BF-F6D6-47EB-8188-48C6A5CABB5E}"/>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020;p65">
              <a:extLst>
                <a:ext uri="{FF2B5EF4-FFF2-40B4-BE49-F238E27FC236}">
                  <a16:creationId xmlns="" xmlns:a16="http://schemas.microsoft.com/office/drawing/2014/main" id="{0251C6F4-1200-4F94-AE4F-B596261A99D1}"/>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021;p65">
              <a:extLst>
                <a:ext uri="{FF2B5EF4-FFF2-40B4-BE49-F238E27FC236}">
                  <a16:creationId xmlns="" xmlns:a16="http://schemas.microsoft.com/office/drawing/2014/main" id="{C16BCB69-6B3B-42F6-A8B8-C3411712394F}"/>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022;p65">
              <a:extLst>
                <a:ext uri="{FF2B5EF4-FFF2-40B4-BE49-F238E27FC236}">
                  <a16:creationId xmlns="" xmlns:a16="http://schemas.microsoft.com/office/drawing/2014/main" id="{40613316-0CE9-43C9-9591-B87160850BC1}"/>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023;p65">
              <a:extLst>
                <a:ext uri="{FF2B5EF4-FFF2-40B4-BE49-F238E27FC236}">
                  <a16:creationId xmlns="" xmlns:a16="http://schemas.microsoft.com/office/drawing/2014/main" id="{A47E55DB-699C-4A96-A6F8-5EF43B8C1EB0}"/>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024;p65">
              <a:extLst>
                <a:ext uri="{FF2B5EF4-FFF2-40B4-BE49-F238E27FC236}">
                  <a16:creationId xmlns="" xmlns:a16="http://schemas.microsoft.com/office/drawing/2014/main" id="{E454754D-A28C-46C2-8143-27C576F895E5}"/>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025;p65">
              <a:extLst>
                <a:ext uri="{FF2B5EF4-FFF2-40B4-BE49-F238E27FC236}">
                  <a16:creationId xmlns="" xmlns:a16="http://schemas.microsoft.com/office/drawing/2014/main" id="{C0C40E73-2AEC-4F38-AD04-F12CA6F72778}"/>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026;p65">
              <a:extLst>
                <a:ext uri="{FF2B5EF4-FFF2-40B4-BE49-F238E27FC236}">
                  <a16:creationId xmlns="" xmlns:a16="http://schemas.microsoft.com/office/drawing/2014/main" id="{482BF213-4C73-44E5-BB35-863E15074F21}"/>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027;p65">
              <a:extLst>
                <a:ext uri="{FF2B5EF4-FFF2-40B4-BE49-F238E27FC236}">
                  <a16:creationId xmlns="" xmlns:a16="http://schemas.microsoft.com/office/drawing/2014/main" id="{0ABF7B6F-199A-4B7E-A126-C509E5481453}"/>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028;p65">
              <a:extLst>
                <a:ext uri="{FF2B5EF4-FFF2-40B4-BE49-F238E27FC236}">
                  <a16:creationId xmlns="" xmlns:a16="http://schemas.microsoft.com/office/drawing/2014/main" id="{5C5CE32E-9430-4C92-889A-102E7DA0E89E}"/>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2029;p65">
              <a:extLst>
                <a:ext uri="{FF2B5EF4-FFF2-40B4-BE49-F238E27FC236}">
                  <a16:creationId xmlns="" xmlns:a16="http://schemas.microsoft.com/office/drawing/2014/main" id="{E86B896E-6EDE-42DB-BB8D-54E79A769B9E}"/>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030;p65">
              <a:extLst>
                <a:ext uri="{FF2B5EF4-FFF2-40B4-BE49-F238E27FC236}">
                  <a16:creationId xmlns="" xmlns:a16="http://schemas.microsoft.com/office/drawing/2014/main" id="{A9BE32C2-671F-45EA-AF4B-D5A711AA833F}"/>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2031;p65">
              <a:extLst>
                <a:ext uri="{FF2B5EF4-FFF2-40B4-BE49-F238E27FC236}">
                  <a16:creationId xmlns="" xmlns:a16="http://schemas.microsoft.com/office/drawing/2014/main" id="{14CFA739-8133-4FF9-BBCF-5F5634E25639}"/>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361172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par>
                                <p:cTn id="10" presetID="4" presetClass="entr" presetSubtype="16" fill="hold" grpId="0" nodeType="withEffect">
                                  <p:stCondLst>
                                    <p:cond delay="1100"/>
                                  </p:stCondLst>
                                  <p:childTnLst>
                                    <p:set>
                                      <p:cBhvr>
                                        <p:cTn id="11" dur="1" fill="hold">
                                          <p:stCondLst>
                                            <p:cond delay="0"/>
                                          </p:stCondLst>
                                        </p:cTn>
                                        <p:tgtEl>
                                          <p:spTgt spid="53"/>
                                        </p:tgtEl>
                                        <p:attrNameLst>
                                          <p:attrName>style.visibility</p:attrName>
                                        </p:attrNameLst>
                                      </p:cBhvr>
                                      <p:to>
                                        <p:strVal val="visible"/>
                                      </p:to>
                                    </p:set>
                                    <p:animEffect transition="in" filter="box(in)">
                                      <p:cBhvr>
                                        <p:cTn id="12"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 xmlns:a16="http://schemas.microsoft.com/office/drawing/2014/main" id="{57F8A357-EE17-47AB-AE00-379D6D5E7D18}"/>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pic>
        <p:nvPicPr>
          <p:cNvPr id="2050" name="Picture 2" descr="Đi thật xa để trở về vua sư tử được con đón nồng hậu">
            <a:extLst>
              <a:ext uri="{FF2B5EF4-FFF2-40B4-BE49-F238E27FC236}">
                <a16:creationId xmlns="" xmlns:a16="http://schemas.microsoft.com/office/drawing/2014/main" id="{311E21C4-B826-4D6B-9A76-9D5E78B73F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1872" y="0"/>
            <a:ext cx="8769096" cy="5842410"/>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11">
            <a:extLst>
              <a:ext uri="{FF2B5EF4-FFF2-40B4-BE49-F238E27FC236}">
                <a16:creationId xmlns="" xmlns:a16="http://schemas.microsoft.com/office/drawing/2014/main" id="{E4B364A4-BA8B-4796-A7E7-074BCAD9B20D}"/>
              </a:ext>
            </a:extLst>
          </p:cNvPr>
          <p:cNvSpPr txBox="1">
            <a:spLocks noChangeArrowheads="1"/>
          </p:cNvSpPr>
          <p:nvPr/>
        </p:nvSpPr>
        <p:spPr bwMode="auto">
          <a:xfrm>
            <a:off x="4602719" y="5964948"/>
            <a:ext cx="3120854" cy="830997"/>
          </a:xfrm>
          <a:prstGeom prst="rect">
            <a:avLst/>
          </a:prstGeom>
          <a:solidFill>
            <a:schemeClr val="bg1"/>
          </a:solidFill>
          <a:ln w="9525">
            <a:noFill/>
            <a:miter lim="800000"/>
            <a:headEnd/>
            <a:tailEnd/>
          </a:ln>
        </p:spPr>
        <p:txBody>
          <a:bodyPr wrap="square">
            <a:spAutoFit/>
          </a:bodyPr>
          <a:lstStyle/>
          <a:p>
            <a:pPr lvl="0" algn="ctr">
              <a:spcBef>
                <a:spcPct val="50000"/>
              </a:spcBef>
            </a:pPr>
            <a:r>
              <a:rPr lang="en-US" sz="4800" b="1" dirty="0" err="1">
                <a:solidFill>
                  <a:srgbClr val="C00000"/>
                </a:solidFill>
                <a:latin typeface="Nunito" pitchFamily="2" charset="0"/>
                <a:cs typeface="Times New Roman" pitchFamily="18" charset="0"/>
                <a:sym typeface="Wingdings" pitchFamily="2" charset="2"/>
              </a:rPr>
              <a:t>Sư</a:t>
            </a:r>
            <a:r>
              <a:rPr lang="en-US" sz="4800" b="1" dirty="0">
                <a:solidFill>
                  <a:srgbClr val="C00000"/>
                </a:solidFill>
                <a:latin typeface="Nunito" pitchFamily="2" charset="0"/>
                <a:cs typeface="Times New Roman" pitchFamily="18" charset="0"/>
                <a:sym typeface="Wingdings" pitchFamily="2" charset="2"/>
              </a:rPr>
              <a:t> </a:t>
            </a:r>
            <a:r>
              <a:rPr lang="en-US" sz="4800" b="1" dirty="0" err="1">
                <a:solidFill>
                  <a:srgbClr val="C00000"/>
                </a:solidFill>
                <a:latin typeface="Nunito" pitchFamily="2" charset="0"/>
                <a:cs typeface="Times New Roman" pitchFamily="18" charset="0"/>
                <a:sym typeface="Wingdings" pitchFamily="2" charset="2"/>
              </a:rPr>
              <a:t>tử</a:t>
            </a:r>
            <a:endParaRPr lang="vi-VN" sz="4800" b="1" dirty="0">
              <a:solidFill>
                <a:srgbClr val="C00000"/>
              </a:solidFill>
              <a:latin typeface="Nunito" pitchFamily="2" charset="0"/>
              <a:cs typeface="Times New Roman" pitchFamily="18" charset="0"/>
              <a:sym typeface="Wingdings" pitchFamily="2" charset="2"/>
            </a:endParaRPr>
          </a:p>
        </p:txBody>
      </p:sp>
    </p:spTree>
    <p:extLst>
      <p:ext uri="{BB962C8B-B14F-4D97-AF65-F5344CB8AC3E}">
        <p14:creationId xmlns:p14="http://schemas.microsoft.com/office/powerpoint/2010/main" val="2996864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 xmlns:a16="http://schemas.microsoft.com/office/drawing/2014/main" id="{57F8A357-EE17-47AB-AE00-379D6D5E7D18}"/>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11">
            <a:extLst>
              <a:ext uri="{FF2B5EF4-FFF2-40B4-BE49-F238E27FC236}">
                <a16:creationId xmlns="" xmlns:a16="http://schemas.microsoft.com/office/drawing/2014/main" id="{E4B364A4-BA8B-4796-A7E7-074BCAD9B20D}"/>
              </a:ext>
            </a:extLst>
          </p:cNvPr>
          <p:cNvSpPr txBox="1">
            <a:spLocks noChangeArrowheads="1"/>
          </p:cNvSpPr>
          <p:nvPr/>
        </p:nvSpPr>
        <p:spPr bwMode="auto">
          <a:xfrm>
            <a:off x="4602719" y="5964948"/>
            <a:ext cx="3120854" cy="830997"/>
          </a:xfrm>
          <a:prstGeom prst="rect">
            <a:avLst/>
          </a:prstGeom>
          <a:solidFill>
            <a:schemeClr val="bg1"/>
          </a:solidFill>
          <a:ln w="9525">
            <a:noFill/>
            <a:miter lim="800000"/>
            <a:headEnd/>
            <a:tailEnd/>
          </a:ln>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err="1">
                <a:ln>
                  <a:noFill/>
                </a:ln>
                <a:solidFill>
                  <a:srgbClr val="C00000"/>
                </a:solidFill>
                <a:effectLst/>
                <a:uLnTx/>
                <a:uFillTx/>
                <a:latin typeface="Nunito" pitchFamily="2" charset="0"/>
                <a:ea typeface="+mn-ea"/>
                <a:cs typeface="Times New Roman" pitchFamily="18" charset="0"/>
                <a:sym typeface="Wingdings" pitchFamily="2" charset="2"/>
              </a:rPr>
              <a:t>Báo</a:t>
            </a:r>
            <a:endParaRPr kumimoji="0" lang="vi-VN" sz="4800" b="1" i="0" u="none" strike="noStrike" kern="1200" cap="none" spc="0" normalizeH="0" baseline="0" noProof="0" dirty="0">
              <a:ln>
                <a:noFill/>
              </a:ln>
              <a:solidFill>
                <a:srgbClr val="C00000"/>
              </a:solidFill>
              <a:effectLst/>
              <a:uLnTx/>
              <a:uFillTx/>
              <a:latin typeface="Nunito" pitchFamily="2" charset="0"/>
              <a:ea typeface="+mn-ea"/>
              <a:cs typeface="Times New Roman" pitchFamily="18" charset="0"/>
              <a:sym typeface="Wingdings" pitchFamily="2" charset="2"/>
            </a:endParaRPr>
          </a:p>
        </p:txBody>
      </p:sp>
      <p:pic>
        <p:nvPicPr>
          <p:cNvPr id="4098" name="Picture 2" descr="Mơ thấy con báo: Bí ẩn giấc mơ về loài báo">
            <a:extLst>
              <a:ext uri="{FF2B5EF4-FFF2-40B4-BE49-F238E27FC236}">
                <a16:creationId xmlns="" xmlns:a16="http://schemas.microsoft.com/office/drawing/2014/main" id="{F25D107B-9149-4F28-ADD4-119536DA63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256" y="19331"/>
            <a:ext cx="7879487" cy="5909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003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 xmlns:a16="http://schemas.microsoft.com/office/drawing/2014/main" id="{57F8A357-EE17-47AB-AE00-379D6D5E7D18}"/>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11">
            <a:extLst>
              <a:ext uri="{FF2B5EF4-FFF2-40B4-BE49-F238E27FC236}">
                <a16:creationId xmlns="" xmlns:a16="http://schemas.microsoft.com/office/drawing/2014/main" id="{E4B364A4-BA8B-4796-A7E7-074BCAD9B20D}"/>
              </a:ext>
            </a:extLst>
          </p:cNvPr>
          <p:cNvSpPr txBox="1">
            <a:spLocks noChangeArrowheads="1"/>
          </p:cNvSpPr>
          <p:nvPr/>
        </p:nvSpPr>
        <p:spPr bwMode="auto">
          <a:xfrm>
            <a:off x="4602719" y="5964948"/>
            <a:ext cx="3120854" cy="830997"/>
          </a:xfrm>
          <a:prstGeom prst="rect">
            <a:avLst/>
          </a:prstGeom>
          <a:solidFill>
            <a:schemeClr val="bg1"/>
          </a:solidFill>
          <a:ln w="9525">
            <a:noFill/>
            <a:miter lim="800000"/>
            <a:headEnd/>
            <a:tailEnd/>
          </a:ln>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lang="en-US" sz="4800" b="1" dirty="0">
                <a:solidFill>
                  <a:srgbClr val="C00000"/>
                </a:solidFill>
                <a:latin typeface="Nunito" pitchFamily="2" charset="0"/>
                <a:cs typeface="Times New Roman" pitchFamily="18" charset="0"/>
                <a:sym typeface="Wingdings" pitchFamily="2" charset="2"/>
              </a:rPr>
              <a:t>C</a:t>
            </a:r>
            <a:r>
              <a:rPr kumimoji="0" lang="en-US" sz="4800" b="1" i="0" u="none" strike="noStrike" kern="1200" cap="none" spc="0" normalizeH="0" baseline="0" noProof="0" dirty="0" err="1">
                <a:ln>
                  <a:noFill/>
                </a:ln>
                <a:solidFill>
                  <a:srgbClr val="C00000"/>
                </a:solidFill>
                <a:effectLst/>
                <a:uLnTx/>
                <a:uFillTx/>
                <a:latin typeface="Nunito" pitchFamily="2" charset="0"/>
                <a:ea typeface="+mn-ea"/>
                <a:cs typeface="Times New Roman" pitchFamily="18" charset="0"/>
                <a:sym typeface="Wingdings" pitchFamily="2" charset="2"/>
              </a:rPr>
              <a:t>áo</a:t>
            </a:r>
            <a:endParaRPr kumimoji="0" lang="vi-VN" sz="4800" b="1" i="0" u="none" strike="noStrike" kern="1200" cap="none" spc="0" normalizeH="0" baseline="0" noProof="0" dirty="0">
              <a:ln>
                <a:noFill/>
              </a:ln>
              <a:solidFill>
                <a:srgbClr val="C00000"/>
              </a:solidFill>
              <a:effectLst/>
              <a:uLnTx/>
              <a:uFillTx/>
              <a:latin typeface="Nunito" pitchFamily="2" charset="0"/>
              <a:ea typeface="+mn-ea"/>
              <a:cs typeface="Times New Roman" pitchFamily="18" charset="0"/>
              <a:sym typeface="Wingdings" pitchFamily="2" charset="2"/>
            </a:endParaRPr>
          </a:p>
        </p:txBody>
      </p:sp>
      <p:pic>
        <p:nvPicPr>
          <p:cNvPr id="6146" name="Picture 2" descr="101+ hình ảnh con cáo đẹp và dễ thương nhất - Hình đẹp về con cáo đỏ">
            <a:extLst>
              <a:ext uri="{FF2B5EF4-FFF2-40B4-BE49-F238E27FC236}">
                <a16:creationId xmlns="" xmlns:a16="http://schemas.microsoft.com/office/drawing/2014/main" id="{74A2778E-15AB-438F-837A-51C423C897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8900" y="0"/>
            <a:ext cx="8930076" cy="5903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391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 xmlns:a16="http://schemas.microsoft.com/office/drawing/2014/main" id="{57F8A357-EE17-47AB-AE00-379D6D5E7D18}"/>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11">
            <a:extLst>
              <a:ext uri="{FF2B5EF4-FFF2-40B4-BE49-F238E27FC236}">
                <a16:creationId xmlns="" xmlns:a16="http://schemas.microsoft.com/office/drawing/2014/main" id="{E4B364A4-BA8B-4796-A7E7-074BCAD9B20D}"/>
              </a:ext>
            </a:extLst>
          </p:cNvPr>
          <p:cNvSpPr txBox="1">
            <a:spLocks noChangeArrowheads="1"/>
          </p:cNvSpPr>
          <p:nvPr/>
        </p:nvSpPr>
        <p:spPr bwMode="auto">
          <a:xfrm>
            <a:off x="4602719" y="5964948"/>
            <a:ext cx="3120854" cy="830997"/>
          </a:xfrm>
          <a:prstGeom prst="rect">
            <a:avLst/>
          </a:prstGeom>
          <a:solidFill>
            <a:schemeClr val="bg1"/>
          </a:solidFill>
          <a:ln w="9525">
            <a:noFill/>
            <a:miter lim="800000"/>
            <a:headEnd/>
            <a:tailEnd/>
          </a:ln>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Nunito" pitchFamily="2" charset="0"/>
                <a:ea typeface="+mn-ea"/>
                <a:cs typeface="Times New Roman" pitchFamily="18" charset="0"/>
                <a:sym typeface="Wingdings" pitchFamily="2" charset="2"/>
              </a:rPr>
              <a:t>Linh </a:t>
            </a:r>
            <a:r>
              <a:rPr kumimoji="0" lang="en-US" sz="4800" b="1" i="0" u="none" strike="noStrike" kern="1200" cap="none" spc="0" normalizeH="0" baseline="0" noProof="0" dirty="0" err="1">
                <a:ln>
                  <a:noFill/>
                </a:ln>
                <a:solidFill>
                  <a:srgbClr val="C00000"/>
                </a:solidFill>
                <a:effectLst/>
                <a:uLnTx/>
                <a:uFillTx/>
                <a:latin typeface="Nunito" pitchFamily="2" charset="0"/>
                <a:ea typeface="+mn-ea"/>
                <a:cs typeface="Times New Roman" pitchFamily="18" charset="0"/>
                <a:sym typeface="Wingdings" pitchFamily="2" charset="2"/>
              </a:rPr>
              <a:t>cẩu</a:t>
            </a:r>
            <a:endParaRPr kumimoji="0" lang="vi-VN" sz="4800" b="1" i="0" u="none" strike="noStrike" kern="1200" cap="none" spc="0" normalizeH="0" baseline="0" noProof="0" dirty="0">
              <a:ln>
                <a:noFill/>
              </a:ln>
              <a:solidFill>
                <a:srgbClr val="C00000"/>
              </a:solidFill>
              <a:effectLst/>
              <a:uLnTx/>
              <a:uFillTx/>
              <a:latin typeface="Nunito" pitchFamily="2" charset="0"/>
              <a:ea typeface="+mn-ea"/>
              <a:cs typeface="Times New Roman" pitchFamily="18" charset="0"/>
              <a:sym typeface="Wingdings" pitchFamily="2" charset="2"/>
            </a:endParaRPr>
          </a:p>
        </p:txBody>
      </p:sp>
      <p:pic>
        <p:nvPicPr>
          <p:cNvPr id="7170" name="Picture 2" descr="Ký sinh trùng khiến linh cẩu tự nộp mạng cho sư tử">
            <a:extLst>
              <a:ext uri="{FF2B5EF4-FFF2-40B4-BE49-F238E27FC236}">
                <a16:creationId xmlns="" xmlns:a16="http://schemas.microsoft.com/office/drawing/2014/main" id="{DF27C36D-64EE-4F87-B095-2854ECA0C3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4618" y="0"/>
            <a:ext cx="9839943" cy="5903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8248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3"/>
          <a:stretch>
            <a:fillRect/>
          </a:stretch>
        </p:blipFill>
        <p:spPr>
          <a:xfrm>
            <a:off x="0" y="3326765"/>
            <a:ext cx="12191365" cy="3531235"/>
          </a:xfrm>
          <a:prstGeom prst="rect">
            <a:avLst/>
          </a:prstGeom>
        </p:spPr>
      </p:pic>
      <p:pic>
        <p:nvPicPr>
          <p:cNvPr id="105" name="Picture 104"/>
          <p:cNvPicPr/>
          <p:nvPr/>
        </p:nvPicPr>
        <p:blipFill>
          <a:blip r:embed="rId4"/>
          <a:stretch>
            <a:fillRect/>
          </a:stretch>
        </p:blipFill>
        <p:spPr>
          <a:xfrm>
            <a:off x="6096000" y="3429000"/>
            <a:ext cx="0" cy="0"/>
          </a:xfrm>
          <a:prstGeom prst="rect">
            <a:avLst/>
          </a:prstGeom>
          <a:noFill/>
          <a:ln w="9525">
            <a:noFill/>
          </a:ln>
        </p:spPr>
      </p:pic>
      <p:pic>
        <p:nvPicPr>
          <p:cNvPr id="107" name="Picture 106"/>
          <p:cNvPicPr/>
          <p:nvPr/>
        </p:nvPicPr>
        <p:blipFill>
          <a:blip r:embed="rId5"/>
          <a:stretch>
            <a:fillRect/>
          </a:stretch>
        </p:blipFill>
        <p:spPr>
          <a:xfrm>
            <a:off x="6096000" y="3429000"/>
            <a:ext cx="0" cy="0"/>
          </a:xfrm>
          <a:prstGeom prst="rect">
            <a:avLst/>
          </a:prstGeom>
          <a:noFill/>
          <a:ln w="9525">
            <a:noFill/>
          </a:ln>
        </p:spPr>
      </p:pic>
      <p:pic>
        <p:nvPicPr>
          <p:cNvPr id="108" name="Picture 107"/>
          <p:cNvPicPr/>
          <p:nvPr/>
        </p:nvPicPr>
        <p:blipFill>
          <a:blip r:embed="rId6"/>
          <a:stretch>
            <a:fillRect/>
          </a:stretch>
        </p:blipFill>
        <p:spPr>
          <a:xfrm>
            <a:off x="6096000" y="3429000"/>
            <a:ext cx="0" cy="0"/>
          </a:xfrm>
          <a:prstGeom prst="rect">
            <a:avLst/>
          </a:prstGeom>
          <a:noFill/>
          <a:ln w="9525">
            <a:noFill/>
          </a:ln>
        </p:spPr>
      </p:pic>
      <p:pic>
        <p:nvPicPr>
          <p:cNvPr id="101" name="Content Placeholder 100"/>
          <p:cNvPicPr>
            <a:picLocks noGrp="1" noChangeAspect="1"/>
          </p:cNvPicPr>
          <p:nvPr>
            <p:ph sz="half" idx="1"/>
          </p:nvPr>
        </p:nvPicPr>
        <p:blipFill>
          <a:blip r:embed="rId7"/>
          <a:stretch>
            <a:fillRect/>
          </a:stretch>
        </p:blipFill>
        <p:spPr>
          <a:xfrm>
            <a:off x="1610995" y="2920365"/>
            <a:ext cx="3281680" cy="3281680"/>
          </a:xfrm>
          <a:prstGeom prst="rect">
            <a:avLst/>
          </a:prstGeom>
          <a:noFill/>
          <a:ln w="9525">
            <a:noFill/>
          </a:ln>
        </p:spPr>
      </p:pic>
      <p:pic>
        <p:nvPicPr>
          <p:cNvPr id="20" name="Picture 19"/>
          <p:cNvPicPr/>
          <p:nvPr/>
        </p:nvPicPr>
        <p:blipFill>
          <a:blip r:embed="rId8">
            <a:clrChange>
              <a:clrFrom>
                <a:srgbClr val="FFFFFF">
                  <a:alpha val="100000"/>
                </a:srgbClr>
              </a:clrFrom>
              <a:clrTo>
                <a:srgbClr val="FFFFFF">
                  <a:alpha val="100000"/>
                  <a:alpha val="0"/>
                </a:srgbClr>
              </a:clrTo>
            </a:clrChange>
          </a:blip>
          <a:srcRect l="21930" t="12926" r="21830" b="18917"/>
          <a:stretch>
            <a:fillRect/>
          </a:stretch>
        </p:blipFill>
        <p:spPr>
          <a:xfrm>
            <a:off x="3415665" y="2172335"/>
            <a:ext cx="1046480" cy="1296670"/>
          </a:xfrm>
          <a:prstGeom prst="rect">
            <a:avLst/>
          </a:prstGeom>
          <a:noFill/>
          <a:ln w="9525">
            <a:noFill/>
          </a:ln>
        </p:spPr>
      </p:pic>
      <p:pic>
        <p:nvPicPr>
          <p:cNvPr id="109" name="Picture 108"/>
          <p:cNvPicPr/>
          <p:nvPr/>
        </p:nvPicPr>
        <p:blipFill>
          <a:blip r:embed="rId9">
            <a:clrChange>
              <a:clrFrom>
                <a:srgbClr val="FFFFFF">
                  <a:alpha val="100000"/>
                </a:srgbClr>
              </a:clrFrom>
              <a:clrTo>
                <a:srgbClr val="FFFFFF">
                  <a:alpha val="100000"/>
                  <a:alpha val="0"/>
                </a:srgbClr>
              </a:clrTo>
            </a:clrChange>
          </a:blip>
          <a:srcRect l="32994" t="65014" r="32305" b="2543"/>
          <a:stretch>
            <a:fillRect/>
          </a:stretch>
        </p:blipFill>
        <p:spPr>
          <a:xfrm>
            <a:off x="5792470" y="2314575"/>
            <a:ext cx="1136015" cy="1114425"/>
          </a:xfrm>
          <a:prstGeom prst="rect">
            <a:avLst/>
          </a:prstGeom>
          <a:noFill/>
          <a:ln w="9525">
            <a:noFill/>
          </a:ln>
        </p:spPr>
      </p:pic>
      <p:pic>
        <p:nvPicPr>
          <p:cNvPr id="21" name="Picture 20"/>
          <p:cNvPicPr/>
          <p:nvPr/>
        </p:nvPicPr>
        <p:blipFill>
          <a:blip r:embed="rId10"/>
          <a:srcRect l="32983" t="32657" r="33195" b="33602"/>
          <a:stretch>
            <a:fillRect/>
          </a:stretch>
        </p:blipFill>
        <p:spPr>
          <a:xfrm>
            <a:off x="8258810" y="2314575"/>
            <a:ext cx="1274445" cy="1064260"/>
          </a:xfrm>
          <a:prstGeom prst="rect">
            <a:avLst/>
          </a:prstGeom>
          <a:noFill/>
          <a:ln w="9525">
            <a:noFill/>
          </a:ln>
        </p:spPr>
      </p:pic>
      <p:pic>
        <p:nvPicPr>
          <p:cNvPr id="32" name="图片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3149" y="967723"/>
            <a:ext cx="2155720" cy="628650"/>
          </a:xfrm>
          <a:prstGeom prst="rect">
            <a:avLst/>
          </a:prstGeom>
        </p:spPr>
      </p:pic>
      <p:pic>
        <p:nvPicPr>
          <p:cNvPr id="22" name="图片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49369" y="162543"/>
            <a:ext cx="2155720" cy="628650"/>
          </a:xfrm>
          <a:prstGeom prst="rect">
            <a:avLst/>
          </a:prstGeom>
        </p:spPr>
      </p:pic>
      <p:pic>
        <p:nvPicPr>
          <p:cNvPr id="23" name="图片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67251" y="1266832"/>
            <a:ext cx="1480533" cy="628650"/>
          </a:xfrm>
          <a:prstGeom prst="rect">
            <a:avLst/>
          </a:prstGeom>
        </p:spPr>
      </p:pic>
      <p:pic>
        <p:nvPicPr>
          <p:cNvPr id="24" name="图片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27285" y="-12891"/>
            <a:ext cx="2302699" cy="2185214"/>
          </a:xfrm>
          <a:prstGeom prst="rect">
            <a:avLst/>
          </a:prstGeom>
        </p:spPr>
      </p:pic>
      <p:sp>
        <p:nvSpPr>
          <p:cNvPr id="2" name="Rounded Rectangle 1"/>
          <p:cNvSpPr/>
          <p:nvPr/>
        </p:nvSpPr>
        <p:spPr>
          <a:xfrm>
            <a:off x="1380931" y="218126"/>
            <a:ext cx="8562133" cy="1779246"/>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Chúc</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mừng</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bạn</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đã</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đạt</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được</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danh</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hiệu</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đầu</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tiên</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mình</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thu</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thập</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danh</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hiệu</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tiếp</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nhé</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001875 0.301852 " pathEditMode="relative" ptsTypes="">
                                      <p:cBhvr>
                                        <p:cTn id="6" dur="1000" fill="hold"/>
                                        <p:tgtEl>
                                          <p:spTgt spid="20"/>
                                        </p:tgtEl>
                                        <p:attrNameLst>
                                          <p:attrName>ppt_x</p:attrName>
                                          <p:attrName>ppt_y</p:attrName>
                                        </p:attrNameLst>
                                      </p:cBhvr>
                                    </p:animMotion>
                                  </p:childTnLst>
                                </p:cTn>
                              </p:par>
                            </p:childTnLst>
                          </p:cTn>
                        </p:par>
                        <p:par>
                          <p:cTn id="7" fill="hold">
                            <p:stCondLst>
                              <p:cond delay="1000"/>
                            </p:stCondLst>
                            <p:childTnLst>
                              <p:par>
                                <p:cTn id="8" presetID="55" presetClass="exit" presetSubtype="0" fill="hold" nodeType="afterEffect">
                                  <p:stCondLst>
                                    <p:cond delay="0"/>
                                  </p:stCondLst>
                                  <p:childTnLst>
                                    <p:anim calcmode="lin" valueType="num">
                                      <p:cBhvr>
                                        <p:cTn id="9" dur="1000"/>
                                        <p:tgtEl>
                                          <p:spTgt spid="20"/>
                                        </p:tgtEl>
                                        <p:attrNameLst>
                                          <p:attrName>ppt_w</p:attrName>
                                        </p:attrNameLst>
                                      </p:cBhvr>
                                      <p:tavLst>
                                        <p:tav tm="0">
                                          <p:val>
                                            <p:strVal val="ppt_w"/>
                                          </p:val>
                                        </p:tav>
                                        <p:tav tm="100000">
                                          <p:val>
                                            <p:strVal val="ppt_w*0.70"/>
                                          </p:val>
                                        </p:tav>
                                      </p:tavLst>
                                    </p:anim>
                                    <p:anim calcmode="lin" valueType="num">
                                      <p:cBhvr>
                                        <p:cTn id="10" dur="1000"/>
                                        <p:tgtEl>
                                          <p:spTgt spid="20"/>
                                        </p:tgtEl>
                                        <p:attrNameLst>
                                          <p:attrName>ppt_h</p:attrName>
                                        </p:attrNameLst>
                                      </p:cBhvr>
                                      <p:tavLst>
                                        <p:tav tm="0">
                                          <p:val>
                                            <p:strVal val="ppt_h"/>
                                          </p:val>
                                        </p:tav>
                                        <p:tav tm="100000">
                                          <p:val>
                                            <p:strVal val="ppt_h"/>
                                          </p:val>
                                        </p:tav>
                                      </p:tavLst>
                                    </p:anim>
                                    <p:animEffect transition="out" filter="fade">
                                      <p:cBhvr>
                                        <p:cTn id="11" dur="1000"/>
                                        <p:tgtEl>
                                          <p:spTgt spid="20"/>
                                        </p:tgtEl>
                                      </p:cBhvr>
                                    </p:animEffect>
                                    <p:set>
                                      <p:cBhvr>
                                        <p:cTn id="12" dur="1" fill="hold">
                                          <p:stCondLst>
                                            <p:cond delay="999"/>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 0 L 0.206146 0.00166667 " pathEditMode="relative" ptsTypes="">
                                      <p:cBhvr>
                                        <p:cTn id="16" dur="2000" fill="hold"/>
                                        <p:tgtEl>
                                          <p:spTgt spid="101"/>
                                        </p:tgtEl>
                                        <p:attrNameLst>
                                          <p:attrName>ppt_x</p:attrName>
                                          <p:attrName>ppt_y</p:attrName>
                                        </p:attrNameLst>
                                      </p:cBhvr>
                                    </p:animMotion>
                                  </p:childTnLst>
                                </p:cTn>
                              </p:par>
                            </p:childTnLst>
                          </p:cTn>
                        </p:par>
                        <p:par>
                          <p:cTn id="17" fill="hold">
                            <p:stCondLst>
                              <p:cond delay="2000"/>
                            </p:stCondLst>
                            <p:childTnLst>
                              <p:par>
                                <p:cTn id="18" presetID="47"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2">
            <a:extLst>
              <a:ext uri="{FF2B5EF4-FFF2-40B4-BE49-F238E27FC236}">
                <a16:creationId xmlns="" xmlns:a16="http://schemas.microsoft.com/office/drawing/2014/main" id="{6C6F79D8-402A-4063-BE87-A358141A54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pic>
        <p:nvPicPr>
          <p:cNvPr id="2" name="图片 20">
            <a:extLst>
              <a:ext uri="{FF2B5EF4-FFF2-40B4-BE49-F238E27FC236}">
                <a16:creationId xmlns="" xmlns:a16="http://schemas.microsoft.com/office/drawing/2014/main" id="{67BE4DFF-E729-4F56-ABF6-F7302F2DE934}"/>
              </a:ext>
            </a:extLst>
          </p:cNvPr>
          <p:cNvPicPr>
            <a:picLocks noChangeAspect="1"/>
          </p:cNvPicPr>
          <p:nvPr/>
        </p:nvPicPr>
        <p:blipFill>
          <a:blip r:embed="rId3"/>
          <a:stretch>
            <a:fillRect/>
          </a:stretch>
        </p:blipFill>
        <p:spPr>
          <a:xfrm>
            <a:off x="347394" y="281619"/>
            <a:ext cx="1011803" cy="922149"/>
          </a:xfrm>
          <a:prstGeom prst="rect">
            <a:avLst/>
          </a:prstGeom>
          <a:noFill/>
          <a:ln w="9525">
            <a:noFill/>
          </a:ln>
        </p:spPr>
      </p:pic>
      <p:grpSp>
        <p:nvGrpSpPr>
          <p:cNvPr id="3" name="Group 2">
            <a:extLst>
              <a:ext uri="{FF2B5EF4-FFF2-40B4-BE49-F238E27FC236}">
                <a16:creationId xmlns="" xmlns:a16="http://schemas.microsoft.com/office/drawing/2014/main" id="{5D68BCEE-4479-49B9-B068-4C739874F1F6}"/>
              </a:ext>
            </a:extLst>
          </p:cNvPr>
          <p:cNvGrpSpPr/>
          <p:nvPr/>
        </p:nvGrpSpPr>
        <p:grpSpPr>
          <a:xfrm>
            <a:off x="3561827" y="-497315"/>
            <a:ext cx="8685699" cy="7879034"/>
            <a:chOff x="3561827" y="-497315"/>
            <a:chExt cx="8685699" cy="7879034"/>
          </a:xfrm>
        </p:grpSpPr>
        <p:pic>
          <p:nvPicPr>
            <p:cNvPr id="4" name="图片 3">
              <a:extLst>
                <a:ext uri="{FF2B5EF4-FFF2-40B4-BE49-F238E27FC236}">
                  <a16:creationId xmlns="" xmlns:a16="http://schemas.microsoft.com/office/drawing/2014/main" id="{22AA80F3-31BE-42DB-BE81-959D1F5408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1827" y="-497315"/>
              <a:ext cx="8685699" cy="7879034"/>
            </a:xfrm>
            <a:prstGeom prst="rect">
              <a:avLst/>
            </a:prstGeom>
          </p:spPr>
        </p:pic>
        <p:sp>
          <p:nvSpPr>
            <p:cNvPr id="50" name="TextBox 49">
              <a:extLst>
                <a:ext uri="{FF2B5EF4-FFF2-40B4-BE49-F238E27FC236}">
                  <a16:creationId xmlns="" xmlns:a16="http://schemas.microsoft.com/office/drawing/2014/main" id="{3BF99B6E-1B8A-4C92-81C3-E5C2D633F973}"/>
                </a:ext>
              </a:extLst>
            </p:cNvPr>
            <p:cNvSpPr txBox="1"/>
            <p:nvPr/>
          </p:nvSpPr>
          <p:spPr>
            <a:xfrm>
              <a:off x="4875406" y="3140549"/>
              <a:ext cx="6056005" cy="258532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Nunito" pitchFamily="2" charset="0"/>
                  <a:ea typeface="+mn-ea"/>
                  <a:cs typeface="+mn-cs"/>
                </a:rPr>
                <a:t>Tìm</a:t>
              </a:r>
              <a:r>
                <a:rPr kumimoji="0" lang="en-US" sz="5400" b="0"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Nunito" pitchFamily="2" charset="0"/>
                  <a:ea typeface="+mn-ea"/>
                  <a:cs typeface="+mn-cs"/>
                </a:rPr>
                <a:t>hiểu</a:t>
              </a:r>
              <a:r>
                <a:rPr kumimoji="0" lang="en-US" sz="5400" b="0"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vi-VN" sz="5400" b="0" i="0" u="none" strike="noStrike" kern="1200" cap="none" spc="0" normalizeH="0" baseline="0" noProof="0" dirty="0">
                  <a:ln>
                    <a:noFill/>
                  </a:ln>
                  <a:solidFill>
                    <a:prstClr val="black"/>
                  </a:solidFill>
                  <a:effectLst/>
                  <a:uLnTx/>
                  <a:uFillTx/>
                  <a:latin typeface="Nunito" pitchFamily="2" charset="0"/>
                  <a:ea typeface="+mn-ea"/>
                  <a:cs typeface="+mn-cs"/>
                </a:rPr>
                <a:t>về </a:t>
              </a:r>
              <a:endParaRPr kumimoji="0" lang="en-US" sz="5400" b="0" i="0" u="none" strike="noStrike" kern="1200" cap="none" spc="0" normalizeH="0" baseline="0" noProof="0" dirty="0">
                <a:ln>
                  <a:noFill/>
                </a:ln>
                <a:solidFill>
                  <a:prstClr val="black"/>
                </a:solidFill>
                <a:effectLst/>
                <a:uLnTx/>
                <a:uFillTx/>
                <a:latin typeface="Nunito" pitchFamily="2"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Nunito" pitchFamily="2" charset="0"/>
                  <a:ea typeface="+mn-ea"/>
                  <a:cs typeface="+mn-cs"/>
                </a:rPr>
                <a:t>sự nuôi và dạy con của </a:t>
              </a:r>
              <a:r>
                <a:rPr lang="en-US" sz="5400" dirty="0" err="1">
                  <a:solidFill>
                    <a:prstClr val="black"/>
                  </a:solidFill>
                  <a:latin typeface="Nunito" pitchFamily="2" charset="0"/>
                </a:rPr>
                <a:t>hươu</a:t>
              </a:r>
              <a:r>
                <a:rPr kumimoji="0" lang="en-US" sz="5400" b="0" i="0" u="none" strike="noStrike" kern="1200" cap="none" spc="0" normalizeH="0" baseline="0" noProof="0" dirty="0">
                  <a:ln>
                    <a:noFill/>
                  </a:ln>
                  <a:solidFill>
                    <a:prstClr val="black"/>
                  </a:solidFill>
                  <a:effectLst/>
                  <a:uLnTx/>
                  <a:uFillTx/>
                  <a:latin typeface="Nunito" pitchFamily="2" charset="0"/>
                  <a:ea typeface="+mn-ea"/>
                  <a:cs typeface="+mn-cs"/>
                </a:rPr>
                <a:t>.</a:t>
              </a:r>
            </a:p>
          </p:txBody>
        </p:sp>
      </p:grpSp>
      <p:grpSp>
        <p:nvGrpSpPr>
          <p:cNvPr id="51" name="Google Shape;864;p43">
            <a:extLst>
              <a:ext uri="{FF2B5EF4-FFF2-40B4-BE49-F238E27FC236}">
                <a16:creationId xmlns="" xmlns:a16="http://schemas.microsoft.com/office/drawing/2014/main" id="{349CB640-A658-404C-AE22-FBF7BFCCAA1B}"/>
              </a:ext>
            </a:extLst>
          </p:cNvPr>
          <p:cNvGrpSpPr/>
          <p:nvPr/>
        </p:nvGrpSpPr>
        <p:grpSpPr>
          <a:xfrm flipH="1">
            <a:off x="147222" y="1398012"/>
            <a:ext cx="3725959" cy="5178369"/>
            <a:chOff x="4054600" y="238550"/>
            <a:chExt cx="1203475" cy="1672600"/>
          </a:xfrm>
        </p:grpSpPr>
        <p:sp>
          <p:nvSpPr>
            <p:cNvPr id="52" name="Google Shape;865;p43">
              <a:extLst>
                <a:ext uri="{FF2B5EF4-FFF2-40B4-BE49-F238E27FC236}">
                  <a16:creationId xmlns="" xmlns:a16="http://schemas.microsoft.com/office/drawing/2014/main" id="{46CEBD00-C8C9-470C-885C-1417242C6663}"/>
                </a:ext>
              </a:extLst>
            </p:cNvPr>
            <p:cNvSpPr/>
            <p:nvPr/>
          </p:nvSpPr>
          <p:spPr>
            <a:xfrm>
              <a:off x="4385250" y="445425"/>
              <a:ext cx="250875" cy="647750"/>
            </a:xfrm>
            <a:custGeom>
              <a:avLst/>
              <a:gdLst/>
              <a:ahLst/>
              <a:cxnLst/>
              <a:rect l="l" t="t" r="r" b="b"/>
              <a:pathLst>
                <a:path w="10035" h="25910" extrusionOk="0">
                  <a:moveTo>
                    <a:pt x="1" y="0"/>
                  </a:moveTo>
                  <a:lnTo>
                    <a:pt x="2447" y="14678"/>
                  </a:lnTo>
                  <a:lnTo>
                    <a:pt x="4147" y="25583"/>
                  </a:lnTo>
                  <a:cubicBezTo>
                    <a:pt x="4147" y="25583"/>
                    <a:pt x="5757" y="25910"/>
                    <a:pt x="7307" y="25910"/>
                  </a:cubicBezTo>
                  <a:cubicBezTo>
                    <a:pt x="8516" y="25910"/>
                    <a:pt x="9690" y="25711"/>
                    <a:pt x="10035" y="25002"/>
                  </a:cubicBezTo>
                  <a:cubicBezTo>
                    <a:pt x="7920" y="23717"/>
                    <a:pt x="7381" y="21934"/>
                    <a:pt x="6925" y="18617"/>
                  </a:cubicBezTo>
                  <a:lnTo>
                    <a:pt x="5806" y="18493"/>
                  </a:lnTo>
                  <a:lnTo>
                    <a:pt x="6801" y="17622"/>
                  </a:lnTo>
                  <a:cubicBezTo>
                    <a:pt x="6718" y="16958"/>
                    <a:pt x="6635" y="16254"/>
                    <a:pt x="6552" y="15466"/>
                  </a:cubicBezTo>
                  <a:cubicBezTo>
                    <a:pt x="6511" y="14802"/>
                    <a:pt x="6386" y="14015"/>
                    <a:pt x="6303" y="13227"/>
                  </a:cubicBezTo>
                  <a:lnTo>
                    <a:pt x="5142" y="13103"/>
                  </a:lnTo>
                  <a:lnTo>
                    <a:pt x="6137" y="12232"/>
                  </a:lnTo>
                  <a:cubicBezTo>
                    <a:pt x="5972" y="11071"/>
                    <a:pt x="5764" y="9868"/>
                    <a:pt x="5557" y="8708"/>
                  </a:cubicBezTo>
                  <a:lnTo>
                    <a:pt x="4437" y="8376"/>
                  </a:lnTo>
                  <a:lnTo>
                    <a:pt x="5350" y="7795"/>
                  </a:lnTo>
                  <a:cubicBezTo>
                    <a:pt x="5142" y="6676"/>
                    <a:pt x="4935" y="5598"/>
                    <a:pt x="4769" y="4644"/>
                  </a:cubicBezTo>
                  <a:lnTo>
                    <a:pt x="3567" y="4313"/>
                  </a:lnTo>
                  <a:lnTo>
                    <a:pt x="4562" y="3649"/>
                  </a:lnTo>
                  <a:cubicBezTo>
                    <a:pt x="4189" y="1825"/>
                    <a:pt x="3898" y="539"/>
                    <a:pt x="3898" y="539"/>
                  </a:cubicBezTo>
                  <a:lnTo>
                    <a:pt x="1" y="0"/>
                  </a:lnTo>
                  <a:close/>
                </a:path>
              </a:pathLst>
            </a:custGeom>
            <a:solidFill>
              <a:srgbClr val="603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866;p43">
              <a:extLst>
                <a:ext uri="{FF2B5EF4-FFF2-40B4-BE49-F238E27FC236}">
                  <a16:creationId xmlns="" xmlns:a16="http://schemas.microsoft.com/office/drawing/2014/main" id="{90DD8785-DB59-4D75-B77F-EECD11453AC9}"/>
                </a:ext>
              </a:extLst>
            </p:cNvPr>
            <p:cNvSpPr/>
            <p:nvPr/>
          </p:nvSpPr>
          <p:spPr>
            <a:xfrm>
              <a:off x="4778125" y="1451125"/>
              <a:ext cx="129575" cy="402750"/>
            </a:xfrm>
            <a:custGeom>
              <a:avLst/>
              <a:gdLst/>
              <a:ahLst/>
              <a:cxnLst/>
              <a:rect l="l" t="t" r="r" b="b"/>
              <a:pathLst>
                <a:path w="5183" h="16110" extrusionOk="0">
                  <a:moveTo>
                    <a:pt x="4370" y="1"/>
                  </a:moveTo>
                  <a:cubicBezTo>
                    <a:pt x="2896" y="1"/>
                    <a:pt x="0" y="405"/>
                    <a:pt x="0" y="405"/>
                  </a:cubicBezTo>
                  <a:cubicBezTo>
                    <a:pt x="0" y="405"/>
                    <a:pt x="1203" y="13176"/>
                    <a:pt x="788" y="16078"/>
                  </a:cubicBezTo>
                  <a:cubicBezTo>
                    <a:pt x="1099" y="16099"/>
                    <a:pt x="1410" y="16109"/>
                    <a:pt x="1721" y="16109"/>
                  </a:cubicBezTo>
                  <a:cubicBezTo>
                    <a:pt x="2032" y="16109"/>
                    <a:pt x="2343" y="16099"/>
                    <a:pt x="2654" y="16078"/>
                  </a:cubicBezTo>
                  <a:cubicBezTo>
                    <a:pt x="2654" y="16078"/>
                    <a:pt x="5183" y="7371"/>
                    <a:pt x="4934" y="32"/>
                  </a:cubicBezTo>
                  <a:cubicBezTo>
                    <a:pt x="4790" y="10"/>
                    <a:pt x="4597" y="1"/>
                    <a:pt x="4370" y="1"/>
                  </a:cubicBezTo>
                  <a:close/>
                </a:path>
              </a:pathLst>
            </a:custGeom>
            <a:solidFill>
              <a:srgbClr val="D196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867;p43">
              <a:extLst>
                <a:ext uri="{FF2B5EF4-FFF2-40B4-BE49-F238E27FC236}">
                  <a16:creationId xmlns="" xmlns:a16="http://schemas.microsoft.com/office/drawing/2014/main" id="{E009BA03-DC7C-4F1A-BB55-B9706E84E192}"/>
                </a:ext>
              </a:extLst>
            </p:cNvPr>
            <p:cNvSpPr/>
            <p:nvPr/>
          </p:nvSpPr>
          <p:spPr>
            <a:xfrm>
              <a:off x="4315825" y="1274675"/>
              <a:ext cx="146175" cy="568575"/>
            </a:xfrm>
            <a:custGeom>
              <a:avLst/>
              <a:gdLst/>
              <a:ahLst/>
              <a:cxnLst/>
              <a:rect l="l" t="t" r="r" b="b"/>
              <a:pathLst>
                <a:path w="5847" h="22743" extrusionOk="0">
                  <a:moveTo>
                    <a:pt x="0" y="0"/>
                  </a:moveTo>
                  <a:cubicBezTo>
                    <a:pt x="788" y="5473"/>
                    <a:pt x="2985" y="22680"/>
                    <a:pt x="2985" y="22680"/>
                  </a:cubicBezTo>
                  <a:cubicBezTo>
                    <a:pt x="3276" y="22722"/>
                    <a:pt x="3566" y="22742"/>
                    <a:pt x="3856" y="22742"/>
                  </a:cubicBezTo>
                  <a:cubicBezTo>
                    <a:pt x="4146" y="22742"/>
                    <a:pt x="4436" y="22722"/>
                    <a:pt x="4727" y="22680"/>
                  </a:cubicBezTo>
                  <a:cubicBezTo>
                    <a:pt x="5846" y="18575"/>
                    <a:pt x="5805" y="6095"/>
                    <a:pt x="5805" y="6095"/>
                  </a:cubicBezTo>
                  <a:cubicBezTo>
                    <a:pt x="5805" y="6095"/>
                    <a:pt x="3856" y="4064"/>
                    <a:pt x="0" y="0"/>
                  </a:cubicBezTo>
                  <a:close/>
                </a:path>
              </a:pathLst>
            </a:custGeom>
            <a:solidFill>
              <a:srgbClr val="D196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868;p43">
              <a:extLst>
                <a:ext uri="{FF2B5EF4-FFF2-40B4-BE49-F238E27FC236}">
                  <a16:creationId xmlns="" xmlns:a16="http://schemas.microsoft.com/office/drawing/2014/main" id="{228369FA-0615-4564-A4B3-033850FB1807}"/>
                </a:ext>
              </a:extLst>
            </p:cNvPr>
            <p:cNvSpPr/>
            <p:nvPr/>
          </p:nvSpPr>
          <p:spPr>
            <a:xfrm>
              <a:off x="4911800" y="1188275"/>
              <a:ext cx="315175" cy="227400"/>
            </a:xfrm>
            <a:custGeom>
              <a:avLst/>
              <a:gdLst/>
              <a:ahLst/>
              <a:cxnLst/>
              <a:rect l="l" t="t" r="r" b="b"/>
              <a:pathLst>
                <a:path w="12607" h="9096" extrusionOk="0">
                  <a:moveTo>
                    <a:pt x="2451" y="0"/>
                  </a:moveTo>
                  <a:cubicBezTo>
                    <a:pt x="1240" y="0"/>
                    <a:pt x="0" y="1120"/>
                    <a:pt x="582" y="2627"/>
                  </a:cubicBezTo>
                  <a:lnTo>
                    <a:pt x="748" y="3042"/>
                  </a:lnTo>
                  <a:cubicBezTo>
                    <a:pt x="831" y="3249"/>
                    <a:pt x="914" y="3373"/>
                    <a:pt x="997" y="3539"/>
                  </a:cubicBezTo>
                  <a:cubicBezTo>
                    <a:pt x="1080" y="3705"/>
                    <a:pt x="1163" y="3871"/>
                    <a:pt x="1246" y="3995"/>
                  </a:cubicBezTo>
                  <a:cubicBezTo>
                    <a:pt x="1370" y="4285"/>
                    <a:pt x="1577" y="4576"/>
                    <a:pt x="1743" y="4866"/>
                  </a:cubicBezTo>
                  <a:cubicBezTo>
                    <a:pt x="2116" y="5446"/>
                    <a:pt x="2531" y="5985"/>
                    <a:pt x="2987" y="6441"/>
                  </a:cubicBezTo>
                  <a:cubicBezTo>
                    <a:pt x="3941" y="7478"/>
                    <a:pt x="5102" y="8266"/>
                    <a:pt x="6387" y="8722"/>
                  </a:cubicBezTo>
                  <a:lnTo>
                    <a:pt x="6884" y="8888"/>
                  </a:lnTo>
                  <a:lnTo>
                    <a:pt x="7382" y="8971"/>
                  </a:lnTo>
                  <a:cubicBezTo>
                    <a:pt x="7714" y="9054"/>
                    <a:pt x="8087" y="9095"/>
                    <a:pt x="8419" y="9095"/>
                  </a:cubicBezTo>
                  <a:cubicBezTo>
                    <a:pt x="8792" y="9095"/>
                    <a:pt x="9123" y="9095"/>
                    <a:pt x="9497" y="9012"/>
                  </a:cubicBezTo>
                  <a:cubicBezTo>
                    <a:pt x="9662" y="8929"/>
                    <a:pt x="9828" y="8888"/>
                    <a:pt x="9994" y="8846"/>
                  </a:cubicBezTo>
                  <a:cubicBezTo>
                    <a:pt x="10160" y="8763"/>
                    <a:pt x="10326" y="8680"/>
                    <a:pt x="10492" y="8598"/>
                  </a:cubicBezTo>
                  <a:cubicBezTo>
                    <a:pt x="11072" y="8266"/>
                    <a:pt x="11570" y="7768"/>
                    <a:pt x="11901" y="7188"/>
                  </a:cubicBezTo>
                  <a:cubicBezTo>
                    <a:pt x="12233" y="6649"/>
                    <a:pt x="12440" y="6027"/>
                    <a:pt x="12565" y="5405"/>
                  </a:cubicBezTo>
                  <a:cubicBezTo>
                    <a:pt x="12606" y="5281"/>
                    <a:pt x="12523" y="5198"/>
                    <a:pt x="12440" y="5156"/>
                  </a:cubicBezTo>
                  <a:cubicBezTo>
                    <a:pt x="12406" y="5133"/>
                    <a:pt x="12368" y="5123"/>
                    <a:pt x="12330" y="5123"/>
                  </a:cubicBezTo>
                  <a:cubicBezTo>
                    <a:pt x="12233" y="5123"/>
                    <a:pt x="12139" y="5191"/>
                    <a:pt x="12109" y="5281"/>
                  </a:cubicBezTo>
                  <a:cubicBezTo>
                    <a:pt x="11736" y="6276"/>
                    <a:pt x="10948" y="7022"/>
                    <a:pt x="9994" y="7437"/>
                  </a:cubicBezTo>
                  <a:cubicBezTo>
                    <a:pt x="9870" y="7437"/>
                    <a:pt x="9745" y="7478"/>
                    <a:pt x="9621" y="7478"/>
                  </a:cubicBezTo>
                  <a:lnTo>
                    <a:pt x="9289" y="7478"/>
                  </a:lnTo>
                  <a:cubicBezTo>
                    <a:pt x="9082" y="7478"/>
                    <a:pt x="8833" y="7437"/>
                    <a:pt x="8626" y="7395"/>
                  </a:cubicBezTo>
                  <a:cubicBezTo>
                    <a:pt x="8377" y="7312"/>
                    <a:pt x="8128" y="7229"/>
                    <a:pt x="7921" y="7146"/>
                  </a:cubicBezTo>
                  <a:lnTo>
                    <a:pt x="7589" y="6980"/>
                  </a:lnTo>
                  <a:lnTo>
                    <a:pt x="7258" y="6815"/>
                  </a:lnTo>
                  <a:cubicBezTo>
                    <a:pt x="6428" y="6276"/>
                    <a:pt x="5765" y="5529"/>
                    <a:pt x="5309" y="4659"/>
                  </a:cubicBezTo>
                  <a:cubicBezTo>
                    <a:pt x="5060" y="4244"/>
                    <a:pt x="4853" y="3788"/>
                    <a:pt x="4687" y="3332"/>
                  </a:cubicBezTo>
                  <a:cubicBezTo>
                    <a:pt x="4604" y="3083"/>
                    <a:pt x="4521" y="2834"/>
                    <a:pt x="4438" y="2586"/>
                  </a:cubicBezTo>
                  <a:cubicBezTo>
                    <a:pt x="4397" y="2461"/>
                    <a:pt x="4397" y="2378"/>
                    <a:pt x="4355" y="2254"/>
                  </a:cubicBezTo>
                  <a:cubicBezTo>
                    <a:pt x="4314" y="2129"/>
                    <a:pt x="4314" y="2046"/>
                    <a:pt x="4314" y="1964"/>
                  </a:cubicBezTo>
                  <a:cubicBezTo>
                    <a:pt x="4272" y="1715"/>
                    <a:pt x="4231" y="1466"/>
                    <a:pt x="4148" y="1217"/>
                  </a:cubicBezTo>
                  <a:cubicBezTo>
                    <a:pt x="3818" y="361"/>
                    <a:pt x="3139" y="0"/>
                    <a:pt x="2451" y="0"/>
                  </a:cubicBezTo>
                  <a:close/>
                </a:path>
              </a:pathLst>
            </a:custGeom>
            <a:solidFill>
              <a:srgbClr val="EFBB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869;p43">
              <a:extLst>
                <a:ext uri="{FF2B5EF4-FFF2-40B4-BE49-F238E27FC236}">
                  <a16:creationId xmlns="" xmlns:a16="http://schemas.microsoft.com/office/drawing/2014/main" id="{A671357B-3E4B-46FB-9B5A-D97655CDDAF4}"/>
                </a:ext>
              </a:extLst>
            </p:cNvPr>
            <p:cNvSpPr/>
            <p:nvPr/>
          </p:nvSpPr>
          <p:spPr>
            <a:xfrm>
              <a:off x="5181325" y="1244300"/>
              <a:ext cx="76750" cy="96375"/>
            </a:xfrm>
            <a:custGeom>
              <a:avLst/>
              <a:gdLst/>
              <a:ahLst/>
              <a:cxnLst/>
              <a:rect l="l" t="t" r="r" b="b"/>
              <a:pathLst>
                <a:path w="3070" h="3855" extrusionOk="0">
                  <a:moveTo>
                    <a:pt x="2191" y="1"/>
                  </a:moveTo>
                  <a:cubicBezTo>
                    <a:pt x="2108" y="1"/>
                    <a:pt x="2028" y="44"/>
                    <a:pt x="1991" y="137"/>
                  </a:cubicBezTo>
                  <a:cubicBezTo>
                    <a:pt x="1618" y="718"/>
                    <a:pt x="996" y="1505"/>
                    <a:pt x="581" y="2210"/>
                  </a:cubicBezTo>
                  <a:cubicBezTo>
                    <a:pt x="1" y="3122"/>
                    <a:pt x="1203" y="3744"/>
                    <a:pt x="1203" y="3744"/>
                  </a:cubicBezTo>
                  <a:cubicBezTo>
                    <a:pt x="1203" y="3744"/>
                    <a:pt x="1525" y="3855"/>
                    <a:pt x="1891" y="3855"/>
                  </a:cubicBezTo>
                  <a:cubicBezTo>
                    <a:pt x="2303" y="3855"/>
                    <a:pt x="2772" y="3715"/>
                    <a:pt x="2903" y="3122"/>
                  </a:cubicBezTo>
                  <a:cubicBezTo>
                    <a:pt x="3069" y="2335"/>
                    <a:pt x="2696" y="966"/>
                    <a:pt x="2447" y="179"/>
                  </a:cubicBezTo>
                  <a:cubicBezTo>
                    <a:pt x="2402" y="65"/>
                    <a:pt x="2293" y="1"/>
                    <a:pt x="2191" y="1"/>
                  </a:cubicBezTo>
                  <a:close/>
                </a:path>
              </a:pathLst>
            </a:custGeom>
            <a:solidFill>
              <a:srgbClr val="603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870;p43">
              <a:extLst>
                <a:ext uri="{FF2B5EF4-FFF2-40B4-BE49-F238E27FC236}">
                  <a16:creationId xmlns="" xmlns:a16="http://schemas.microsoft.com/office/drawing/2014/main" id="{1F903065-075C-41F8-8DCE-7416CAE13C16}"/>
                </a:ext>
              </a:extLst>
            </p:cNvPr>
            <p:cNvSpPr/>
            <p:nvPr/>
          </p:nvSpPr>
          <p:spPr>
            <a:xfrm>
              <a:off x="4296125" y="508650"/>
              <a:ext cx="746325" cy="1345225"/>
            </a:xfrm>
            <a:custGeom>
              <a:avLst/>
              <a:gdLst/>
              <a:ahLst/>
              <a:cxnLst/>
              <a:rect l="l" t="t" r="r" b="b"/>
              <a:pathLst>
                <a:path w="29853" h="53809" extrusionOk="0">
                  <a:moveTo>
                    <a:pt x="4520" y="1"/>
                  </a:moveTo>
                  <a:cubicBezTo>
                    <a:pt x="4520" y="1"/>
                    <a:pt x="332" y="2281"/>
                    <a:pt x="1866" y="6261"/>
                  </a:cubicBezTo>
                  <a:cubicBezTo>
                    <a:pt x="3359" y="10283"/>
                    <a:pt x="747" y="21312"/>
                    <a:pt x="415" y="24795"/>
                  </a:cubicBezTo>
                  <a:cubicBezTo>
                    <a:pt x="0" y="34456"/>
                    <a:pt x="4022" y="38768"/>
                    <a:pt x="8624" y="40675"/>
                  </a:cubicBezTo>
                  <a:cubicBezTo>
                    <a:pt x="8915" y="40799"/>
                    <a:pt x="9122" y="41090"/>
                    <a:pt x="9163" y="41421"/>
                  </a:cubicBezTo>
                  <a:cubicBezTo>
                    <a:pt x="9495" y="45402"/>
                    <a:pt x="9951" y="51828"/>
                    <a:pt x="9702" y="53777"/>
                  </a:cubicBezTo>
                  <a:cubicBezTo>
                    <a:pt x="10013" y="53798"/>
                    <a:pt x="10314" y="53808"/>
                    <a:pt x="10615" y="53808"/>
                  </a:cubicBezTo>
                  <a:cubicBezTo>
                    <a:pt x="10915" y="53808"/>
                    <a:pt x="11216" y="53798"/>
                    <a:pt x="11527" y="53777"/>
                  </a:cubicBezTo>
                  <a:cubicBezTo>
                    <a:pt x="12563" y="50170"/>
                    <a:pt x="13268" y="46521"/>
                    <a:pt x="13641" y="42790"/>
                  </a:cubicBezTo>
                  <a:cubicBezTo>
                    <a:pt x="13683" y="42292"/>
                    <a:pt x="14139" y="41960"/>
                    <a:pt x="14636" y="41960"/>
                  </a:cubicBezTo>
                  <a:cubicBezTo>
                    <a:pt x="15279" y="42002"/>
                    <a:pt x="15961" y="42027"/>
                    <a:pt x="16665" y="42027"/>
                  </a:cubicBezTo>
                  <a:cubicBezTo>
                    <a:pt x="19458" y="42027"/>
                    <a:pt x="22610" y="41635"/>
                    <a:pt x="25126" y="40343"/>
                  </a:cubicBezTo>
                  <a:cubicBezTo>
                    <a:pt x="25790" y="45858"/>
                    <a:pt x="26495" y="53321"/>
                    <a:pt x="26495" y="53321"/>
                  </a:cubicBezTo>
                  <a:cubicBezTo>
                    <a:pt x="26785" y="53363"/>
                    <a:pt x="27075" y="53383"/>
                    <a:pt x="27365" y="53383"/>
                  </a:cubicBezTo>
                  <a:cubicBezTo>
                    <a:pt x="27655" y="53383"/>
                    <a:pt x="27946" y="53363"/>
                    <a:pt x="28236" y="53321"/>
                  </a:cubicBezTo>
                  <a:cubicBezTo>
                    <a:pt x="29355" y="49216"/>
                    <a:pt x="29729" y="34207"/>
                    <a:pt x="29729" y="34207"/>
                  </a:cubicBezTo>
                  <a:cubicBezTo>
                    <a:pt x="29853" y="33129"/>
                    <a:pt x="29853" y="32009"/>
                    <a:pt x="29729" y="30931"/>
                  </a:cubicBezTo>
                  <a:cubicBezTo>
                    <a:pt x="28743" y="23176"/>
                    <a:pt x="19449" y="22511"/>
                    <a:pt x="14062" y="22511"/>
                  </a:cubicBezTo>
                  <a:cubicBezTo>
                    <a:pt x="12947" y="22511"/>
                    <a:pt x="12000" y="22540"/>
                    <a:pt x="11328" y="22540"/>
                  </a:cubicBezTo>
                  <a:cubicBezTo>
                    <a:pt x="11011" y="22540"/>
                    <a:pt x="10756" y="22533"/>
                    <a:pt x="10573" y="22515"/>
                  </a:cubicBezTo>
                  <a:cubicBezTo>
                    <a:pt x="8168" y="22266"/>
                    <a:pt x="8002" y="19737"/>
                    <a:pt x="7463" y="12439"/>
                  </a:cubicBezTo>
                  <a:cubicBezTo>
                    <a:pt x="7173" y="8169"/>
                    <a:pt x="6178" y="3940"/>
                    <a:pt x="4520" y="1"/>
                  </a:cubicBezTo>
                  <a:close/>
                </a:path>
              </a:pathLst>
            </a:custGeom>
            <a:solidFill>
              <a:srgbClr val="EFBB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871;p43">
              <a:extLst>
                <a:ext uri="{FF2B5EF4-FFF2-40B4-BE49-F238E27FC236}">
                  <a16:creationId xmlns="" xmlns:a16="http://schemas.microsoft.com/office/drawing/2014/main" id="{2376031F-E6A4-404B-ABF6-EA24ADB35822}"/>
                </a:ext>
              </a:extLst>
            </p:cNvPr>
            <p:cNvSpPr/>
            <p:nvPr/>
          </p:nvSpPr>
          <p:spPr>
            <a:xfrm>
              <a:off x="4747025" y="1841300"/>
              <a:ext cx="107825" cy="69850"/>
            </a:xfrm>
            <a:custGeom>
              <a:avLst/>
              <a:gdLst/>
              <a:ahLst/>
              <a:cxnLst/>
              <a:rect l="l" t="t" r="r" b="b"/>
              <a:pathLst>
                <a:path w="4313" h="2794" extrusionOk="0">
                  <a:moveTo>
                    <a:pt x="2883" y="1"/>
                  </a:moveTo>
                  <a:cubicBezTo>
                    <a:pt x="1858" y="1"/>
                    <a:pt x="366" y="533"/>
                    <a:pt x="0" y="1715"/>
                  </a:cubicBezTo>
                  <a:cubicBezTo>
                    <a:pt x="263" y="1729"/>
                    <a:pt x="525" y="1733"/>
                    <a:pt x="759" y="1733"/>
                  </a:cubicBezTo>
                  <a:cubicBezTo>
                    <a:pt x="1226" y="1733"/>
                    <a:pt x="1576" y="1715"/>
                    <a:pt x="1576" y="1715"/>
                  </a:cubicBezTo>
                  <a:lnTo>
                    <a:pt x="1576" y="1715"/>
                  </a:lnTo>
                  <a:lnTo>
                    <a:pt x="995" y="2793"/>
                  </a:lnTo>
                  <a:cubicBezTo>
                    <a:pt x="995" y="2793"/>
                    <a:pt x="4312" y="2710"/>
                    <a:pt x="3856" y="347"/>
                  </a:cubicBezTo>
                  <a:cubicBezTo>
                    <a:pt x="3750" y="120"/>
                    <a:pt x="3369" y="1"/>
                    <a:pt x="2883"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872;p43">
              <a:extLst>
                <a:ext uri="{FF2B5EF4-FFF2-40B4-BE49-F238E27FC236}">
                  <a16:creationId xmlns="" xmlns:a16="http://schemas.microsoft.com/office/drawing/2014/main" id="{8D64C25E-86AE-4231-AE94-31F31013781F}"/>
                </a:ext>
              </a:extLst>
            </p:cNvPr>
            <p:cNvSpPr/>
            <p:nvPr/>
          </p:nvSpPr>
          <p:spPr>
            <a:xfrm>
              <a:off x="4906650" y="1832150"/>
              <a:ext cx="106800" cy="68625"/>
            </a:xfrm>
            <a:custGeom>
              <a:avLst/>
              <a:gdLst/>
              <a:ahLst/>
              <a:cxnLst/>
              <a:rect l="l" t="t" r="r" b="b"/>
              <a:pathLst>
                <a:path w="4272" h="2745" extrusionOk="0">
                  <a:moveTo>
                    <a:pt x="2862" y="1"/>
                  </a:moveTo>
                  <a:cubicBezTo>
                    <a:pt x="1840" y="1"/>
                    <a:pt x="340" y="534"/>
                    <a:pt x="0" y="1666"/>
                  </a:cubicBezTo>
                  <a:cubicBezTo>
                    <a:pt x="263" y="1680"/>
                    <a:pt x="521" y="1685"/>
                    <a:pt x="748" y="1685"/>
                  </a:cubicBezTo>
                  <a:cubicBezTo>
                    <a:pt x="1203" y="1685"/>
                    <a:pt x="1534" y="1666"/>
                    <a:pt x="1535" y="1666"/>
                  </a:cubicBezTo>
                  <a:lnTo>
                    <a:pt x="1535" y="1666"/>
                  </a:lnTo>
                  <a:lnTo>
                    <a:pt x="954" y="2744"/>
                  </a:lnTo>
                  <a:cubicBezTo>
                    <a:pt x="954" y="2744"/>
                    <a:pt x="4271" y="2703"/>
                    <a:pt x="3815" y="340"/>
                  </a:cubicBezTo>
                  <a:cubicBezTo>
                    <a:pt x="3710" y="116"/>
                    <a:pt x="3337" y="1"/>
                    <a:pt x="2862"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873;p43">
              <a:extLst>
                <a:ext uri="{FF2B5EF4-FFF2-40B4-BE49-F238E27FC236}">
                  <a16:creationId xmlns="" xmlns:a16="http://schemas.microsoft.com/office/drawing/2014/main" id="{28A7C288-D167-43FE-AA0A-169BA4FE881F}"/>
                </a:ext>
              </a:extLst>
            </p:cNvPr>
            <p:cNvSpPr/>
            <p:nvPr/>
          </p:nvSpPr>
          <p:spPr>
            <a:xfrm>
              <a:off x="4486850" y="1841300"/>
              <a:ext cx="106775" cy="69850"/>
            </a:xfrm>
            <a:custGeom>
              <a:avLst/>
              <a:gdLst/>
              <a:ahLst/>
              <a:cxnLst/>
              <a:rect l="l" t="t" r="r" b="b"/>
              <a:pathLst>
                <a:path w="4271" h="2794" extrusionOk="0">
                  <a:moveTo>
                    <a:pt x="2870" y="1"/>
                  </a:moveTo>
                  <a:cubicBezTo>
                    <a:pt x="1858" y="1"/>
                    <a:pt x="366" y="533"/>
                    <a:pt x="0" y="1715"/>
                  </a:cubicBezTo>
                  <a:cubicBezTo>
                    <a:pt x="263" y="1729"/>
                    <a:pt x="521" y="1733"/>
                    <a:pt x="748" y="1733"/>
                  </a:cubicBezTo>
                  <a:cubicBezTo>
                    <a:pt x="1203" y="1733"/>
                    <a:pt x="1534" y="1715"/>
                    <a:pt x="1534" y="1715"/>
                  </a:cubicBezTo>
                  <a:lnTo>
                    <a:pt x="1534" y="1715"/>
                  </a:lnTo>
                  <a:lnTo>
                    <a:pt x="995" y="2793"/>
                  </a:lnTo>
                  <a:cubicBezTo>
                    <a:pt x="995" y="2793"/>
                    <a:pt x="4271" y="2710"/>
                    <a:pt x="3815" y="347"/>
                  </a:cubicBezTo>
                  <a:cubicBezTo>
                    <a:pt x="3722" y="120"/>
                    <a:pt x="3350" y="1"/>
                    <a:pt x="2870"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874;p43">
              <a:extLst>
                <a:ext uri="{FF2B5EF4-FFF2-40B4-BE49-F238E27FC236}">
                  <a16:creationId xmlns="" xmlns:a16="http://schemas.microsoft.com/office/drawing/2014/main" id="{03B73949-B427-4F06-95A4-F7F858C67CB1}"/>
                </a:ext>
              </a:extLst>
            </p:cNvPr>
            <p:cNvSpPr/>
            <p:nvPr/>
          </p:nvSpPr>
          <p:spPr>
            <a:xfrm>
              <a:off x="4338625" y="1832150"/>
              <a:ext cx="106775" cy="68625"/>
            </a:xfrm>
            <a:custGeom>
              <a:avLst/>
              <a:gdLst/>
              <a:ahLst/>
              <a:cxnLst/>
              <a:rect l="l" t="t" r="r" b="b"/>
              <a:pathLst>
                <a:path w="4271" h="2745" extrusionOk="0">
                  <a:moveTo>
                    <a:pt x="2889" y="1"/>
                  </a:moveTo>
                  <a:cubicBezTo>
                    <a:pt x="1877" y="1"/>
                    <a:pt x="368" y="534"/>
                    <a:pt x="0" y="1666"/>
                  </a:cubicBezTo>
                  <a:cubicBezTo>
                    <a:pt x="263" y="1680"/>
                    <a:pt x="521" y="1685"/>
                    <a:pt x="748" y="1685"/>
                  </a:cubicBezTo>
                  <a:cubicBezTo>
                    <a:pt x="1203" y="1685"/>
                    <a:pt x="1534" y="1666"/>
                    <a:pt x="1534" y="1666"/>
                  </a:cubicBezTo>
                  <a:lnTo>
                    <a:pt x="1534" y="1666"/>
                  </a:lnTo>
                  <a:lnTo>
                    <a:pt x="995" y="2744"/>
                  </a:lnTo>
                  <a:cubicBezTo>
                    <a:pt x="995" y="2744"/>
                    <a:pt x="4271" y="2703"/>
                    <a:pt x="3815" y="340"/>
                  </a:cubicBezTo>
                  <a:cubicBezTo>
                    <a:pt x="3723" y="116"/>
                    <a:pt x="3359" y="1"/>
                    <a:pt x="2889"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875;p43">
              <a:extLst>
                <a:ext uri="{FF2B5EF4-FFF2-40B4-BE49-F238E27FC236}">
                  <a16:creationId xmlns="" xmlns:a16="http://schemas.microsoft.com/office/drawing/2014/main" id="{BDCF3F37-3EFD-4A04-B294-D6A108B7C09A}"/>
                </a:ext>
              </a:extLst>
            </p:cNvPr>
            <p:cNvSpPr/>
            <p:nvPr/>
          </p:nvSpPr>
          <p:spPr>
            <a:xfrm>
              <a:off x="4374900" y="361475"/>
              <a:ext cx="131200" cy="83975"/>
            </a:xfrm>
            <a:custGeom>
              <a:avLst/>
              <a:gdLst/>
              <a:ahLst/>
              <a:cxnLst/>
              <a:rect l="l" t="t" r="r" b="b"/>
              <a:pathLst>
                <a:path w="5248" h="3359" extrusionOk="0">
                  <a:moveTo>
                    <a:pt x="4375" y="1"/>
                  </a:moveTo>
                  <a:cubicBezTo>
                    <a:pt x="4276" y="1"/>
                    <a:pt x="4172" y="26"/>
                    <a:pt x="4064" y="83"/>
                  </a:cubicBezTo>
                  <a:lnTo>
                    <a:pt x="374" y="2280"/>
                  </a:lnTo>
                  <a:cubicBezTo>
                    <a:pt x="83" y="2446"/>
                    <a:pt x="0" y="2819"/>
                    <a:pt x="166" y="3068"/>
                  </a:cubicBezTo>
                  <a:cubicBezTo>
                    <a:pt x="291" y="3234"/>
                    <a:pt x="456" y="3358"/>
                    <a:pt x="664" y="3358"/>
                  </a:cubicBezTo>
                  <a:cubicBezTo>
                    <a:pt x="747" y="3358"/>
                    <a:pt x="871" y="3358"/>
                    <a:pt x="954" y="3317"/>
                  </a:cubicBezTo>
                  <a:lnTo>
                    <a:pt x="4686" y="1119"/>
                  </a:lnTo>
                  <a:cubicBezTo>
                    <a:pt x="5247" y="768"/>
                    <a:pt x="4917" y="1"/>
                    <a:pt x="4375" y="1"/>
                  </a:cubicBezTo>
                  <a:close/>
                </a:path>
              </a:pathLst>
            </a:custGeom>
            <a:solidFill>
              <a:srgbClr val="603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876;p43">
              <a:extLst>
                <a:ext uri="{FF2B5EF4-FFF2-40B4-BE49-F238E27FC236}">
                  <a16:creationId xmlns="" xmlns:a16="http://schemas.microsoft.com/office/drawing/2014/main" id="{9FE20CE0-058E-41C9-9F38-AB5270B435F5}"/>
                </a:ext>
              </a:extLst>
            </p:cNvPr>
            <p:cNvSpPr/>
            <p:nvPr/>
          </p:nvSpPr>
          <p:spPr>
            <a:xfrm>
              <a:off x="4646475" y="1242275"/>
              <a:ext cx="221850" cy="141600"/>
            </a:xfrm>
            <a:custGeom>
              <a:avLst/>
              <a:gdLst/>
              <a:ahLst/>
              <a:cxnLst/>
              <a:rect l="l" t="t" r="r" b="b"/>
              <a:pathLst>
                <a:path w="8874" h="5664" extrusionOk="0">
                  <a:moveTo>
                    <a:pt x="5165" y="0"/>
                  </a:moveTo>
                  <a:cubicBezTo>
                    <a:pt x="5061" y="0"/>
                    <a:pt x="4956" y="4"/>
                    <a:pt x="4852" y="11"/>
                  </a:cubicBezTo>
                  <a:cubicBezTo>
                    <a:pt x="3110" y="218"/>
                    <a:pt x="0" y="2333"/>
                    <a:pt x="830" y="4406"/>
                  </a:cubicBezTo>
                  <a:cubicBezTo>
                    <a:pt x="1163" y="5333"/>
                    <a:pt x="2260" y="5663"/>
                    <a:pt x="3289" y="5663"/>
                  </a:cubicBezTo>
                  <a:cubicBezTo>
                    <a:pt x="3411" y="5663"/>
                    <a:pt x="3531" y="5658"/>
                    <a:pt x="3649" y="5650"/>
                  </a:cubicBezTo>
                  <a:cubicBezTo>
                    <a:pt x="4934" y="5525"/>
                    <a:pt x="6261" y="5360"/>
                    <a:pt x="7339" y="4613"/>
                  </a:cubicBezTo>
                  <a:cubicBezTo>
                    <a:pt x="7961" y="4157"/>
                    <a:pt x="8417" y="3577"/>
                    <a:pt x="8666" y="2872"/>
                  </a:cubicBezTo>
                  <a:cubicBezTo>
                    <a:pt x="8873" y="2250"/>
                    <a:pt x="8707" y="1545"/>
                    <a:pt x="8210" y="1130"/>
                  </a:cubicBezTo>
                  <a:cubicBezTo>
                    <a:pt x="7375" y="409"/>
                    <a:pt x="6296" y="0"/>
                    <a:pt x="5165"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877;p43">
              <a:extLst>
                <a:ext uri="{FF2B5EF4-FFF2-40B4-BE49-F238E27FC236}">
                  <a16:creationId xmlns="" xmlns:a16="http://schemas.microsoft.com/office/drawing/2014/main" id="{07DED8A3-D4FE-4DC1-B8A4-A23D7BB4A6CE}"/>
                </a:ext>
              </a:extLst>
            </p:cNvPr>
            <p:cNvSpPr/>
            <p:nvPr/>
          </p:nvSpPr>
          <p:spPr>
            <a:xfrm>
              <a:off x="4427750" y="1184725"/>
              <a:ext cx="191800" cy="170150"/>
            </a:xfrm>
            <a:custGeom>
              <a:avLst/>
              <a:gdLst/>
              <a:ahLst/>
              <a:cxnLst/>
              <a:rect l="l" t="t" r="r" b="b"/>
              <a:pathLst>
                <a:path w="7672" h="6806" extrusionOk="0">
                  <a:moveTo>
                    <a:pt x="4071" y="1"/>
                  </a:moveTo>
                  <a:cubicBezTo>
                    <a:pt x="3002" y="1"/>
                    <a:pt x="1924" y="769"/>
                    <a:pt x="913" y="1898"/>
                  </a:cubicBezTo>
                  <a:cubicBezTo>
                    <a:pt x="457" y="2396"/>
                    <a:pt x="125" y="3018"/>
                    <a:pt x="42" y="3723"/>
                  </a:cubicBezTo>
                  <a:cubicBezTo>
                    <a:pt x="1" y="4676"/>
                    <a:pt x="664" y="5547"/>
                    <a:pt x="1411" y="6169"/>
                  </a:cubicBezTo>
                  <a:cubicBezTo>
                    <a:pt x="1957" y="6616"/>
                    <a:pt x="2563" y="6805"/>
                    <a:pt x="3173" y="6805"/>
                  </a:cubicBezTo>
                  <a:cubicBezTo>
                    <a:pt x="4090" y="6805"/>
                    <a:pt x="5017" y="6377"/>
                    <a:pt x="5764" y="5754"/>
                  </a:cubicBezTo>
                  <a:cubicBezTo>
                    <a:pt x="7257" y="4469"/>
                    <a:pt x="7671" y="3184"/>
                    <a:pt x="6469" y="1525"/>
                  </a:cubicBezTo>
                  <a:cubicBezTo>
                    <a:pt x="5697" y="448"/>
                    <a:pt x="4887" y="1"/>
                    <a:pt x="4071" y="1"/>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878;p43">
              <a:extLst>
                <a:ext uri="{FF2B5EF4-FFF2-40B4-BE49-F238E27FC236}">
                  <a16:creationId xmlns="" xmlns:a16="http://schemas.microsoft.com/office/drawing/2014/main" id="{FC98F10B-87BF-46BF-8019-345ED72EA375}"/>
                </a:ext>
              </a:extLst>
            </p:cNvPr>
            <p:cNvSpPr/>
            <p:nvPr/>
          </p:nvSpPr>
          <p:spPr>
            <a:xfrm>
              <a:off x="4585325" y="1071225"/>
              <a:ext cx="218725" cy="95325"/>
            </a:xfrm>
            <a:custGeom>
              <a:avLst/>
              <a:gdLst/>
              <a:ahLst/>
              <a:cxnLst/>
              <a:rect l="l" t="t" r="r" b="b"/>
              <a:pathLst>
                <a:path w="8749" h="3813" extrusionOk="0">
                  <a:moveTo>
                    <a:pt x="2117" y="0"/>
                  </a:moveTo>
                  <a:cubicBezTo>
                    <a:pt x="1323" y="0"/>
                    <a:pt x="630" y="12"/>
                    <a:pt x="83" y="12"/>
                  </a:cubicBezTo>
                  <a:cubicBezTo>
                    <a:pt x="0" y="509"/>
                    <a:pt x="83" y="965"/>
                    <a:pt x="249" y="1380"/>
                  </a:cubicBezTo>
                  <a:cubicBezTo>
                    <a:pt x="664" y="2582"/>
                    <a:pt x="1617" y="3453"/>
                    <a:pt x="2861" y="3743"/>
                  </a:cubicBezTo>
                  <a:cubicBezTo>
                    <a:pt x="3159" y="3790"/>
                    <a:pt x="3457" y="3813"/>
                    <a:pt x="3753" y="3813"/>
                  </a:cubicBezTo>
                  <a:cubicBezTo>
                    <a:pt x="5556" y="3813"/>
                    <a:pt x="7271" y="2964"/>
                    <a:pt x="8376" y="1504"/>
                  </a:cubicBezTo>
                  <a:cubicBezTo>
                    <a:pt x="8583" y="1214"/>
                    <a:pt x="8749" y="841"/>
                    <a:pt x="8749" y="468"/>
                  </a:cubicBezTo>
                  <a:cubicBezTo>
                    <a:pt x="6369" y="61"/>
                    <a:pt x="3969" y="0"/>
                    <a:pt x="2117"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879;p43">
              <a:extLst>
                <a:ext uri="{FF2B5EF4-FFF2-40B4-BE49-F238E27FC236}">
                  <a16:creationId xmlns="" xmlns:a16="http://schemas.microsoft.com/office/drawing/2014/main" id="{09E16BFA-6BB8-4DFE-B6C0-2E97596C939E}"/>
                </a:ext>
              </a:extLst>
            </p:cNvPr>
            <p:cNvSpPr/>
            <p:nvPr/>
          </p:nvSpPr>
          <p:spPr>
            <a:xfrm>
              <a:off x="4331350" y="792675"/>
              <a:ext cx="76750" cy="180825"/>
            </a:xfrm>
            <a:custGeom>
              <a:avLst/>
              <a:gdLst/>
              <a:ahLst/>
              <a:cxnLst/>
              <a:rect l="l" t="t" r="r" b="b"/>
              <a:pathLst>
                <a:path w="3070" h="7233" extrusionOk="0">
                  <a:moveTo>
                    <a:pt x="872" y="0"/>
                  </a:moveTo>
                  <a:cubicBezTo>
                    <a:pt x="747" y="2281"/>
                    <a:pt x="374" y="4893"/>
                    <a:pt x="1" y="7215"/>
                  </a:cubicBezTo>
                  <a:cubicBezTo>
                    <a:pt x="78" y="7227"/>
                    <a:pt x="154" y="7232"/>
                    <a:pt x="228" y="7232"/>
                  </a:cubicBezTo>
                  <a:cubicBezTo>
                    <a:pt x="1185" y="7232"/>
                    <a:pt x="1861" y="6273"/>
                    <a:pt x="2323" y="5349"/>
                  </a:cubicBezTo>
                  <a:cubicBezTo>
                    <a:pt x="2862" y="4354"/>
                    <a:pt x="3069" y="3234"/>
                    <a:pt x="2903" y="2115"/>
                  </a:cubicBezTo>
                  <a:cubicBezTo>
                    <a:pt x="2779" y="1244"/>
                    <a:pt x="2240" y="498"/>
                    <a:pt x="1411" y="166"/>
                  </a:cubicBezTo>
                  <a:cubicBezTo>
                    <a:pt x="1245" y="83"/>
                    <a:pt x="1079" y="42"/>
                    <a:pt x="872"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880;p43">
              <a:extLst>
                <a:ext uri="{FF2B5EF4-FFF2-40B4-BE49-F238E27FC236}">
                  <a16:creationId xmlns="" xmlns:a16="http://schemas.microsoft.com/office/drawing/2014/main" id="{ACC0F266-ED81-44F1-90FD-719C56984041}"/>
                </a:ext>
              </a:extLst>
            </p:cNvPr>
            <p:cNvSpPr/>
            <p:nvPr/>
          </p:nvSpPr>
          <p:spPr>
            <a:xfrm>
              <a:off x="4897325" y="1120225"/>
              <a:ext cx="138925" cy="153425"/>
            </a:xfrm>
            <a:custGeom>
              <a:avLst/>
              <a:gdLst/>
              <a:ahLst/>
              <a:cxnLst/>
              <a:rect l="l" t="t" r="r" b="b"/>
              <a:pathLst>
                <a:path w="5557" h="6137" extrusionOk="0">
                  <a:moveTo>
                    <a:pt x="1037" y="0"/>
                  </a:moveTo>
                  <a:cubicBezTo>
                    <a:pt x="415" y="498"/>
                    <a:pt x="249" y="1493"/>
                    <a:pt x="166" y="2198"/>
                  </a:cubicBezTo>
                  <a:cubicBezTo>
                    <a:pt x="0" y="4229"/>
                    <a:pt x="1493" y="5971"/>
                    <a:pt x="3483" y="6137"/>
                  </a:cubicBezTo>
                  <a:cubicBezTo>
                    <a:pt x="4188" y="6137"/>
                    <a:pt x="4893" y="6054"/>
                    <a:pt x="5556" y="5888"/>
                  </a:cubicBezTo>
                  <a:cubicBezTo>
                    <a:pt x="5100" y="3276"/>
                    <a:pt x="3400" y="1078"/>
                    <a:pt x="1037"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881;p43">
              <a:extLst>
                <a:ext uri="{FF2B5EF4-FFF2-40B4-BE49-F238E27FC236}">
                  <a16:creationId xmlns="" xmlns:a16="http://schemas.microsoft.com/office/drawing/2014/main" id="{53ADDBC2-B2F1-4E09-B415-2EB0D7EED129}"/>
                </a:ext>
              </a:extLst>
            </p:cNvPr>
            <p:cNvSpPr/>
            <p:nvPr/>
          </p:nvSpPr>
          <p:spPr>
            <a:xfrm>
              <a:off x="4408075" y="615425"/>
              <a:ext cx="67400" cy="139950"/>
            </a:xfrm>
            <a:custGeom>
              <a:avLst/>
              <a:gdLst/>
              <a:ahLst/>
              <a:cxnLst/>
              <a:rect l="l" t="t" r="r" b="b"/>
              <a:pathLst>
                <a:path w="2696" h="5598" extrusionOk="0">
                  <a:moveTo>
                    <a:pt x="1534" y="0"/>
                  </a:moveTo>
                  <a:cubicBezTo>
                    <a:pt x="829" y="332"/>
                    <a:pt x="332" y="1037"/>
                    <a:pt x="249" y="1783"/>
                  </a:cubicBezTo>
                  <a:cubicBezTo>
                    <a:pt x="0" y="3110"/>
                    <a:pt x="1078" y="3442"/>
                    <a:pt x="1783" y="4312"/>
                  </a:cubicBezTo>
                  <a:cubicBezTo>
                    <a:pt x="2073" y="4768"/>
                    <a:pt x="2364" y="5183"/>
                    <a:pt x="2695" y="5598"/>
                  </a:cubicBezTo>
                  <a:cubicBezTo>
                    <a:pt x="2446" y="3690"/>
                    <a:pt x="2073" y="1825"/>
                    <a:pt x="1534"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882;p43">
              <a:extLst>
                <a:ext uri="{FF2B5EF4-FFF2-40B4-BE49-F238E27FC236}">
                  <a16:creationId xmlns="" xmlns:a16="http://schemas.microsoft.com/office/drawing/2014/main" id="{6B4EBD74-0956-463B-A278-CA60BF1796AA}"/>
                </a:ext>
              </a:extLst>
            </p:cNvPr>
            <p:cNvSpPr/>
            <p:nvPr/>
          </p:nvSpPr>
          <p:spPr>
            <a:xfrm>
              <a:off x="4417225" y="916025"/>
              <a:ext cx="96600" cy="165850"/>
            </a:xfrm>
            <a:custGeom>
              <a:avLst/>
              <a:gdLst/>
              <a:ahLst/>
              <a:cxnLst/>
              <a:rect l="l" t="t" r="r" b="b"/>
              <a:pathLst>
                <a:path w="3864" h="6634" extrusionOk="0">
                  <a:moveTo>
                    <a:pt x="2910" y="0"/>
                  </a:moveTo>
                  <a:lnTo>
                    <a:pt x="2868" y="42"/>
                  </a:lnTo>
                  <a:cubicBezTo>
                    <a:pt x="1624" y="912"/>
                    <a:pt x="919" y="2488"/>
                    <a:pt x="422" y="3856"/>
                  </a:cubicBezTo>
                  <a:cubicBezTo>
                    <a:pt x="380" y="3898"/>
                    <a:pt x="380" y="3939"/>
                    <a:pt x="380" y="3981"/>
                  </a:cubicBezTo>
                  <a:cubicBezTo>
                    <a:pt x="0" y="5045"/>
                    <a:pt x="527" y="6633"/>
                    <a:pt x="1800" y="6633"/>
                  </a:cubicBezTo>
                  <a:cubicBezTo>
                    <a:pt x="1915" y="6633"/>
                    <a:pt x="2036" y="6620"/>
                    <a:pt x="2163" y="6593"/>
                  </a:cubicBezTo>
                  <a:cubicBezTo>
                    <a:pt x="2910" y="6427"/>
                    <a:pt x="3449" y="5681"/>
                    <a:pt x="3863" y="4934"/>
                  </a:cubicBezTo>
                  <a:cubicBezTo>
                    <a:pt x="3366" y="3981"/>
                    <a:pt x="3117" y="2405"/>
                    <a:pt x="2910"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883;p43">
              <a:extLst>
                <a:ext uri="{FF2B5EF4-FFF2-40B4-BE49-F238E27FC236}">
                  <a16:creationId xmlns="" xmlns:a16="http://schemas.microsoft.com/office/drawing/2014/main" id="{0DB48300-1B0E-4307-A4F4-03FB82A57CAF}"/>
                </a:ext>
              </a:extLst>
            </p:cNvPr>
            <p:cNvSpPr/>
            <p:nvPr/>
          </p:nvSpPr>
          <p:spPr>
            <a:xfrm>
              <a:off x="4304400" y="1093275"/>
              <a:ext cx="104725" cy="185575"/>
            </a:xfrm>
            <a:custGeom>
              <a:avLst/>
              <a:gdLst/>
              <a:ahLst/>
              <a:cxnLst/>
              <a:rect l="l" t="t" r="r" b="b"/>
              <a:pathLst>
                <a:path w="4189" h="7423" extrusionOk="0">
                  <a:moveTo>
                    <a:pt x="291" y="0"/>
                  </a:moveTo>
                  <a:cubicBezTo>
                    <a:pt x="208" y="539"/>
                    <a:pt x="125" y="1037"/>
                    <a:pt x="84" y="1410"/>
                  </a:cubicBezTo>
                  <a:cubicBezTo>
                    <a:pt x="1" y="3442"/>
                    <a:pt x="125" y="5432"/>
                    <a:pt x="498" y="7422"/>
                  </a:cubicBezTo>
                  <a:cubicBezTo>
                    <a:pt x="913" y="7339"/>
                    <a:pt x="1328" y="7132"/>
                    <a:pt x="1659" y="6800"/>
                  </a:cubicBezTo>
                  <a:cubicBezTo>
                    <a:pt x="2364" y="6095"/>
                    <a:pt x="3442" y="5307"/>
                    <a:pt x="3733" y="4312"/>
                  </a:cubicBezTo>
                  <a:cubicBezTo>
                    <a:pt x="4189" y="3027"/>
                    <a:pt x="3152" y="1742"/>
                    <a:pt x="2157" y="1037"/>
                  </a:cubicBezTo>
                  <a:cubicBezTo>
                    <a:pt x="1742" y="705"/>
                    <a:pt x="1286" y="456"/>
                    <a:pt x="830" y="208"/>
                  </a:cubicBezTo>
                  <a:cubicBezTo>
                    <a:pt x="623" y="125"/>
                    <a:pt x="457" y="83"/>
                    <a:pt x="291"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884;p43">
              <a:extLst>
                <a:ext uri="{FF2B5EF4-FFF2-40B4-BE49-F238E27FC236}">
                  <a16:creationId xmlns="" xmlns:a16="http://schemas.microsoft.com/office/drawing/2014/main" id="{59E8D357-4862-4BAE-8556-D733EF2E2444}"/>
                </a:ext>
              </a:extLst>
            </p:cNvPr>
            <p:cNvSpPr/>
            <p:nvPr/>
          </p:nvSpPr>
          <p:spPr>
            <a:xfrm>
              <a:off x="4721100" y="1444325"/>
              <a:ext cx="191800" cy="114375"/>
            </a:xfrm>
            <a:custGeom>
              <a:avLst/>
              <a:gdLst/>
              <a:ahLst/>
              <a:cxnLst/>
              <a:rect l="l" t="t" r="r" b="b"/>
              <a:pathLst>
                <a:path w="7672" h="4575" extrusionOk="0">
                  <a:moveTo>
                    <a:pt x="3767" y="0"/>
                  </a:moveTo>
                  <a:cubicBezTo>
                    <a:pt x="2990" y="0"/>
                    <a:pt x="2206" y="282"/>
                    <a:pt x="1618" y="760"/>
                  </a:cubicBezTo>
                  <a:cubicBezTo>
                    <a:pt x="913" y="1548"/>
                    <a:pt x="374" y="2460"/>
                    <a:pt x="84" y="3455"/>
                  </a:cubicBezTo>
                  <a:cubicBezTo>
                    <a:pt x="1" y="3829"/>
                    <a:pt x="1" y="4202"/>
                    <a:pt x="84" y="4575"/>
                  </a:cubicBezTo>
                  <a:cubicBezTo>
                    <a:pt x="2654" y="4575"/>
                    <a:pt x="5225" y="4077"/>
                    <a:pt x="7630" y="3082"/>
                  </a:cubicBezTo>
                  <a:cubicBezTo>
                    <a:pt x="7671" y="2336"/>
                    <a:pt x="7340" y="1590"/>
                    <a:pt x="6801" y="1051"/>
                  </a:cubicBezTo>
                  <a:cubicBezTo>
                    <a:pt x="6054" y="387"/>
                    <a:pt x="5059" y="14"/>
                    <a:pt x="4064" y="14"/>
                  </a:cubicBezTo>
                  <a:cubicBezTo>
                    <a:pt x="3965" y="5"/>
                    <a:pt x="3866" y="0"/>
                    <a:pt x="3767"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885;p43">
              <a:extLst>
                <a:ext uri="{FF2B5EF4-FFF2-40B4-BE49-F238E27FC236}">
                  <a16:creationId xmlns="" xmlns:a16="http://schemas.microsoft.com/office/drawing/2014/main" id="{5AEE2579-813C-4599-8C81-1411408E3E1D}"/>
                </a:ext>
              </a:extLst>
            </p:cNvPr>
            <p:cNvSpPr/>
            <p:nvPr/>
          </p:nvSpPr>
          <p:spPr>
            <a:xfrm>
              <a:off x="4373850" y="1396450"/>
              <a:ext cx="153450" cy="125975"/>
            </a:xfrm>
            <a:custGeom>
              <a:avLst/>
              <a:gdLst/>
              <a:ahLst/>
              <a:cxnLst/>
              <a:rect l="l" t="t" r="r" b="b"/>
              <a:pathLst>
                <a:path w="6138" h="5039" extrusionOk="0">
                  <a:moveTo>
                    <a:pt x="2742" y="1"/>
                  </a:moveTo>
                  <a:cubicBezTo>
                    <a:pt x="2630" y="1"/>
                    <a:pt x="2518" y="8"/>
                    <a:pt x="2406" y="22"/>
                  </a:cubicBezTo>
                  <a:cubicBezTo>
                    <a:pt x="1535" y="22"/>
                    <a:pt x="706" y="312"/>
                    <a:pt x="1" y="892"/>
                  </a:cubicBezTo>
                  <a:cubicBezTo>
                    <a:pt x="1286" y="2717"/>
                    <a:pt x="3069" y="4127"/>
                    <a:pt x="5142" y="5039"/>
                  </a:cubicBezTo>
                  <a:cubicBezTo>
                    <a:pt x="5225" y="4956"/>
                    <a:pt x="5350" y="4873"/>
                    <a:pt x="5432" y="4790"/>
                  </a:cubicBezTo>
                  <a:cubicBezTo>
                    <a:pt x="5889" y="4334"/>
                    <a:pt x="6137" y="3670"/>
                    <a:pt x="6054" y="3048"/>
                  </a:cubicBezTo>
                  <a:cubicBezTo>
                    <a:pt x="5930" y="2053"/>
                    <a:pt x="5059" y="1058"/>
                    <a:pt x="4313" y="478"/>
                  </a:cubicBezTo>
                  <a:cubicBezTo>
                    <a:pt x="3831" y="168"/>
                    <a:pt x="3291" y="1"/>
                    <a:pt x="2742" y="1"/>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886;p43">
              <a:extLst>
                <a:ext uri="{FF2B5EF4-FFF2-40B4-BE49-F238E27FC236}">
                  <a16:creationId xmlns="" xmlns:a16="http://schemas.microsoft.com/office/drawing/2014/main" id="{9B8C8014-B15F-4205-99E5-48027AB54B5F}"/>
                </a:ext>
              </a:extLst>
            </p:cNvPr>
            <p:cNvSpPr/>
            <p:nvPr/>
          </p:nvSpPr>
          <p:spPr>
            <a:xfrm>
              <a:off x="4590500" y="1591850"/>
              <a:ext cx="44600" cy="100575"/>
            </a:xfrm>
            <a:custGeom>
              <a:avLst/>
              <a:gdLst/>
              <a:ahLst/>
              <a:cxnLst/>
              <a:rect l="l" t="t" r="r" b="b"/>
              <a:pathLst>
                <a:path w="1784" h="4023" extrusionOk="0">
                  <a:moveTo>
                    <a:pt x="1783" y="1"/>
                  </a:moveTo>
                  <a:lnTo>
                    <a:pt x="1783" y="1"/>
                  </a:lnTo>
                  <a:cubicBezTo>
                    <a:pt x="1286" y="125"/>
                    <a:pt x="830" y="457"/>
                    <a:pt x="498" y="871"/>
                  </a:cubicBezTo>
                  <a:cubicBezTo>
                    <a:pt x="0" y="1618"/>
                    <a:pt x="0" y="3525"/>
                    <a:pt x="1203" y="4022"/>
                  </a:cubicBezTo>
                  <a:cubicBezTo>
                    <a:pt x="1410" y="2779"/>
                    <a:pt x="1618" y="1452"/>
                    <a:pt x="1783" y="1"/>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887;p43">
              <a:extLst>
                <a:ext uri="{FF2B5EF4-FFF2-40B4-BE49-F238E27FC236}">
                  <a16:creationId xmlns="" xmlns:a16="http://schemas.microsoft.com/office/drawing/2014/main" id="{530E1458-9AB4-4299-AE09-0775B951A497}"/>
                </a:ext>
              </a:extLst>
            </p:cNvPr>
            <p:cNvSpPr/>
            <p:nvPr/>
          </p:nvSpPr>
          <p:spPr>
            <a:xfrm>
              <a:off x="4978175" y="1427050"/>
              <a:ext cx="58075" cy="126475"/>
            </a:xfrm>
            <a:custGeom>
              <a:avLst/>
              <a:gdLst/>
              <a:ahLst/>
              <a:cxnLst/>
              <a:rect l="l" t="t" r="r" b="b"/>
              <a:pathLst>
                <a:path w="2323" h="5059" extrusionOk="0">
                  <a:moveTo>
                    <a:pt x="2322" y="0"/>
                  </a:moveTo>
                  <a:cubicBezTo>
                    <a:pt x="1825" y="125"/>
                    <a:pt x="1410" y="373"/>
                    <a:pt x="995" y="664"/>
                  </a:cubicBezTo>
                  <a:cubicBezTo>
                    <a:pt x="373" y="1161"/>
                    <a:pt x="0" y="1907"/>
                    <a:pt x="42" y="2737"/>
                  </a:cubicBezTo>
                  <a:cubicBezTo>
                    <a:pt x="125" y="3110"/>
                    <a:pt x="249" y="3483"/>
                    <a:pt x="456" y="3815"/>
                  </a:cubicBezTo>
                  <a:cubicBezTo>
                    <a:pt x="664" y="4188"/>
                    <a:pt x="954" y="4520"/>
                    <a:pt x="1286" y="4810"/>
                  </a:cubicBezTo>
                  <a:cubicBezTo>
                    <a:pt x="1493" y="4976"/>
                    <a:pt x="1783" y="5059"/>
                    <a:pt x="2115" y="5059"/>
                  </a:cubicBezTo>
                  <a:cubicBezTo>
                    <a:pt x="2198" y="3151"/>
                    <a:pt x="2281" y="1368"/>
                    <a:pt x="2322"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888;p43">
              <a:extLst>
                <a:ext uri="{FF2B5EF4-FFF2-40B4-BE49-F238E27FC236}">
                  <a16:creationId xmlns="" xmlns:a16="http://schemas.microsoft.com/office/drawing/2014/main" id="{A2F3C903-8450-4C9F-9E5F-00FB55358246}"/>
                </a:ext>
              </a:extLst>
            </p:cNvPr>
            <p:cNvSpPr/>
            <p:nvPr/>
          </p:nvSpPr>
          <p:spPr>
            <a:xfrm>
              <a:off x="4536600" y="1703025"/>
              <a:ext cx="45625" cy="94100"/>
            </a:xfrm>
            <a:custGeom>
              <a:avLst/>
              <a:gdLst/>
              <a:ahLst/>
              <a:cxnLst/>
              <a:rect l="l" t="t" r="r" b="b"/>
              <a:pathLst>
                <a:path w="1825" h="3764" extrusionOk="0">
                  <a:moveTo>
                    <a:pt x="130" y="0"/>
                  </a:moveTo>
                  <a:cubicBezTo>
                    <a:pt x="83" y="0"/>
                    <a:pt x="42" y="11"/>
                    <a:pt x="0" y="32"/>
                  </a:cubicBezTo>
                  <a:cubicBezTo>
                    <a:pt x="42" y="1400"/>
                    <a:pt x="125" y="2685"/>
                    <a:pt x="125" y="3763"/>
                  </a:cubicBezTo>
                  <a:cubicBezTo>
                    <a:pt x="249" y="3680"/>
                    <a:pt x="415" y="3597"/>
                    <a:pt x="539" y="3473"/>
                  </a:cubicBezTo>
                  <a:lnTo>
                    <a:pt x="1203" y="2892"/>
                  </a:lnTo>
                  <a:cubicBezTo>
                    <a:pt x="1493" y="2685"/>
                    <a:pt x="1700" y="2395"/>
                    <a:pt x="1783" y="2063"/>
                  </a:cubicBezTo>
                  <a:cubicBezTo>
                    <a:pt x="1825" y="1607"/>
                    <a:pt x="1617" y="1151"/>
                    <a:pt x="1286" y="861"/>
                  </a:cubicBezTo>
                  <a:cubicBezTo>
                    <a:pt x="996" y="529"/>
                    <a:pt x="747" y="32"/>
                    <a:pt x="291" y="32"/>
                  </a:cubicBezTo>
                  <a:cubicBezTo>
                    <a:pt x="229" y="11"/>
                    <a:pt x="177" y="0"/>
                    <a:pt x="130"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889;p43">
              <a:extLst>
                <a:ext uri="{FF2B5EF4-FFF2-40B4-BE49-F238E27FC236}">
                  <a16:creationId xmlns="" xmlns:a16="http://schemas.microsoft.com/office/drawing/2014/main" id="{DCC4E105-87EC-46AB-BB84-D7989A4D6984}"/>
                </a:ext>
              </a:extLst>
            </p:cNvPr>
            <p:cNvSpPr/>
            <p:nvPr/>
          </p:nvSpPr>
          <p:spPr>
            <a:xfrm>
              <a:off x="4936700" y="1627700"/>
              <a:ext cx="51850" cy="124650"/>
            </a:xfrm>
            <a:custGeom>
              <a:avLst/>
              <a:gdLst/>
              <a:ahLst/>
              <a:cxnLst/>
              <a:rect l="l" t="t" r="r" b="b"/>
              <a:pathLst>
                <a:path w="2074" h="4986" extrusionOk="0">
                  <a:moveTo>
                    <a:pt x="183" y="1"/>
                  </a:moveTo>
                  <a:cubicBezTo>
                    <a:pt x="122" y="1"/>
                    <a:pt x="62" y="6"/>
                    <a:pt x="1" y="18"/>
                  </a:cubicBezTo>
                  <a:cubicBezTo>
                    <a:pt x="167" y="1759"/>
                    <a:pt x="333" y="3501"/>
                    <a:pt x="498" y="4910"/>
                  </a:cubicBezTo>
                  <a:lnTo>
                    <a:pt x="581" y="4952"/>
                  </a:lnTo>
                  <a:cubicBezTo>
                    <a:pt x="639" y="4975"/>
                    <a:pt x="704" y="4985"/>
                    <a:pt x="770" y="4985"/>
                  </a:cubicBezTo>
                  <a:cubicBezTo>
                    <a:pt x="941" y="4985"/>
                    <a:pt x="1125" y="4917"/>
                    <a:pt x="1245" y="4827"/>
                  </a:cubicBezTo>
                  <a:cubicBezTo>
                    <a:pt x="1452" y="4537"/>
                    <a:pt x="1535" y="4206"/>
                    <a:pt x="1535" y="3874"/>
                  </a:cubicBezTo>
                  <a:cubicBezTo>
                    <a:pt x="1618" y="3376"/>
                    <a:pt x="1784" y="2879"/>
                    <a:pt x="1950" y="2381"/>
                  </a:cubicBezTo>
                  <a:cubicBezTo>
                    <a:pt x="2074" y="1884"/>
                    <a:pt x="2074" y="1303"/>
                    <a:pt x="1825" y="847"/>
                  </a:cubicBezTo>
                  <a:cubicBezTo>
                    <a:pt x="1576" y="432"/>
                    <a:pt x="1120" y="142"/>
                    <a:pt x="623" y="59"/>
                  </a:cubicBezTo>
                  <a:cubicBezTo>
                    <a:pt x="476" y="30"/>
                    <a:pt x="330" y="1"/>
                    <a:pt x="183" y="1"/>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890;p43">
              <a:extLst>
                <a:ext uri="{FF2B5EF4-FFF2-40B4-BE49-F238E27FC236}">
                  <a16:creationId xmlns="" xmlns:a16="http://schemas.microsoft.com/office/drawing/2014/main" id="{A8380ED4-D26E-465A-B0E3-A6517138F789}"/>
                </a:ext>
              </a:extLst>
            </p:cNvPr>
            <p:cNvSpPr/>
            <p:nvPr/>
          </p:nvSpPr>
          <p:spPr>
            <a:xfrm>
              <a:off x="4793675" y="1656125"/>
              <a:ext cx="44575" cy="113000"/>
            </a:xfrm>
            <a:custGeom>
              <a:avLst/>
              <a:gdLst/>
              <a:ahLst/>
              <a:cxnLst/>
              <a:rect l="l" t="t" r="r" b="b"/>
              <a:pathLst>
                <a:path w="1783" h="4520" extrusionOk="0">
                  <a:moveTo>
                    <a:pt x="0" y="0"/>
                  </a:moveTo>
                  <a:lnTo>
                    <a:pt x="0" y="0"/>
                  </a:lnTo>
                  <a:cubicBezTo>
                    <a:pt x="124" y="1534"/>
                    <a:pt x="207" y="3151"/>
                    <a:pt x="249" y="4520"/>
                  </a:cubicBezTo>
                  <a:cubicBezTo>
                    <a:pt x="871" y="4520"/>
                    <a:pt x="1120" y="3898"/>
                    <a:pt x="1327" y="3317"/>
                  </a:cubicBezTo>
                  <a:cubicBezTo>
                    <a:pt x="1410" y="2986"/>
                    <a:pt x="1576" y="2695"/>
                    <a:pt x="1659" y="2364"/>
                  </a:cubicBezTo>
                  <a:cubicBezTo>
                    <a:pt x="1783" y="1700"/>
                    <a:pt x="1534" y="1078"/>
                    <a:pt x="1037" y="664"/>
                  </a:cubicBezTo>
                  <a:cubicBezTo>
                    <a:pt x="746" y="373"/>
                    <a:pt x="373" y="166"/>
                    <a:pt x="0"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891;p43">
              <a:extLst>
                <a:ext uri="{FF2B5EF4-FFF2-40B4-BE49-F238E27FC236}">
                  <a16:creationId xmlns="" xmlns:a16="http://schemas.microsoft.com/office/drawing/2014/main" id="{56EB0DA5-EC8C-4A79-A906-6A609FEB6DF5}"/>
                </a:ext>
              </a:extLst>
            </p:cNvPr>
            <p:cNvSpPr/>
            <p:nvPr/>
          </p:nvSpPr>
          <p:spPr>
            <a:xfrm>
              <a:off x="4825775" y="1559700"/>
              <a:ext cx="71575" cy="82975"/>
            </a:xfrm>
            <a:custGeom>
              <a:avLst/>
              <a:gdLst/>
              <a:ahLst/>
              <a:cxnLst/>
              <a:rect l="l" t="t" r="r" b="b"/>
              <a:pathLst>
                <a:path w="2863" h="3319" extrusionOk="0">
                  <a:moveTo>
                    <a:pt x="1942" y="1"/>
                  </a:moveTo>
                  <a:cubicBezTo>
                    <a:pt x="963" y="1"/>
                    <a:pt x="1" y="419"/>
                    <a:pt x="126" y="1452"/>
                  </a:cubicBezTo>
                  <a:cubicBezTo>
                    <a:pt x="167" y="1701"/>
                    <a:pt x="292" y="1950"/>
                    <a:pt x="457" y="2157"/>
                  </a:cubicBezTo>
                  <a:cubicBezTo>
                    <a:pt x="872" y="2655"/>
                    <a:pt x="1453" y="3070"/>
                    <a:pt x="2116" y="3277"/>
                  </a:cubicBezTo>
                  <a:cubicBezTo>
                    <a:pt x="2240" y="3277"/>
                    <a:pt x="2365" y="3318"/>
                    <a:pt x="2489" y="3318"/>
                  </a:cubicBezTo>
                  <a:cubicBezTo>
                    <a:pt x="2655" y="2282"/>
                    <a:pt x="2779" y="1245"/>
                    <a:pt x="2862" y="126"/>
                  </a:cubicBezTo>
                  <a:cubicBezTo>
                    <a:pt x="2578" y="45"/>
                    <a:pt x="2259" y="1"/>
                    <a:pt x="1942" y="1"/>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892;p43">
              <a:extLst>
                <a:ext uri="{FF2B5EF4-FFF2-40B4-BE49-F238E27FC236}">
                  <a16:creationId xmlns="" xmlns:a16="http://schemas.microsoft.com/office/drawing/2014/main" id="{F400F49D-2913-4648-A718-25301A559C08}"/>
                </a:ext>
              </a:extLst>
            </p:cNvPr>
            <p:cNvSpPr/>
            <p:nvPr/>
          </p:nvSpPr>
          <p:spPr>
            <a:xfrm>
              <a:off x="4367650" y="1665450"/>
              <a:ext cx="60125" cy="118200"/>
            </a:xfrm>
            <a:custGeom>
              <a:avLst/>
              <a:gdLst/>
              <a:ahLst/>
              <a:cxnLst/>
              <a:rect l="l" t="t" r="r" b="b"/>
              <a:pathLst>
                <a:path w="2405" h="4728" extrusionOk="0">
                  <a:moveTo>
                    <a:pt x="0" y="0"/>
                  </a:moveTo>
                  <a:lnTo>
                    <a:pt x="622" y="4727"/>
                  </a:lnTo>
                  <a:lnTo>
                    <a:pt x="746" y="4727"/>
                  </a:lnTo>
                  <a:cubicBezTo>
                    <a:pt x="1949" y="4437"/>
                    <a:pt x="2405" y="3317"/>
                    <a:pt x="2363" y="2198"/>
                  </a:cubicBezTo>
                  <a:cubicBezTo>
                    <a:pt x="2322" y="830"/>
                    <a:pt x="1866" y="83"/>
                    <a:pt x="415"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893;p43">
              <a:extLst>
                <a:ext uri="{FF2B5EF4-FFF2-40B4-BE49-F238E27FC236}">
                  <a16:creationId xmlns="" xmlns:a16="http://schemas.microsoft.com/office/drawing/2014/main" id="{DE19DF53-94CA-4320-8A0C-D55CAD12AD71}"/>
                </a:ext>
              </a:extLst>
            </p:cNvPr>
            <p:cNvSpPr/>
            <p:nvPr/>
          </p:nvSpPr>
          <p:spPr>
            <a:xfrm>
              <a:off x="4339650" y="1454000"/>
              <a:ext cx="49775" cy="87075"/>
            </a:xfrm>
            <a:custGeom>
              <a:avLst/>
              <a:gdLst/>
              <a:ahLst/>
              <a:cxnLst/>
              <a:rect l="l" t="t" r="r" b="b"/>
              <a:pathLst>
                <a:path w="1991" h="3483" extrusionOk="0">
                  <a:moveTo>
                    <a:pt x="1" y="0"/>
                  </a:moveTo>
                  <a:lnTo>
                    <a:pt x="498" y="3483"/>
                  </a:lnTo>
                  <a:lnTo>
                    <a:pt x="1203" y="2903"/>
                  </a:lnTo>
                  <a:cubicBezTo>
                    <a:pt x="1949" y="2488"/>
                    <a:pt x="1991" y="1368"/>
                    <a:pt x="1286" y="871"/>
                  </a:cubicBezTo>
                  <a:cubicBezTo>
                    <a:pt x="996" y="539"/>
                    <a:pt x="747" y="42"/>
                    <a:pt x="249"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894;p43">
              <a:extLst>
                <a:ext uri="{FF2B5EF4-FFF2-40B4-BE49-F238E27FC236}">
                  <a16:creationId xmlns="" xmlns:a16="http://schemas.microsoft.com/office/drawing/2014/main" id="{2100D98F-D6C8-4B91-A461-E399FAD78DC8}"/>
                </a:ext>
              </a:extLst>
            </p:cNvPr>
            <p:cNvSpPr/>
            <p:nvPr/>
          </p:nvSpPr>
          <p:spPr>
            <a:xfrm>
              <a:off x="4407025" y="1521000"/>
              <a:ext cx="52900" cy="127900"/>
            </a:xfrm>
            <a:custGeom>
              <a:avLst/>
              <a:gdLst/>
              <a:ahLst/>
              <a:cxnLst/>
              <a:rect l="l" t="t" r="r" b="b"/>
              <a:pathLst>
                <a:path w="2116" h="5116" extrusionOk="0">
                  <a:moveTo>
                    <a:pt x="1735" y="1"/>
                  </a:moveTo>
                  <a:cubicBezTo>
                    <a:pt x="1438" y="1"/>
                    <a:pt x="1145" y="102"/>
                    <a:pt x="913" y="305"/>
                  </a:cubicBezTo>
                  <a:cubicBezTo>
                    <a:pt x="664" y="554"/>
                    <a:pt x="457" y="844"/>
                    <a:pt x="374" y="1176"/>
                  </a:cubicBezTo>
                  <a:cubicBezTo>
                    <a:pt x="84" y="1964"/>
                    <a:pt x="1" y="2835"/>
                    <a:pt x="208" y="3622"/>
                  </a:cubicBezTo>
                  <a:cubicBezTo>
                    <a:pt x="415" y="4452"/>
                    <a:pt x="1120" y="5032"/>
                    <a:pt x="1949" y="5115"/>
                  </a:cubicBezTo>
                  <a:cubicBezTo>
                    <a:pt x="2032" y="3332"/>
                    <a:pt x="2074" y="1549"/>
                    <a:pt x="2115" y="57"/>
                  </a:cubicBezTo>
                  <a:cubicBezTo>
                    <a:pt x="1991" y="19"/>
                    <a:pt x="1863" y="1"/>
                    <a:pt x="1735" y="1"/>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895;p43">
              <a:extLst>
                <a:ext uri="{FF2B5EF4-FFF2-40B4-BE49-F238E27FC236}">
                  <a16:creationId xmlns="" xmlns:a16="http://schemas.microsoft.com/office/drawing/2014/main" id="{83BFA056-7817-466F-9F48-7FD790B52A9E}"/>
                </a:ext>
              </a:extLst>
            </p:cNvPr>
            <p:cNvSpPr/>
            <p:nvPr/>
          </p:nvSpPr>
          <p:spPr>
            <a:xfrm>
              <a:off x="4391475" y="440775"/>
              <a:ext cx="182475" cy="99000"/>
            </a:xfrm>
            <a:custGeom>
              <a:avLst/>
              <a:gdLst/>
              <a:ahLst/>
              <a:cxnLst/>
              <a:rect l="l" t="t" r="r" b="b"/>
              <a:pathLst>
                <a:path w="7299" h="3960" extrusionOk="0">
                  <a:moveTo>
                    <a:pt x="2935" y="0"/>
                  </a:moveTo>
                  <a:cubicBezTo>
                    <a:pt x="2039" y="0"/>
                    <a:pt x="1177" y="299"/>
                    <a:pt x="581" y="1057"/>
                  </a:cubicBezTo>
                  <a:cubicBezTo>
                    <a:pt x="250" y="1513"/>
                    <a:pt x="42" y="2011"/>
                    <a:pt x="1" y="2550"/>
                  </a:cubicBezTo>
                  <a:cubicBezTo>
                    <a:pt x="1" y="2757"/>
                    <a:pt x="1" y="2964"/>
                    <a:pt x="84" y="3172"/>
                  </a:cubicBezTo>
                  <a:cubicBezTo>
                    <a:pt x="415" y="3835"/>
                    <a:pt x="1784" y="3960"/>
                    <a:pt x="2406" y="3960"/>
                  </a:cubicBezTo>
                  <a:cubicBezTo>
                    <a:pt x="3235" y="3960"/>
                    <a:pt x="4064" y="3835"/>
                    <a:pt x="4852" y="3503"/>
                  </a:cubicBezTo>
                  <a:cubicBezTo>
                    <a:pt x="5101" y="3420"/>
                    <a:pt x="7298" y="2550"/>
                    <a:pt x="7298" y="2177"/>
                  </a:cubicBezTo>
                  <a:cubicBezTo>
                    <a:pt x="7174" y="1182"/>
                    <a:pt x="5142" y="435"/>
                    <a:pt x="4354" y="228"/>
                  </a:cubicBezTo>
                  <a:cubicBezTo>
                    <a:pt x="3894" y="84"/>
                    <a:pt x="3410" y="0"/>
                    <a:pt x="2935" y="0"/>
                  </a:cubicBezTo>
                  <a:close/>
                </a:path>
              </a:pathLst>
            </a:custGeom>
            <a:solidFill>
              <a:srgbClr val="EFBB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896;p43">
              <a:extLst>
                <a:ext uri="{FF2B5EF4-FFF2-40B4-BE49-F238E27FC236}">
                  <a16:creationId xmlns="" xmlns:a16="http://schemas.microsoft.com/office/drawing/2014/main" id="{1BC11F03-3F07-4D4E-AE2D-01DA89131AD6}"/>
                </a:ext>
              </a:extLst>
            </p:cNvPr>
            <p:cNvSpPr/>
            <p:nvPr/>
          </p:nvSpPr>
          <p:spPr>
            <a:xfrm>
              <a:off x="4400800" y="466650"/>
              <a:ext cx="128575" cy="52000"/>
            </a:xfrm>
            <a:custGeom>
              <a:avLst/>
              <a:gdLst/>
              <a:ahLst/>
              <a:cxnLst/>
              <a:rect l="l" t="t" r="r" b="b"/>
              <a:pathLst>
                <a:path w="5143" h="2080" extrusionOk="0">
                  <a:moveTo>
                    <a:pt x="2140" y="1"/>
                  </a:moveTo>
                  <a:cubicBezTo>
                    <a:pt x="1142" y="1"/>
                    <a:pt x="664" y="478"/>
                    <a:pt x="664" y="478"/>
                  </a:cubicBezTo>
                  <a:cubicBezTo>
                    <a:pt x="664" y="478"/>
                    <a:pt x="1" y="1307"/>
                    <a:pt x="333" y="1681"/>
                  </a:cubicBezTo>
                  <a:cubicBezTo>
                    <a:pt x="685" y="1971"/>
                    <a:pt x="1162" y="2080"/>
                    <a:pt x="1679" y="2080"/>
                  </a:cubicBezTo>
                  <a:cubicBezTo>
                    <a:pt x="3230" y="2080"/>
                    <a:pt x="5142" y="1100"/>
                    <a:pt x="5142" y="1100"/>
                  </a:cubicBezTo>
                  <a:cubicBezTo>
                    <a:pt x="5142" y="1100"/>
                    <a:pt x="4603" y="478"/>
                    <a:pt x="2986" y="105"/>
                  </a:cubicBezTo>
                  <a:cubicBezTo>
                    <a:pt x="2671" y="30"/>
                    <a:pt x="2389" y="1"/>
                    <a:pt x="2140" y="1"/>
                  </a:cubicBezTo>
                  <a:close/>
                </a:path>
              </a:pathLst>
            </a:custGeom>
            <a:solidFill>
              <a:srgbClr val="F8E4D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 name="Google Shape;897;p43">
              <a:extLst>
                <a:ext uri="{FF2B5EF4-FFF2-40B4-BE49-F238E27FC236}">
                  <a16:creationId xmlns="" xmlns:a16="http://schemas.microsoft.com/office/drawing/2014/main" id="{80DF4F17-6EA0-4DAD-AA02-F86804B4940B}"/>
                </a:ext>
              </a:extLst>
            </p:cNvPr>
            <p:cNvSpPr/>
            <p:nvPr/>
          </p:nvSpPr>
          <p:spPr>
            <a:xfrm>
              <a:off x="4141675" y="270325"/>
              <a:ext cx="139950" cy="163125"/>
            </a:xfrm>
            <a:custGeom>
              <a:avLst/>
              <a:gdLst/>
              <a:ahLst/>
              <a:cxnLst/>
              <a:rect l="l" t="t" r="r" b="b"/>
              <a:pathLst>
                <a:path w="5598" h="6525" extrusionOk="0">
                  <a:moveTo>
                    <a:pt x="830" y="1"/>
                  </a:moveTo>
                  <a:cubicBezTo>
                    <a:pt x="642" y="1"/>
                    <a:pt x="473" y="37"/>
                    <a:pt x="332" y="122"/>
                  </a:cubicBezTo>
                  <a:cubicBezTo>
                    <a:pt x="0" y="288"/>
                    <a:pt x="622" y="2609"/>
                    <a:pt x="705" y="2900"/>
                  </a:cubicBezTo>
                  <a:cubicBezTo>
                    <a:pt x="913" y="3687"/>
                    <a:pt x="1244" y="4434"/>
                    <a:pt x="1742" y="5097"/>
                  </a:cubicBezTo>
                  <a:cubicBezTo>
                    <a:pt x="2089" y="5560"/>
                    <a:pt x="2937" y="6524"/>
                    <a:pt x="3621" y="6524"/>
                  </a:cubicBezTo>
                  <a:cubicBezTo>
                    <a:pt x="3673" y="6524"/>
                    <a:pt x="3724" y="6519"/>
                    <a:pt x="3773" y="6507"/>
                  </a:cubicBezTo>
                  <a:cubicBezTo>
                    <a:pt x="3981" y="6465"/>
                    <a:pt x="4147" y="6341"/>
                    <a:pt x="4271" y="6217"/>
                  </a:cubicBezTo>
                  <a:cubicBezTo>
                    <a:pt x="4727" y="5885"/>
                    <a:pt x="5017" y="5387"/>
                    <a:pt x="5183" y="4890"/>
                  </a:cubicBezTo>
                  <a:cubicBezTo>
                    <a:pt x="5598" y="3439"/>
                    <a:pt x="4727" y="2153"/>
                    <a:pt x="3649" y="1324"/>
                  </a:cubicBezTo>
                  <a:cubicBezTo>
                    <a:pt x="3098" y="877"/>
                    <a:pt x="1747" y="1"/>
                    <a:pt x="830" y="1"/>
                  </a:cubicBezTo>
                  <a:close/>
                </a:path>
              </a:pathLst>
            </a:custGeom>
            <a:solidFill>
              <a:srgbClr val="EFBB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Google Shape;898;p43">
              <a:extLst>
                <a:ext uri="{FF2B5EF4-FFF2-40B4-BE49-F238E27FC236}">
                  <a16:creationId xmlns="" xmlns:a16="http://schemas.microsoft.com/office/drawing/2014/main" id="{839A55A7-C1E9-4975-A364-C9BF031EFD7B}"/>
                </a:ext>
              </a:extLst>
            </p:cNvPr>
            <p:cNvSpPr/>
            <p:nvPr/>
          </p:nvSpPr>
          <p:spPr>
            <a:xfrm>
              <a:off x="4175875" y="308600"/>
              <a:ext cx="84000" cy="105775"/>
            </a:xfrm>
            <a:custGeom>
              <a:avLst/>
              <a:gdLst/>
              <a:ahLst/>
              <a:cxnLst/>
              <a:rect l="l" t="t" r="r" b="b"/>
              <a:pathLst>
                <a:path w="3360" h="4231" extrusionOk="0">
                  <a:moveTo>
                    <a:pt x="1" y="0"/>
                  </a:moveTo>
                  <a:cubicBezTo>
                    <a:pt x="1" y="1"/>
                    <a:pt x="623" y="3773"/>
                    <a:pt x="2405" y="4230"/>
                  </a:cubicBezTo>
                  <a:cubicBezTo>
                    <a:pt x="2415" y="4230"/>
                    <a:pt x="2425" y="4231"/>
                    <a:pt x="2434" y="4231"/>
                  </a:cubicBezTo>
                  <a:cubicBezTo>
                    <a:pt x="2913" y="4231"/>
                    <a:pt x="3152" y="3234"/>
                    <a:pt x="3152" y="3234"/>
                  </a:cubicBezTo>
                  <a:cubicBezTo>
                    <a:pt x="3152" y="3234"/>
                    <a:pt x="3359" y="2198"/>
                    <a:pt x="2074" y="1161"/>
                  </a:cubicBezTo>
                  <a:cubicBezTo>
                    <a:pt x="830" y="125"/>
                    <a:pt x="1" y="0"/>
                    <a:pt x="1" y="0"/>
                  </a:cubicBezTo>
                  <a:close/>
                </a:path>
              </a:pathLst>
            </a:custGeom>
            <a:solidFill>
              <a:srgbClr val="F8E4D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 name="Google Shape;899;p43">
              <a:extLst>
                <a:ext uri="{FF2B5EF4-FFF2-40B4-BE49-F238E27FC236}">
                  <a16:creationId xmlns="" xmlns:a16="http://schemas.microsoft.com/office/drawing/2014/main" id="{17A46DC5-CFA7-400B-BB8D-472ECD6CD81D}"/>
                </a:ext>
              </a:extLst>
            </p:cNvPr>
            <p:cNvSpPr/>
            <p:nvPr/>
          </p:nvSpPr>
          <p:spPr>
            <a:xfrm>
              <a:off x="4054600" y="360550"/>
              <a:ext cx="382525" cy="401700"/>
            </a:xfrm>
            <a:custGeom>
              <a:avLst/>
              <a:gdLst/>
              <a:ahLst/>
              <a:cxnLst/>
              <a:rect l="l" t="t" r="r" b="b"/>
              <a:pathLst>
                <a:path w="15301" h="16068" extrusionOk="0">
                  <a:moveTo>
                    <a:pt x="9104" y="1"/>
                  </a:moveTo>
                  <a:cubicBezTo>
                    <a:pt x="8177" y="1"/>
                    <a:pt x="7334" y="355"/>
                    <a:pt x="7008" y="1488"/>
                  </a:cubicBezTo>
                  <a:cubicBezTo>
                    <a:pt x="6220" y="4059"/>
                    <a:pt x="5266" y="6629"/>
                    <a:pt x="3400" y="8039"/>
                  </a:cubicBezTo>
                  <a:cubicBezTo>
                    <a:pt x="2115" y="9076"/>
                    <a:pt x="1" y="13139"/>
                    <a:pt x="5183" y="15502"/>
                  </a:cubicBezTo>
                  <a:cubicBezTo>
                    <a:pt x="6274" y="15898"/>
                    <a:pt x="7224" y="16068"/>
                    <a:pt x="8049" y="16068"/>
                  </a:cubicBezTo>
                  <a:cubicBezTo>
                    <a:pt x="12239" y="16068"/>
                    <a:pt x="13207" y="11678"/>
                    <a:pt x="13103" y="10154"/>
                  </a:cubicBezTo>
                  <a:cubicBezTo>
                    <a:pt x="12895" y="7044"/>
                    <a:pt x="15300" y="5634"/>
                    <a:pt x="15010" y="3852"/>
                  </a:cubicBezTo>
                  <a:cubicBezTo>
                    <a:pt x="14720" y="2027"/>
                    <a:pt x="12439" y="991"/>
                    <a:pt x="12439" y="991"/>
                  </a:cubicBezTo>
                  <a:cubicBezTo>
                    <a:pt x="12439" y="991"/>
                    <a:pt x="10654" y="1"/>
                    <a:pt x="9104" y="1"/>
                  </a:cubicBezTo>
                  <a:close/>
                </a:path>
              </a:pathLst>
            </a:custGeom>
            <a:solidFill>
              <a:srgbClr val="EFBB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900;p43">
              <a:extLst>
                <a:ext uri="{FF2B5EF4-FFF2-40B4-BE49-F238E27FC236}">
                  <a16:creationId xmlns="" xmlns:a16="http://schemas.microsoft.com/office/drawing/2014/main" id="{45C04C16-6B61-4A83-A147-B712BDCF004D}"/>
                </a:ext>
              </a:extLst>
            </p:cNvPr>
            <p:cNvSpPr/>
            <p:nvPr/>
          </p:nvSpPr>
          <p:spPr>
            <a:xfrm>
              <a:off x="4297150" y="270775"/>
              <a:ext cx="29050" cy="136325"/>
            </a:xfrm>
            <a:custGeom>
              <a:avLst/>
              <a:gdLst/>
              <a:ahLst/>
              <a:cxnLst/>
              <a:rect l="l" t="t" r="r" b="b"/>
              <a:pathLst>
                <a:path w="1162" h="5453" extrusionOk="0">
                  <a:moveTo>
                    <a:pt x="581" y="0"/>
                  </a:moveTo>
                  <a:cubicBezTo>
                    <a:pt x="291" y="0"/>
                    <a:pt x="1" y="187"/>
                    <a:pt x="1" y="560"/>
                  </a:cubicBezTo>
                  <a:lnTo>
                    <a:pt x="1" y="4872"/>
                  </a:lnTo>
                  <a:cubicBezTo>
                    <a:pt x="1" y="5162"/>
                    <a:pt x="291" y="5452"/>
                    <a:pt x="581" y="5452"/>
                  </a:cubicBezTo>
                  <a:cubicBezTo>
                    <a:pt x="913" y="5452"/>
                    <a:pt x="1162" y="5204"/>
                    <a:pt x="1162" y="4872"/>
                  </a:cubicBezTo>
                  <a:lnTo>
                    <a:pt x="1162" y="560"/>
                  </a:lnTo>
                  <a:cubicBezTo>
                    <a:pt x="1162" y="187"/>
                    <a:pt x="871" y="0"/>
                    <a:pt x="581" y="0"/>
                  </a:cubicBezTo>
                  <a:close/>
                </a:path>
              </a:pathLst>
            </a:custGeom>
            <a:solidFill>
              <a:srgbClr val="603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901;p43">
              <a:extLst>
                <a:ext uri="{FF2B5EF4-FFF2-40B4-BE49-F238E27FC236}">
                  <a16:creationId xmlns="" xmlns:a16="http://schemas.microsoft.com/office/drawing/2014/main" id="{B0DC500E-458A-40D1-9588-B7F393554B41}"/>
                </a:ext>
              </a:extLst>
            </p:cNvPr>
            <p:cNvSpPr/>
            <p:nvPr/>
          </p:nvSpPr>
          <p:spPr>
            <a:xfrm>
              <a:off x="4461975" y="325250"/>
              <a:ext cx="72575" cy="75100"/>
            </a:xfrm>
            <a:custGeom>
              <a:avLst/>
              <a:gdLst/>
              <a:ahLst/>
              <a:cxnLst/>
              <a:rect l="l" t="t" r="r" b="b"/>
              <a:pathLst>
                <a:path w="2903" h="3004" extrusionOk="0">
                  <a:moveTo>
                    <a:pt x="1088" y="0"/>
                  </a:moveTo>
                  <a:cubicBezTo>
                    <a:pt x="925" y="0"/>
                    <a:pt x="767" y="39"/>
                    <a:pt x="622" y="122"/>
                  </a:cubicBezTo>
                  <a:cubicBezTo>
                    <a:pt x="83" y="412"/>
                    <a:pt x="0" y="1283"/>
                    <a:pt x="456" y="2071"/>
                  </a:cubicBezTo>
                  <a:cubicBezTo>
                    <a:pt x="802" y="2669"/>
                    <a:pt x="1340" y="3004"/>
                    <a:pt x="1814" y="3004"/>
                  </a:cubicBezTo>
                  <a:cubicBezTo>
                    <a:pt x="1965" y="3004"/>
                    <a:pt x="2109" y="2970"/>
                    <a:pt x="2239" y="2900"/>
                  </a:cubicBezTo>
                  <a:cubicBezTo>
                    <a:pt x="2820" y="2568"/>
                    <a:pt x="2903" y="1698"/>
                    <a:pt x="2446" y="910"/>
                  </a:cubicBezTo>
                  <a:cubicBezTo>
                    <a:pt x="2104" y="350"/>
                    <a:pt x="1576" y="0"/>
                    <a:pt x="1088" y="0"/>
                  </a:cubicBezTo>
                  <a:close/>
                </a:path>
              </a:pathLst>
            </a:custGeom>
            <a:solidFill>
              <a:srgbClr val="603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902;p43">
              <a:extLst>
                <a:ext uri="{FF2B5EF4-FFF2-40B4-BE49-F238E27FC236}">
                  <a16:creationId xmlns="" xmlns:a16="http://schemas.microsoft.com/office/drawing/2014/main" id="{6BAB727D-D3C2-4786-BAEA-4CD349460E19}"/>
                </a:ext>
              </a:extLst>
            </p:cNvPr>
            <p:cNvSpPr/>
            <p:nvPr/>
          </p:nvSpPr>
          <p:spPr>
            <a:xfrm>
              <a:off x="4266050" y="238550"/>
              <a:ext cx="84000" cy="58175"/>
            </a:xfrm>
            <a:custGeom>
              <a:avLst/>
              <a:gdLst/>
              <a:ahLst/>
              <a:cxnLst/>
              <a:rect l="l" t="t" r="r" b="b"/>
              <a:pathLst>
                <a:path w="3360" h="2327" extrusionOk="0">
                  <a:moveTo>
                    <a:pt x="1839" y="1"/>
                  </a:moveTo>
                  <a:cubicBezTo>
                    <a:pt x="1727" y="1"/>
                    <a:pt x="1611" y="8"/>
                    <a:pt x="1493" y="24"/>
                  </a:cubicBezTo>
                  <a:cubicBezTo>
                    <a:pt x="623" y="149"/>
                    <a:pt x="1" y="771"/>
                    <a:pt x="84" y="1393"/>
                  </a:cubicBezTo>
                  <a:cubicBezTo>
                    <a:pt x="193" y="1940"/>
                    <a:pt x="785" y="2327"/>
                    <a:pt x="1547" y="2327"/>
                  </a:cubicBezTo>
                  <a:cubicBezTo>
                    <a:pt x="1650" y="2327"/>
                    <a:pt x="1757" y="2320"/>
                    <a:pt x="1867" y="2305"/>
                  </a:cubicBezTo>
                  <a:cubicBezTo>
                    <a:pt x="2737" y="2139"/>
                    <a:pt x="3359" y="1517"/>
                    <a:pt x="3276" y="895"/>
                  </a:cubicBezTo>
                  <a:cubicBezTo>
                    <a:pt x="3204" y="354"/>
                    <a:pt x="2597" y="1"/>
                    <a:pt x="1839" y="1"/>
                  </a:cubicBezTo>
                  <a:close/>
                </a:path>
              </a:pathLst>
            </a:custGeom>
            <a:solidFill>
              <a:srgbClr val="603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903;p43">
              <a:extLst>
                <a:ext uri="{FF2B5EF4-FFF2-40B4-BE49-F238E27FC236}">
                  <a16:creationId xmlns="" xmlns:a16="http://schemas.microsoft.com/office/drawing/2014/main" id="{A8AFBA84-3E21-4E0A-84E2-AC988086873E}"/>
                </a:ext>
              </a:extLst>
            </p:cNvPr>
            <p:cNvSpPr/>
            <p:nvPr/>
          </p:nvSpPr>
          <p:spPr>
            <a:xfrm>
              <a:off x="4066000" y="569525"/>
              <a:ext cx="299600" cy="192350"/>
            </a:xfrm>
            <a:custGeom>
              <a:avLst/>
              <a:gdLst/>
              <a:ahLst/>
              <a:cxnLst/>
              <a:rect l="l" t="t" r="r" b="b"/>
              <a:pathLst>
                <a:path w="11984" h="7694" extrusionOk="0">
                  <a:moveTo>
                    <a:pt x="3117" y="1"/>
                  </a:moveTo>
                  <a:cubicBezTo>
                    <a:pt x="2949" y="1"/>
                    <a:pt x="2781" y="4"/>
                    <a:pt x="2613" y="12"/>
                  </a:cubicBezTo>
                  <a:cubicBezTo>
                    <a:pt x="1286" y="1339"/>
                    <a:pt x="1" y="4987"/>
                    <a:pt x="4727" y="7143"/>
                  </a:cubicBezTo>
                  <a:cubicBezTo>
                    <a:pt x="5807" y="7528"/>
                    <a:pt x="6745" y="7693"/>
                    <a:pt x="7557" y="7693"/>
                  </a:cubicBezTo>
                  <a:cubicBezTo>
                    <a:pt x="9987" y="7693"/>
                    <a:pt x="11300" y="6209"/>
                    <a:pt x="11983" y="4656"/>
                  </a:cubicBezTo>
                  <a:cubicBezTo>
                    <a:pt x="11071" y="3412"/>
                    <a:pt x="9661" y="1795"/>
                    <a:pt x="7961" y="1007"/>
                  </a:cubicBezTo>
                  <a:cubicBezTo>
                    <a:pt x="6418" y="367"/>
                    <a:pt x="4772" y="1"/>
                    <a:pt x="3117" y="1"/>
                  </a:cubicBezTo>
                  <a:close/>
                </a:path>
              </a:pathLst>
            </a:custGeom>
            <a:solidFill>
              <a:srgbClr val="FFD56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904;p43">
              <a:extLst>
                <a:ext uri="{FF2B5EF4-FFF2-40B4-BE49-F238E27FC236}">
                  <a16:creationId xmlns="" xmlns:a16="http://schemas.microsoft.com/office/drawing/2014/main" id="{4CABB869-D411-4F12-AE56-4FE251A84D0D}"/>
                </a:ext>
              </a:extLst>
            </p:cNvPr>
            <p:cNvSpPr/>
            <p:nvPr/>
          </p:nvSpPr>
          <p:spPr>
            <a:xfrm>
              <a:off x="4266650" y="320100"/>
              <a:ext cx="200525" cy="148225"/>
            </a:xfrm>
            <a:custGeom>
              <a:avLst/>
              <a:gdLst/>
              <a:ahLst/>
              <a:cxnLst/>
              <a:rect l="l" t="t" r="r" b="b"/>
              <a:pathLst>
                <a:path w="8021" h="5929" extrusionOk="0">
                  <a:moveTo>
                    <a:pt x="2641" y="1"/>
                  </a:moveTo>
                  <a:cubicBezTo>
                    <a:pt x="1570" y="1"/>
                    <a:pt x="1304" y="867"/>
                    <a:pt x="1304" y="867"/>
                  </a:cubicBezTo>
                  <a:cubicBezTo>
                    <a:pt x="1233" y="858"/>
                    <a:pt x="1167" y="853"/>
                    <a:pt x="1104" y="853"/>
                  </a:cubicBezTo>
                  <a:cubicBezTo>
                    <a:pt x="52" y="853"/>
                    <a:pt x="0" y="2098"/>
                    <a:pt x="391" y="2567"/>
                  </a:cubicBezTo>
                  <a:cubicBezTo>
                    <a:pt x="276" y="3602"/>
                    <a:pt x="1437" y="3857"/>
                    <a:pt x="1875" y="3857"/>
                  </a:cubicBezTo>
                  <a:cubicBezTo>
                    <a:pt x="1911" y="3857"/>
                    <a:pt x="1942" y="3856"/>
                    <a:pt x="1967" y="3853"/>
                  </a:cubicBezTo>
                  <a:cubicBezTo>
                    <a:pt x="2180" y="4864"/>
                    <a:pt x="2991" y="5107"/>
                    <a:pt x="3688" y="5107"/>
                  </a:cubicBezTo>
                  <a:cubicBezTo>
                    <a:pt x="4076" y="5107"/>
                    <a:pt x="4428" y="5031"/>
                    <a:pt x="4621" y="4972"/>
                  </a:cubicBezTo>
                  <a:cubicBezTo>
                    <a:pt x="4835" y="5693"/>
                    <a:pt x="5296" y="5928"/>
                    <a:pt x="5730" y="5928"/>
                  </a:cubicBezTo>
                  <a:cubicBezTo>
                    <a:pt x="6219" y="5928"/>
                    <a:pt x="6672" y="5628"/>
                    <a:pt x="6694" y="5387"/>
                  </a:cubicBezTo>
                  <a:cubicBezTo>
                    <a:pt x="7316" y="5387"/>
                    <a:pt x="8021" y="4931"/>
                    <a:pt x="7647" y="4018"/>
                  </a:cubicBezTo>
                  <a:cubicBezTo>
                    <a:pt x="7413" y="3470"/>
                    <a:pt x="6882" y="3144"/>
                    <a:pt x="6300" y="3144"/>
                  </a:cubicBezTo>
                  <a:cubicBezTo>
                    <a:pt x="6266" y="3144"/>
                    <a:pt x="6231" y="3145"/>
                    <a:pt x="6196" y="3148"/>
                  </a:cubicBezTo>
                  <a:cubicBezTo>
                    <a:pt x="6611" y="2692"/>
                    <a:pt x="6569" y="1987"/>
                    <a:pt x="6113" y="1572"/>
                  </a:cubicBezTo>
                  <a:cubicBezTo>
                    <a:pt x="5815" y="1301"/>
                    <a:pt x="5429" y="1154"/>
                    <a:pt x="5023" y="1154"/>
                  </a:cubicBezTo>
                  <a:cubicBezTo>
                    <a:pt x="4808" y="1154"/>
                    <a:pt x="4587" y="1196"/>
                    <a:pt x="4372" y="1282"/>
                  </a:cubicBezTo>
                  <a:cubicBezTo>
                    <a:pt x="4372" y="1282"/>
                    <a:pt x="4413" y="287"/>
                    <a:pt x="3045" y="38"/>
                  </a:cubicBezTo>
                  <a:cubicBezTo>
                    <a:pt x="2899" y="12"/>
                    <a:pt x="2765" y="1"/>
                    <a:pt x="2641" y="1"/>
                  </a:cubicBezTo>
                  <a:close/>
                </a:path>
              </a:pathLst>
            </a:custGeom>
            <a:solidFill>
              <a:srgbClr val="603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905;p43">
              <a:extLst>
                <a:ext uri="{FF2B5EF4-FFF2-40B4-BE49-F238E27FC236}">
                  <a16:creationId xmlns="" xmlns:a16="http://schemas.microsoft.com/office/drawing/2014/main" id="{063F9E88-E504-4E14-B5EE-F99531511F5E}"/>
                </a:ext>
              </a:extLst>
            </p:cNvPr>
            <p:cNvSpPr/>
            <p:nvPr/>
          </p:nvSpPr>
          <p:spPr>
            <a:xfrm>
              <a:off x="4159300" y="605050"/>
              <a:ext cx="37325" cy="32900"/>
            </a:xfrm>
            <a:custGeom>
              <a:avLst/>
              <a:gdLst/>
              <a:ahLst/>
              <a:cxnLst/>
              <a:rect l="l" t="t" r="r" b="b"/>
              <a:pathLst>
                <a:path w="1493" h="1316" extrusionOk="0">
                  <a:moveTo>
                    <a:pt x="871" y="1"/>
                  </a:moveTo>
                  <a:cubicBezTo>
                    <a:pt x="290" y="1"/>
                    <a:pt x="0" y="705"/>
                    <a:pt x="415" y="1120"/>
                  </a:cubicBezTo>
                  <a:cubicBezTo>
                    <a:pt x="550" y="1255"/>
                    <a:pt x="711" y="1315"/>
                    <a:pt x="867" y="1315"/>
                  </a:cubicBezTo>
                  <a:cubicBezTo>
                    <a:pt x="1191" y="1315"/>
                    <a:pt x="1493" y="1056"/>
                    <a:pt x="1493" y="664"/>
                  </a:cubicBezTo>
                  <a:cubicBezTo>
                    <a:pt x="1493" y="291"/>
                    <a:pt x="1203" y="1"/>
                    <a:pt x="871" y="1"/>
                  </a:cubicBezTo>
                  <a:close/>
                </a:path>
              </a:pathLst>
            </a:custGeom>
            <a:solidFill>
              <a:srgbClr val="603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906;p43">
              <a:extLst>
                <a:ext uri="{FF2B5EF4-FFF2-40B4-BE49-F238E27FC236}">
                  <a16:creationId xmlns="" xmlns:a16="http://schemas.microsoft.com/office/drawing/2014/main" id="{CCA3132B-70AE-49B7-87C7-365CA0A88BC3}"/>
                </a:ext>
              </a:extLst>
            </p:cNvPr>
            <p:cNvSpPr/>
            <p:nvPr/>
          </p:nvSpPr>
          <p:spPr>
            <a:xfrm>
              <a:off x="4262950" y="641075"/>
              <a:ext cx="34225" cy="31900"/>
            </a:xfrm>
            <a:custGeom>
              <a:avLst/>
              <a:gdLst/>
              <a:ahLst/>
              <a:cxnLst/>
              <a:rect l="l" t="t" r="r" b="b"/>
              <a:pathLst>
                <a:path w="1369" h="1276" extrusionOk="0">
                  <a:moveTo>
                    <a:pt x="685" y="0"/>
                  </a:moveTo>
                  <a:cubicBezTo>
                    <a:pt x="343" y="0"/>
                    <a:pt x="0" y="239"/>
                    <a:pt x="42" y="716"/>
                  </a:cubicBezTo>
                  <a:cubicBezTo>
                    <a:pt x="83" y="1089"/>
                    <a:pt x="384" y="1275"/>
                    <a:pt x="685" y="1275"/>
                  </a:cubicBezTo>
                  <a:cubicBezTo>
                    <a:pt x="985" y="1275"/>
                    <a:pt x="1286" y="1089"/>
                    <a:pt x="1327" y="716"/>
                  </a:cubicBezTo>
                  <a:cubicBezTo>
                    <a:pt x="1369" y="239"/>
                    <a:pt x="1027" y="0"/>
                    <a:pt x="685" y="0"/>
                  </a:cubicBezTo>
                  <a:close/>
                </a:path>
              </a:pathLst>
            </a:custGeom>
            <a:solidFill>
              <a:srgbClr val="603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907;p43">
              <a:extLst>
                <a:ext uri="{FF2B5EF4-FFF2-40B4-BE49-F238E27FC236}">
                  <a16:creationId xmlns="" xmlns:a16="http://schemas.microsoft.com/office/drawing/2014/main" id="{D78BDA0D-BB07-4FCC-B4EC-5F948DA2A573}"/>
                </a:ext>
              </a:extLst>
            </p:cNvPr>
            <p:cNvSpPr/>
            <p:nvPr/>
          </p:nvSpPr>
          <p:spPr>
            <a:xfrm>
              <a:off x="4324700" y="490600"/>
              <a:ext cx="72000" cy="66675"/>
            </a:xfrm>
            <a:custGeom>
              <a:avLst/>
              <a:gdLst/>
              <a:ahLst/>
              <a:cxnLst/>
              <a:rect l="l" t="t" r="r" b="b"/>
              <a:pathLst>
                <a:path w="2880" h="2667" extrusionOk="0">
                  <a:moveTo>
                    <a:pt x="1410" y="0"/>
                  </a:moveTo>
                  <a:cubicBezTo>
                    <a:pt x="683" y="0"/>
                    <a:pt x="0" y="597"/>
                    <a:pt x="60" y="1427"/>
                  </a:cubicBezTo>
                  <a:cubicBezTo>
                    <a:pt x="140" y="2202"/>
                    <a:pt x="770" y="2667"/>
                    <a:pt x="1420" y="2667"/>
                  </a:cubicBezTo>
                  <a:cubicBezTo>
                    <a:pt x="1778" y="2667"/>
                    <a:pt x="2143" y="2525"/>
                    <a:pt x="2423" y="2215"/>
                  </a:cubicBezTo>
                  <a:cubicBezTo>
                    <a:pt x="2879" y="1635"/>
                    <a:pt x="2796" y="806"/>
                    <a:pt x="2257" y="308"/>
                  </a:cubicBezTo>
                  <a:cubicBezTo>
                    <a:pt x="1997" y="95"/>
                    <a:pt x="1700" y="0"/>
                    <a:pt x="1410" y="0"/>
                  </a:cubicBezTo>
                  <a:close/>
                </a:path>
              </a:pathLst>
            </a:custGeom>
            <a:solidFill>
              <a:srgbClr val="231F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908;p43">
              <a:extLst>
                <a:ext uri="{FF2B5EF4-FFF2-40B4-BE49-F238E27FC236}">
                  <a16:creationId xmlns="" xmlns:a16="http://schemas.microsoft.com/office/drawing/2014/main" id="{C59B5516-478B-4FB8-A56F-481539E37ED0}"/>
                </a:ext>
              </a:extLst>
            </p:cNvPr>
            <p:cNvSpPr/>
            <p:nvPr/>
          </p:nvSpPr>
          <p:spPr>
            <a:xfrm>
              <a:off x="4365850" y="508250"/>
              <a:ext cx="25650" cy="22775"/>
            </a:xfrm>
            <a:custGeom>
              <a:avLst/>
              <a:gdLst/>
              <a:ahLst/>
              <a:cxnLst/>
              <a:rect l="l" t="t" r="r" b="b"/>
              <a:pathLst>
                <a:path w="1026" h="911" extrusionOk="0">
                  <a:moveTo>
                    <a:pt x="506" y="0"/>
                  </a:moveTo>
                  <a:cubicBezTo>
                    <a:pt x="254" y="0"/>
                    <a:pt x="1" y="214"/>
                    <a:pt x="31" y="514"/>
                  </a:cubicBezTo>
                  <a:cubicBezTo>
                    <a:pt x="58" y="756"/>
                    <a:pt x="276" y="911"/>
                    <a:pt x="505" y="911"/>
                  </a:cubicBezTo>
                  <a:cubicBezTo>
                    <a:pt x="630" y="911"/>
                    <a:pt x="758" y="865"/>
                    <a:pt x="860" y="763"/>
                  </a:cubicBezTo>
                  <a:cubicBezTo>
                    <a:pt x="1026" y="556"/>
                    <a:pt x="984" y="265"/>
                    <a:pt x="777" y="100"/>
                  </a:cubicBezTo>
                  <a:cubicBezTo>
                    <a:pt x="697" y="31"/>
                    <a:pt x="602" y="0"/>
                    <a:pt x="50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909;p43">
              <a:extLst>
                <a:ext uri="{FF2B5EF4-FFF2-40B4-BE49-F238E27FC236}">
                  <a16:creationId xmlns="" xmlns:a16="http://schemas.microsoft.com/office/drawing/2014/main" id="{FFF250E1-E562-4EAB-A49C-DE2A582B2386}"/>
                </a:ext>
              </a:extLst>
            </p:cNvPr>
            <p:cNvSpPr/>
            <p:nvPr/>
          </p:nvSpPr>
          <p:spPr>
            <a:xfrm>
              <a:off x="4208900" y="441875"/>
              <a:ext cx="71700" cy="66150"/>
            </a:xfrm>
            <a:custGeom>
              <a:avLst/>
              <a:gdLst/>
              <a:ahLst/>
              <a:cxnLst/>
              <a:rect l="l" t="t" r="r" b="b"/>
              <a:pathLst>
                <a:path w="2868" h="2646" extrusionOk="0">
                  <a:moveTo>
                    <a:pt x="1399" y="1"/>
                  </a:moveTo>
                  <a:cubicBezTo>
                    <a:pt x="675" y="1"/>
                    <a:pt x="0" y="598"/>
                    <a:pt x="89" y="1428"/>
                  </a:cubicBezTo>
                  <a:cubicBezTo>
                    <a:pt x="143" y="2174"/>
                    <a:pt x="761" y="2646"/>
                    <a:pt x="1405" y="2646"/>
                  </a:cubicBezTo>
                  <a:cubicBezTo>
                    <a:pt x="1764" y="2646"/>
                    <a:pt x="2130" y="2500"/>
                    <a:pt x="2411" y="2174"/>
                  </a:cubicBezTo>
                  <a:cubicBezTo>
                    <a:pt x="2867" y="1635"/>
                    <a:pt x="2826" y="764"/>
                    <a:pt x="2245" y="308"/>
                  </a:cubicBezTo>
                  <a:cubicBezTo>
                    <a:pt x="1985" y="96"/>
                    <a:pt x="1688" y="1"/>
                    <a:pt x="1399" y="1"/>
                  </a:cubicBezTo>
                  <a:close/>
                </a:path>
              </a:pathLst>
            </a:custGeom>
            <a:solidFill>
              <a:srgbClr val="231F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910;p43">
              <a:extLst>
                <a:ext uri="{FF2B5EF4-FFF2-40B4-BE49-F238E27FC236}">
                  <a16:creationId xmlns="" xmlns:a16="http://schemas.microsoft.com/office/drawing/2014/main" id="{2FB3F019-4F42-4B66-9646-3C2672E4660D}"/>
                </a:ext>
              </a:extLst>
            </p:cNvPr>
            <p:cNvSpPr/>
            <p:nvPr/>
          </p:nvSpPr>
          <p:spPr>
            <a:xfrm>
              <a:off x="4249475" y="458925"/>
              <a:ext cx="29500" cy="23375"/>
            </a:xfrm>
            <a:custGeom>
              <a:avLst/>
              <a:gdLst/>
              <a:ahLst/>
              <a:cxnLst/>
              <a:rect l="l" t="t" r="r" b="b"/>
              <a:pathLst>
                <a:path w="1180" h="935" extrusionOk="0">
                  <a:moveTo>
                    <a:pt x="517" y="0"/>
                  </a:moveTo>
                  <a:cubicBezTo>
                    <a:pt x="397" y="0"/>
                    <a:pt x="272" y="49"/>
                    <a:pt x="166" y="165"/>
                  </a:cubicBezTo>
                  <a:cubicBezTo>
                    <a:pt x="0" y="373"/>
                    <a:pt x="42" y="663"/>
                    <a:pt x="208" y="829"/>
                  </a:cubicBezTo>
                  <a:cubicBezTo>
                    <a:pt x="299" y="901"/>
                    <a:pt x="405" y="934"/>
                    <a:pt x="511" y="934"/>
                  </a:cubicBezTo>
                  <a:cubicBezTo>
                    <a:pt x="646" y="934"/>
                    <a:pt x="778" y="880"/>
                    <a:pt x="871" y="787"/>
                  </a:cubicBezTo>
                  <a:cubicBezTo>
                    <a:pt x="1180" y="417"/>
                    <a:pt x="868" y="0"/>
                    <a:pt x="51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911;p43">
              <a:extLst>
                <a:ext uri="{FF2B5EF4-FFF2-40B4-BE49-F238E27FC236}">
                  <a16:creationId xmlns="" xmlns:a16="http://schemas.microsoft.com/office/drawing/2014/main" id="{8262C9E7-5FEB-4671-9489-2B2FC3CE22AE}"/>
                </a:ext>
              </a:extLst>
            </p:cNvPr>
            <p:cNvSpPr/>
            <p:nvPr/>
          </p:nvSpPr>
          <p:spPr>
            <a:xfrm>
              <a:off x="4267100" y="341775"/>
              <a:ext cx="200075" cy="127125"/>
            </a:xfrm>
            <a:custGeom>
              <a:avLst/>
              <a:gdLst/>
              <a:ahLst/>
              <a:cxnLst/>
              <a:rect l="l" t="t" r="r" b="b"/>
              <a:pathLst>
                <a:path w="8003" h="5085" extrusionOk="0">
                  <a:moveTo>
                    <a:pt x="1078" y="0"/>
                  </a:moveTo>
                  <a:cubicBezTo>
                    <a:pt x="42" y="0"/>
                    <a:pt x="0" y="1244"/>
                    <a:pt x="415" y="1742"/>
                  </a:cubicBezTo>
                  <a:cubicBezTo>
                    <a:pt x="301" y="2764"/>
                    <a:pt x="1399" y="2991"/>
                    <a:pt x="1842" y="2991"/>
                  </a:cubicBezTo>
                  <a:cubicBezTo>
                    <a:pt x="1884" y="2991"/>
                    <a:pt x="1920" y="2989"/>
                    <a:pt x="1949" y="2986"/>
                  </a:cubicBezTo>
                  <a:cubicBezTo>
                    <a:pt x="2190" y="4029"/>
                    <a:pt x="3017" y="4261"/>
                    <a:pt x="3708" y="4261"/>
                  </a:cubicBezTo>
                  <a:cubicBezTo>
                    <a:pt x="4088" y="4261"/>
                    <a:pt x="4426" y="4191"/>
                    <a:pt x="4603" y="4146"/>
                  </a:cubicBezTo>
                  <a:cubicBezTo>
                    <a:pt x="4832" y="4853"/>
                    <a:pt x="5289" y="5084"/>
                    <a:pt x="5716" y="5084"/>
                  </a:cubicBezTo>
                  <a:cubicBezTo>
                    <a:pt x="6217" y="5084"/>
                    <a:pt x="6676" y="4766"/>
                    <a:pt x="6676" y="4520"/>
                  </a:cubicBezTo>
                  <a:cubicBezTo>
                    <a:pt x="7298" y="4520"/>
                    <a:pt x="8003" y="4105"/>
                    <a:pt x="7629" y="3151"/>
                  </a:cubicBezTo>
                  <a:cubicBezTo>
                    <a:pt x="7588" y="3068"/>
                    <a:pt x="7546" y="2986"/>
                    <a:pt x="7505" y="2903"/>
                  </a:cubicBezTo>
                  <a:lnTo>
                    <a:pt x="7505" y="2903"/>
                  </a:lnTo>
                  <a:cubicBezTo>
                    <a:pt x="7531" y="3570"/>
                    <a:pt x="7159" y="3697"/>
                    <a:pt x="6872" y="3697"/>
                  </a:cubicBezTo>
                  <a:cubicBezTo>
                    <a:pt x="6696" y="3697"/>
                    <a:pt x="6551" y="3649"/>
                    <a:pt x="6551" y="3649"/>
                  </a:cubicBezTo>
                  <a:cubicBezTo>
                    <a:pt x="6551" y="3649"/>
                    <a:pt x="6521" y="4014"/>
                    <a:pt x="5990" y="4014"/>
                  </a:cubicBezTo>
                  <a:cubicBezTo>
                    <a:pt x="5901" y="4014"/>
                    <a:pt x="5799" y="4004"/>
                    <a:pt x="5681" y="3981"/>
                  </a:cubicBezTo>
                  <a:cubicBezTo>
                    <a:pt x="5266" y="3939"/>
                    <a:pt x="4934" y="3566"/>
                    <a:pt x="4976" y="3151"/>
                  </a:cubicBezTo>
                  <a:lnTo>
                    <a:pt x="4976" y="3151"/>
                  </a:lnTo>
                  <a:cubicBezTo>
                    <a:pt x="4976" y="3151"/>
                    <a:pt x="4737" y="3470"/>
                    <a:pt x="4068" y="3470"/>
                  </a:cubicBezTo>
                  <a:cubicBezTo>
                    <a:pt x="3901" y="3470"/>
                    <a:pt x="3707" y="3450"/>
                    <a:pt x="3483" y="3400"/>
                  </a:cubicBezTo>
                  <a:cubicBezTo>
                    <a:pt x="2903" y="3317"/>
                    <a:pt x="2405" y="2861"/>
                    <a:pt x="2322" y="2281"/>
                  </a:cubicBezTo>
                  <a:cubicBezTo>
                    <a:pt x="2293" y="2282"/>
                    <a:pt x="2265" y="2283"/>
                    <a:pt x="2237" y="2283"/>
                  </a:cubicBezTo>
                  <a:cubicBezTo>
                    <a:pt x="1499" y="2283"/>
                    <a:pt x="1044" y="1766"/>
                    <a:pt x="1244" y="1327"/>
                  </a:cubicBezTo>
                  <a:cubicBezTo>
                    <a:pt x="539" y="1078"/>
                    <a:pt x="912" y="290"/>
                    <a:pt x="1078" y="0"/>
                  </a:cubicBezTo>
                  <a:close/>
                </a:path>
              </a:pathLst>
            </a:custGeom>
            <a:solidFill>
              <a:srgbClr val="603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912;p43">
              <a:extLst>
                <a:ext uri="{FF2B5EF4-FFF2-40B4-BE49-F238E27FC236}">
                  <a16:creationId xmlns="" xmlns:a16="http://schemas.microsoft.com/office/drawing/2014/main" id="{31321F36-FBA4-4CE3-8A22-177B09D10162}"/>
                </a:ext>
              </a:extLst>
            </p:cNvPr>
            <p:cNvSpPr/>
            <p:nvPr/>
          </p:nvSpPr>
          <p:spPr>
            <a:xfrm>
              <a:off x="4117825" y="521100"/>
              <a:ext cx="290275" cy="241150"/>
            </a:xfrm>
            <a:custGeom>
              <a:avLst/>
              <a:gdLst/>
              <a:ahLst/>
              <a:cxnLst/>
              <a:rect l="l" t="t" r="r" b="b"/>
              <a:pathLst>
                <a:path w="11611" h="9646" extrusionOk="0">
                  <a:moveTo>
                    <a:pt x="11610" y="0"/>
                  </a:moveTo>
                  <a:lnTo>
                    <a:pt x="11610" y="0"/>
                  </a:lnTo>
                  <a:cubicBezTo>
                    <a:pt x="10864" y="1120"/>
                    <a:pt x="9579" y="2405"/>
                    <a:pt x="9661" y="3359"/>
                  </a:cubicBezTo>
                  <a:cubicBezTo>
                    <a:pt x="9744" y="4561"/>
                    <a:pt x="9661" y="6883"/>
                    <a:pt x="8542" y="7712"/>
                  </a:cubicBezTo>
                  <a:cubicBezTo>
                    <a:pt x="7379" y="8543"/>
                    <a:pt x="6020" y="8954"/>
                    <a:pt x="4664" y="8954"/>
                  </a:cubicBezTo>
                  <a:cubicBezTo>
                    <a:pt x="2974" y="8954"/>
                    <a:pt x="1289" y="8314"/>
                    <a:pt x="1" y="7049"/>
                  </a:cubicBezTo>
                  <a:lnTo>
                    <a:pt x="1" y="7049"/>
                  </a:lnTo>
                  <a:cubicBezTo>
                    <a:pt x="664" y="7961"/>
                    <a:pt x="1576" y="8666"/>
                    <a:pt x="2654" y="9080"/>
                  </a:cubicBezTo>
                  <a:cubicBezTo>
                    <a:pt x="3739" y="9476"/>
                    <a:pt x="4684" y="9646"/>
                    <a:pt x="5506" y="9646"/>
                  </a:cubicBezTo>
                  <a:cubicBezTo>
                    <a:pt x="9682" y="9646"/>
                    <a:pt x="10678" y="5256"/>
                    <a:pt x="10574" y="3732"/>
                  </a:cubicBezTo>
                  <a:cubicBezTo>
                    <a:pt x="10532" y="2405"/>
                    <a:pt x="10905" y="1120"/>
                    <a:pt x="11610" y="0"/>
                  </a:cubicBezTo>
                  <a:close/>
                </a:path>
              </a:pathLst>
            </a:custGeom>
            <a:solidFill>
              <a:srgbClr val="EFBB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913;p43">
              <a:extLst>
                <a:ext uri="{FF2B5EF4-FFF2-40B4-BE49-F238E27FC236}">
                  <a16:creationId xmlns="" xmlns:a16="http://schemas.microsoft.com/office/drawing/2014/main" id="{EDD4D440-158A-4D67-B0D5-69B29D921CC7}"/>
                </a:ext>
              </a:extLst>
            </p:cNvPr>
            <p:cNvSpPr/>
            <p:nvPr/>
          </p:nvSpPr>
          <p:spPr>
            <a:xfrm>
              <a:off x="4419475" y="498300"/>
              <a:ext cx="1050" cy="3125"/>
            </a:xfrm>
            <a:custGeom>
              <a:avLst/>
              <a:gdLst/>
              <a:ahLst/>
              <a:cxnLst/>
              <a:rect l="l" t="t" r="r" b="b"/>
              <a:pathLst>
                <a:path w="42" h="125" extrusionOk="0">
                  <a:moveTo>
                    <a:pt x="42" y="0"/>
                  </a:moveTo>
                  <a:lnTo>
                    <a:pt x="42" y="0"/>
                  </a:lnTo>
                  <a:cubicBezTo>
                    <a:pt x="0" y="41"/>
                    <a:pt x="0" y="83"/>
                    <a:pt x="0" y="124"/>
                  </a:cubicBezTo>
                  <a:lnTo>
                    <a:pt x="42" y="0"/>
                  </a:lnTo>
                  <a:close/>
                </a:path>
              </a:pathLst>
            </a:custGeom>
            <a:solidFill>
              <a:srgbClr val="EFBB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914;p43">
              <a:extLst>
                <a:ext uri="{FF2B5EF4-FFF2-40B4-BE49-F238E27FC236}">
                  <a16:creationId xmlns="" xmlns:a16="http://schemas.microsoft.com/office/drawing/2014/main" id="{4D512E64-BC9E-42CF-9B69-F9E25E3656DE}"/>
                </a:ext>
              </a:extLst>
            </p:cNvPr>
            <p:cNvSpPr/>
            <p:nvPr/>
          </p:nvSpPr>
          <p:spPr>
            <a:xfrm>
              <a:off x="4189425" y="689550"/>
              <a:ext cx="128475" cy="58775"/>
            </a:xfrm>
            <a:custGeom>
              <a:avLst/>
              <a:gdLst/>
              <a:ahLst/>
              <a:cxnLst/>
              <a:rect l="l" t="t" r="r" b="b"/>
              <a:pathLst>
                <a:path w="5139" h="2351" extrusionOk="0">
                  <a:moveTo>
                    <a:pt x="4081" y="0"/>
                  </a:moveTo>
                  <a:cubicBezTo>
                    <a:pt x="3827" y="0"/>
                    <a:pt x="3569" y="136"/>
                    <a:pt x="3356" y="228"/>
                  </a:cubicBezTo>
                  <a:cubicBezTo>
                    <a:pt x="3024" y="352"/>
                    <a:pt x="2693" y="435"/>
                    <a:pt x="2320" y="435"/>
                  </a:cubicBezTo>
                  <a:cubicBezTo>
                    <a:pt x="2261" y="442"/>
                    <a:pt x="2203" y="446"/>
                    <a:pt x="2147" y="446"/>
                  </a:cubicBezTo>
                  <a:cubicBezTo>
                    <a:pt x="1884" y="446"/>
                    <a:pt x="1639" y="372"/>
                    <a:pt x="1366" y="269"/>
                  </a:cubicBezTo>
                  <a:cubicBezTo>
                    <a:pt x="1232" y="189"/>
                    <a:pt x="1091" y="153"/>
                    <a:pt x="954" y="153"/>
                  </a:cubicBezTo>
                  <a:cubicBezTo>
                    <a:pt x="452" y="153"/>
                    <a:pt x="1" y="637"/>
                    <a:pt x="163" y="1223"/>
                  </a:cubicBezTo>
                  <a:cubicBezTo>
                    <a:pt x="371" y="2011"/>
                    <a:pt x="1324" y="2342"/>
                    <a:pt x="2029" y="2342"/>
                  </a:cubicBezTo>
                  <a:cubicBezTo>
                    <a:pt x="2121" y="2348"/>
                    <a:pt x="2212" y="2350"/>
                    <a:pt x="2303" y="2350"/>
                  </a:cubicBezTo>
                  <a:cubicBezTo>
                    <a:pt x="2949" y="2350"/>
                    <a:pt x="3562" y="2219"/>
                    <a:pt x="4144" y="1928"/>
                  </a:cubicBezTo>
                  <a:cubicBezTo>
                    <a:pt x="4766" y="1555"/>
                    <a:pt x="5139" y="477"/>
                    <a:pt x="4351" y="62"/>
                  </a:cubicBezTo>
                  <a:cubicBezTo>
                    <a:pt x="4263" y="18"/>
                    <a:pt x="4172" y="0"/>
                    <a:pt x="4081"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915;p43">
              <a:extLst>
                <a:ext uri="{FF2B5EF4-FFF2-40B4-BE49-F238E27FC236}">
                  <a16:creationId xmlns="" xmlns:a16="http://schemas.microsoft.com/office/drawing/2014/main" id="{A2059674-5E92-433D-B654-B0098C5C447F}"/>
                </a:ext>
              </a:extLst>
            </p:cNvPr>
            <p:cNvSpPr/>
            <p:nvPr/>
          </p:nvSpPr>
          <p:spPr>
            <a:xfrm>
              <a:off x="4232900" y="707675"/>
              <a:ext cx="76725" cy="40650"/>
            </a:xfrm>
            <a:custGeom>
              <a:avLst/>
              <a:gdLst/>
              <a:ahLst/>
              <a:cxnLst/>
              <a:rect l="l" t="t" r="r" b="b"/>
              <a:pathLst>
                <a:path w="3069" h="1626" extrusionOk="0">
                  <a:moveTo>
                    <a:pt x="3068" y="0"/>
                  </a:moveTo>
                  <a:cubicBezTo>
                    <a:pt x="2363" y="0"/>
                    <a:pt x="581" y="83"/>
                    <a:pt x="0" y="1576"/>
                  </a:cubicBezTo>
                  <a:lnTo>
                    <a:pt x="332" y="1617"/>
                  </a:lnTo>
                  <a:cubicBezTo>
                    <a:pt x="419" y="1623"/>
                    <a:pt x="506" y="1625"/>
                    <a:pt x="594" y="1625"/>
                  </a:cubicBezTo>
                  <a:cubicBezTo>
                    <a:pt x="1219" y="1625"/>
                    <a:pt x="1865" y="1494"/>
                    <a:pt x="2446" y="1203"/>
                  </a:cubicBezTo>
                  <a:cubicBezTo>
                    <a:pt x="2861" y="954"/>
                    <a:pt x="3068" y="498"/>
                    <a:pt x="3068" y="0"/>
                  </a:cubicBezTo>
                  <a:close/>
                </a:path>
              </a:pathLst>
            </a:custGeom>
            <a:solidFill>
              <a:srgbClr val="BE1E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2645701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ectangle 92">
            <a:extLst>
              <a:ext uri="{FF2B5EF4-FFF2-40B4-BE49-F238E27FC236}">
                <a16:creationId xmlns="" xmlns:a16="http://schemas.microsoft.com/office/drawing/2014/main" id="{9A06EFBF-256C-4660-B5AF-2A3C8F57D691}"/>
              </a:ext>
            </a:extLst>
          </p:cNvPr>
          <p:cNvSpPr>
            <a:spLocks noChangeAspect="1"/>
          </p:cNvSpPr>
          <p:nvPr>
            <p:custDataLst>
              <p:tags r:id="rId1"/>
            </p:custDataLst>
          </p:nvPr>
        </p:nvSpPr>
        <p:spPr>
          <a:xfrm>
            <a:off x="25325" y="-7799"/>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3" name="Group 2">
            <a:extLst>
              <a:ext uri="{FF2B5EF4-FFF2-40B4-BE49-F238E27FC236}">
                <a16:creationId xmlns="" xmlns:a16="http://schemas.microsoft.com/office/drawing/2014/main" id="{CF90A629-6CB5-4BA9-9B3C-A88B43CEE5D4}"/>
              </a:ext>
            </a:extLst>
          </p:cNvPr>
          <p:cNvGrpSpPr/>
          <p:nvPr/>
        </p:nvGrpSpPr>
        <p:grpSpPr>
          <a:xfrm>
            <a:off x="1993784" y="-521428"/>
            <a:ext cx="10786278" cy="3650508"/>
            <a:chOff x="1993784" y="-521428"/>
            <a:chExt cx="10786278" cy="3650508"/>
          </a:xfrm>
        </p:grpSpPr>
        <p:grpSp>
          <p:nvGrpSpPr>
            <p:cNvPr id="4" name="Group 3">
              <a:extLst>
                <a:ext uri="{FF2B5EF4-FFF2-40B4-BE49-F238E27FC236}">
                  <a16:creationId xmlns="" xmlns:a16="http://schemas.microsoft.com/office/drawing/2014/main" id="{B9C305F6-2E92-44F3-8403-BA4C371A7E0D}"/>
                </a:ext>
              </a:extLst>
            </p:cNvPr>
            <p:cNvGrpSpPr/>
            <p:nvPr/>
          </p:nvGrpSpPr>
          <p:grpSpPr>
            <a:xfrm>
              <a:off x="2420374" y="-521428"/>
              <a:ext cx="10359688" cy="3650508"/>
              <a:chOff x="2430309" y="-465421"/>
              <a:chExt cx="10359688" cy="3650508"/>
            </a:xfrm>
          </p:grpSpPr>
          <p:pic>
            <p:nvPicPr>
              <p:cNvPr id="12" name="图片 11">
                <a:extLst>
                  <a:ext uri="{FF2B5EF4-FFF2-40B4-BE49-F238E27FC236}">
                    <a16:creationId xmlns="" xmlns:a16="http://schemas.microsoft.com/office/drawing/2014/main" id="{20CD9C2D-5866-4803-A987-2A6D09FB47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065" b="22198"/>
              <a:stretch/>
            </p:blipFill>
            <p:spPr>
              <a:xfrm>
                <a:off x="2430309" y="-465421"/>
                <a:ext cx="10359688" cy="3650508"/>
              </a:xfrm>
              <a:prstGeom prst="rect">
                <a:avLst/>
              </a:prstGeom>
            </p:spPr>
          </p:pic>
          <p:sp>
            <p:nvSpPr>
              <p:cNvPr id="89" name="TextBox 88">
                <a:extLst>
                  <a:ext uri="{FF2B5EF4-FFF2-40B4-BE49-F238E27FC236}">
                    <a16:creationId xmlns="" xmlns:a16="http://schemas.microsoft.com/office/drawing/2014/main" id="{9B6C5A90-365E-4E12-A509-4D81E649975A}"/>
                  </a:ext>
                </a:extLst>
              </p:cNvPr>
              <p:cNvSpPr txBox="1"/>
              <p:nvPr/>
            </p:nvSpPr>
            <p:spPr>
              <a:xfrm>
                <a:off x="4318138" y="1065141"/>
                <a:ext cx="7177042" cy="1200329"/>
              </a:xfrm>
              <a:prstGeom prst="rect">
                <a:avLst/>
              </a:prstGeom>
              <a:noFill/>
            </p:spPr>
            <p:txBody>
              <a:bodyPr wrap="square">
                <a:spAutoFit/>
              </a:bodyPr>
              <a:lstStyle/>
              <a:p>
                <a:r>
                  <a:rPr lang="en-US" sz="3600" dirty="0" err="1">
                    <a:latin typeface="Nunito" pitchFamily="2" charset="0"/>
                  </a:rPr>
                  <a:t>Tìm</a:t>
                </a:r>
                <a:r>
                  <a:rPr lang="en-US" sz="3600" dirty="0">
                    <a:latin typeface="Nunito" pitchFamily="2" charset="0"/>
                  </a:rPr>
                  <a:t> </a:t>
                </a:r>
                <a:r>
                  <a:rPr lang="en-US" sz="3600" dirty="0" err="1">
                    <a:latin typeface="Nunito" pitchFamily="2" charset="0"/>
                  </a:rPr>
                  <a:t>hiểu</a:t>
                </a:r>
                <a:r>
                  <a:rPr lang="en-US" sz="3600" dirty="0">
                    <a:latin typeface="Nunito" pitchFamily="2" charset="0"/>
                  </a:rPr>
                  <a:t> </a:t>
                </a:r>
                <a:r>
                  <a:rPr lang="vi-VN" sz="3600" dirty="0">
                    <a:latin typeface="Nunito" pitchFamily="2" charset="0"/>
                  </a:rPr>
                  <a:t>về sự nuôi và dạy con của </a:t>
                </a:r>
                <a:r>
                  <a:rPr lang="en-US" sz="3600" dirty="0" err="1">
                    <a:latin typeface="Nunito" pitchFamily="2" charset="0"/>
                  </a:rPr>
                  <a:t>hổ</a:t>
                </a:r>
                <a:r>
                  <a:rPr lang="en-US" sz="3600" dirty="0">
                    <a:latin typeface="Nunito" pitchFamily="2" charset="0"/>
                  </a:rPr>
                  <a:t>.</a:t>
                </a:r>
              </a:p>
            </p:txBody>
          </p:sp>
        </p:grpSp>
        <p:grpSp>
          <p:nvGrpSpPr>
            <p:cNvPr id="48" name="Google Shape;1994;p65">
              <a:extLst>
                <a:ext uri="{FF2B5EF4-FFF2-40B4-BE49-F238E27FC236}">
                  <a16:creationId xmlns="" xmlns:a16="http://schemas.microsoft.com/office/drawing/2014/main" id="{F5483476-C8A4-45CF-81D7-F10C69B6832B}"/>
                </a:ext>
              </a:extLst>
            </p:cNvPr>
            <p:cNvGrpSpPr/>
            <p:nvPr/>
          </p:nvGrpSpPr>
          <p:grpSpPr>
            <a:xfrm rot="190812">
              <a:off x="1993784" y="947978"/>
              <a:ext cx="1836972" cy="1444413"/>
              <a:chOff x="3439060" y="2790150"/>
              <a:chExt cx="2406980" cy="1813799"/>
            </a:xfrm>
          </p:grpSpPr>
          <p:sp>
            <p:nvSpPr>
              <p:cNvPr id="49" name="Google Shape;1995;p65">
                <a:extLst>
                  <a:ext uri="{FF2B5EF4-FFF2-40B4-BE49-F238E27FC236}">
                    <a16:creationId xmlns="" xmlns:a16="http://schemas.microsoft.com/office/drawing/2014/main" id="{AF632109-576D-43CB-9607-A40F728285EB}"/>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996;p65">
                <a:extLst>
                  <a:ext uri="{FF2B5EF4-FFF2-40B4-BE49-F238E27FC236}">
                    <a16:creationId xmlns="" xmlns:a16="http://schemas.microsoft.com/office/drawing/2014/main" id="{986CAF3F-F569-41B3-B457-A0B85A5E829D}"/>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1997;p65">
                <a:extLst>
                  <a:ext uri="{FF2B5EF4-FFF2-40B4-BE49-F238E27FC236}">
                    <a16:creationId xmlns="" xmlns:a16="http://schemas.microsoft.com/office/drawing/2014/main" id="{D49AC91C-A051-486B-B1E1-627A7B8BE66A}"/>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1998;p65">
                <a:extLst>
                  <a:ext uri="{FF2B5EF4-FFF2-40B4-BE49-F238E27FC236}">
                    <a16:creationId xmlns="" xmlns:a16="http://schemas.microsoft.com/office/drawing/2014/main" id="{B96A6FDE-887E-4DEE-B9A0-62FC9E9EE433}"/>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1999;p65">
                <a:extLst>
                  <a:ext uri="{FF2B5EF4-FFF2-40B4-BE49-F238E27FC236}">
                    <a16:creationId xmlns="" xmlns:a16="http://schemas.microsoft.com/office/drawing/2014/main" id="{3DCAFE31-CBE4-42CA-BC92-A42BEB63F168}"/>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2000;p65">
                <a:extLst>
                  <a:ext uri="{FF2B5EF4-FFF2-40B4-BE49-F238E27FC236}">
                    <a16:creationId xmlns="" xmlns:a16="http://schemas.microsoft.com/office/drawing/2014/main" id="{2568372D-74DC-4D40-93BB-2D7A6D23D130}"/>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2001;p65">
                <a:extLst>
                  <a:ext uri="{FF2B5EF4-FFF2-40B4-BE49-F238E27FC236}">
                    <a16:creationId xmlns="" xmlns:a16="http://schemas.microsoft.com/office/drawing/2014/main" id="{1DBFE09B-D310-422D-B54E-89DD79032978}"/>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2002;p65">
                <a:extLst>
                  <a:ext uri="{FF2B5EF4-FFF2-40B4-BE49-F238E27FC236}">
                    <a16:creationId xmlns="" xmlns:a16="http://schemas.microsoft.com/office/drawing/2014/main" id="{58D8084C-9A11-42E4-903D-ACC0FB38480E}"/>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2003;p65">
                <a:extLst>
                  <a:ext uri="{FF2B5EF4-FFF2-40B4-BE49-F238E27FC236}">
                    <a16:creationId xmlns="" xmlns:a16="http://schemas.microsoft.com/office/drawing/2014/main" id="{17101BAF-2644-4753-9DCB-3DFB78378F1A}"/>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2004;p65">
                <a:extLst>
                  <a:ext uri="{FF2B5EF4-FFF2-40B4-BE49-F238E27FC236}">
                    <a16:creationId xmlns="" xmlns:a16="http://schemas.microsoft.com/office/drawing/2014/main" id="{CAF5E2BE-C49F-4773-98BD-6BDDBEAFE92F}"/>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2005;p65">
                <a:extLst>
                  <a:ext uri="{FF2B5EF4-FFF2-40B4-BE49-F238E27FC236}">
                    <a16:creationId xmlns="" xmlns:a16="http://schemas.microsoft.com/office/drawing/2014/main" id="{C2CDB1B9-BFB1-49FF-BB97-33BA52E5C607}"/>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2006;p65">
                <a:extLst>
                  <a:ext uri="{FF2B5EF4-FFF2-40B4-BE49-F238E27FC236}">
                    <a16:creationId xmlns="" xmlns:a16="http://schemas.microsoft.com/office/drawing/2014/main" id="{5647D20C-A687-46EB-AF82-FE79D4B8CA44}"/>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2007;p65">
                <a:extLst>
                  <a:ext uri="{FF2B5EF4-FFF2-40B4-BE49-F238E27FC236}">
                    <a16:creationId xmlns="" xmlns:a16="http://schemas.microsoft.com/office/drawing/2014/main" id="{08764C1A-8F60-4C8E-861E-B4F37BD85251}"/>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2008;p65">
                <a:extLst>
                  <a:ext uri="{FF2B5EF4-FFF2-40B4-BE49-F238E27FC236}">
                    <a16:creationId xmlns="" xmlns:a16="http://schemas.microsoft.com/office/drawing/2014/main" id="{2CD723B0-D9D9-4BBA-9DEC-0C848367BC8F}"/>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2009;p65">
                <a:extLst>
                  <a:ext uri="{FF2B5EF4-FFF2-40B4-BE49-F238E27FC236}">
                    <a16:creationId xmlns="" xmlns:a16="http://schemas.microsoft.com/office/drawing/2014/main" id="{9D77C3B0-4ED6-46AC-A0A9-400DD5DAA28F}"/>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2010;p65">
                <a:extLst>
                  <a:ext uri="{FF2B5EF4-FFF2-40B4-BE49-F238E27FC236}">
                    <a16:creationId xmlns="" xmlns:a16="http://schemas.microsoft.com/office/drawing/2014/main" id="{C25172E8-C261-404D-8179-D67701B94205}"/>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2011;p65">
                <a:extLst>
                  <a:ext uri="{FF2B5EF4-FFF2-40B4-BE49-F238E27FC236}">
                    <a16:creationId xmlns="" xmlns:a16="http://schemas.microsoft.com/office/drawing/2014/main" id="{2067C1E9-2F3A-4305-8334-A67FDA29C955}"/>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2012;p65">
                <a:extLst>
                  <a:ext uri="{FF2B5EF4-FFF2-40B4-BE49-F238E27FC236}">
                    <a16:creationId xmlns="" xmlns:a16="http://schemas.microsoft.com/office/drawing/2014/main" id="{428BE6F5-298C-4480-BCA5-61C65DA9988B}"/>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2013;p65">
                <a:extLst>
                  <a:ext uri="{FF2B5EF4-FFF2-40B4-BE49-F238E27FC236}">
                    <a16:creationId xmlns="" xmlns:a16="http://schemas.microsoft.com/office/drawing/2014/main" id="{F60658E7-CB87-4CE9-A753-0B3AD3FBA1BC}"/>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2014;p65">
                <a:extLst>
                  <a:ext uri="{FF2B5EF4-FFF2-40B4-BE49-F238E27FC236}">
                    <a16:creationId xmlns="" xmlns:a16="http://schemas.microsoft.com/office/drawing/2014/main" id="{8122A87B-6495-468A-B15D-7CDBC64F5175}"/>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2015;p65">
                <a:extLst>
                  <a:ext uri="{FF2B5EF4-FFF2-40B4-BE49-F238E27FC236}">
                    <a16:creationId xmlns="" xmlns:a16="http://schemas.microsoft.com/office/drawing/2014/main" id="{63C5D757-0CCD-4B05-ADFD-A73F1052842C}"/>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2016;p65">
                <a:extLst>
                  <a:ext uri="{FF2B5EF4-FFF2-40B4-BE49-F238E27FC236}">
                    <a16:creationId xmlns="" xmlns:a16="http://schemas.microsoft.com/office/drawing/2014/main" id="{751FA0DA-CC75-43E9-9433-5D897F92C594}"/>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2017;p65">
                <a:extLst>
                  <a:ext uri="{FF2B5EF4-FFF2-40B4-BE49-F238E27FC236}">
                    <a16:creationId xmlns="" xmlns:a16="http://schemas.microsoft.com/office/drawing/2014/main" id="{D15C2BD3-A160-4B91-B7B8-174A07BAA7DB}"/>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2018;p65">
                <a:extLst>
                  <a:ext uri="{FF2B5EF4-FFF2-40B4-BE49-F238E27FC236}">
                    <a16:creationId xmlns="" xmlns:a16="http://schemas.microsoft.com/office/drawing/2014/main" id="{CC848DF8-A84A-4C51-8471-20EC9400D8EB}"/>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2019;p65">
                <a:extLst>
                  <a:ext uri="{FF2B5EF4-FFF2-40B4-BE49-F238E27FC236}">
                    <a16:creationId xmlns="" xmlns:a16="http://schemas.microsoft.com/office/drawing/2014/main" id="{01863346-CB7C-47A1-9153-B1DC06B02BC3}"/>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2020;p65">
                <a:extLst>
                  <a:ext uri="{FF2B5EF4-FFF2-40B4-BE49-F238E27FC236}">
                    <a16:creationId xmlns="" xmlns:a16="http://schemas.microsoft.com/office/drawing/2014/main" id="{1015B013-8C53-4495-94F0-B3C752F855C5}"/>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2021;p65">
                <a:extLst>
                  <a:ext uri="{FF2B5EF4-FFF2-40B4-BE49-F238E27FC236}">
                    <a16:creationId xmlns="" xmlns:a16="http://schemas.microsoft.com/office/drawing/2014/main" id="{32B9D0D0-0F49-4556-93B0-88085B64EB32}"/>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2022;p65">
                <a:extLst>
                  <a:ext uri="{FF2B5EF4-FFF2-40B4-BE49-F238E27FC236}">
                    <a16:creationId xmlns="" xmlns:a16="http://schemas.microsoft.com/office/drawing/2014/main" id="{D09C9A02-0564-49CD-9C96-5AF13A53C21B}"/>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2023;p65">
                <a:extLst>
                  <a:ext uri="{FF2B5EF4-FFF2-40B4-BE49-F238E27FC236}">
                    <a16:creationId xmlns="" xmlns:a16="http://schemas.microsoft.com/office/drawing/2014/main" id="{2B4E2C27-570A-4F91-B010-E961E6ECDB35}"/>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2024;p65">
                <a:extLst>
                  <a:ext uri="{FF2B5EF4-FFF2-40B4-BE49-F238E27FC236}">
                    <a16:creationId xmlns="" xmlns:a16="http://schemas.microsoft.com/office/drawing/2014/main" id="{8B728441-C4C5-445C-A44C-9204747F89A9}"/>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2025;p65">
                <a:extLst>
                  <a:ext uri="{FF2B5EF4-FFF2-40B4-BE49-F238E27FC236}">
                    <a16:creationId xmlns="" xmlns:a16="http://schemas.microsoft.com/office/drawing/2014/main" id="{C5726612-3951-491D-8160-52CAB58CE422}"/>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2026;p65">
                <a:extLst>
                  <a:ext uri="{FF2B5EF4-FFF2-40B4-BE49-F238E27FC236}">
                    <a16:creationId xmlns="" xmlns:a16="http://schemas.microsoft.com/office/drawing/2014/main" id="{A0311C7D-216C-4192-BDF9-A3999E34A17C}"/>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2027;p65">
                <a:extLst>
                  <a:ext uri="{FF2B5EF4-FFF2-40B4-BE49-F238E27FC236}">
                    <a16:creationId xmlns="" xmlns:a16="http://schemas.microsoft.com/office/drawing/2014/main" id="{A579187B-EB9A-404E-8AC8-1144E70A35EE}"/>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2028;p65">
                <a:extLst>
                  <a:ext uri="{FF2B5EF4-FFF2-40B4-BE49-F238E27FC236}">
                    <a16:creationId xmlns="" xmlns:a16="http://schemas.microsoft.com/office/drawing/2014/main" id="{63090680-C70E-40B2-A5C5-C6FA62AA5B40}"/>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2029;p65">
                <a:extLst>
                  <a:ext uri="{FF2B5EF4-FFF2-40B4-BE49-F238E27FC236}">
                    <a16:creationId xmlns="" xmlns:a16="http://schemas.microsoft.com/office/drawing/2014/main" id="{18010D6E-DCAF-42FE-932C-1770FFDF8D6C}"/>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 name="Google Shape;2030;p65">
                <a:extLst>
                  <a:ext uri="{FF2B5EF4-FFF2-40B4-BE49-F238E27FC236}">
                    <a16:creationId xmlns="" xmlns:a16="http://schemas.microsoft.com/office/drawing/2014/main" id="{A6BFA932-9854-4A9C-AEF1-6D7FC7ACF199}"/>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Google Shape;2031;p65">
                <a:extLst>
                  <a:ext uri="{FF2B5EF4-FFF2-40B4-BE49-F238E27FC236}">
                    <a16:creationId xmlns="" xmlns:a16="http://schemas.microsoft.com/office/drawing/2014/main" id="{C6F8E80A-B87B-4B08-B9FA-CE1837A63D58}"/>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5" name="Group 4">
            <a:extLst>
              <a:ext uri="{FF2B5EF4-FFF2-40B4-BE49-F238E27FC236}">
                <a16:creationId xmlns="" xmlns:a16="http://schemas.microsoft.com/office/drawing/2014/main" id="{BA8A13F2-4D7C-40AC-B746-710352196D80}"/>
              </a:ext>
            </a:extLst>
          </p:cNvPr>
          <p:cNvGrpSpPr/>
          <p:nvPr/>
        </p:nvGrpSpPr>
        <p:grpSpPr>
          <a:xfrm>
            <a:off x="-526299" y="1478523"/>
            <a:ext cx="10938285" cy="3652464"/>
            <a:chOff x="-526299" y="1478523"/>
            <a:chExt cx="10938285" cy="3652464"/>
          </a:xfrm>
        </p:grpSpPr>
        <p:grpSp>
          <p:nvGrpSpPr>
            <p:cNvPr id="91" name="Group 90">
              <a:extLst>
                <a:ext uri="{FF2B5EF4-FFF2-40B4-BE49-F238E27FC236}">
                  <a16:creationId xmlns="" xmlns:a16="http://schemas.microsoft.com/office/drawing/2014/main" id="{5A9CCF4C-2FCC-45A1-B62A-B192855D0FA5}"/>
                </a:ext>
              </a:extLst>
            </p:cNvPr>
            <p:cNvGrpSpPr/>
            <p:nvPr/>
          </p:nvGrpSpPr>
          <p:grpSpPr>
            <a:xfrm>
              <a:off x="-526299" y="1478523"/>
              <a:ext cx="10938285" cy="3652464"/>
              <a:chOff x="-516589" y="1543273"/>
              <a:chExt cx="10938285" cy="3652464"/>
            </a:xfrm>
          </p:grpSpPr>
          <p:pic>
            <p:nvPicPr>
              <p:cNvPr id="86" name="图片 11">
                <a:extLst>
                  <a:ext uri="{FF2B5EF4-FFF2-40B4-BE49-F238E27FC236}">
                    <a16:creationId xmlns="" xmlns:a16="http://schemas.microsoft.com/office/drawing/2014/main" id="{C5D57244-FB62-4ED0-8A6F-B974B18137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065" b="22198"/>
              <a:stretch/>
            </p:blipFill>
            <p:spPr>
              <a:xfrm flipH="1">
                <a:off x="-516589" y="1543273"/>
                <a:ext cx="10938285" cy="3652464"/>
              </a:xfrm>
              <a:prstGeom prst="rect">
                <a:avLst/>
              </a:prstGeom>
            </p:spPr>
          </p:pic>
          <p:sp>
            <p:nvSpPr>
              <p:cNvPr id="90" name="TextBox 89">
                <a:extLst>
                  <a:ext uri="{FF2B5EF4-FFF2-40B4-BE49-F238E27FC236}">
                    <a16:creationId xmlns="" xmlns:a16="http://schemas.microsoft.com/office/drawing/2014/main" id="{A2BAA0DA-C39F-451E-AB93-AA6A1E1CAB31}"/>
                  </a:ext>
                </a:extLst>
              </p:cNvPr>
              <p:cNvSpPr txBox="1"/>
              <p:nvPr/>
            </p:nvSpPr>
            <p:spPr>
              <a:xfrm>
                <a:off x="1298242" y="3083806"/>
                <a:ext cx="7177042" cy="1200329"/>
              </a:xfrm>
              <a:prstGeom prst="rect">
                <a:avLst/>
              </a:prstGeom>
              <a:noFill/>
            </p:spPr>
            <p:txBody>
              <a:bodyPr wrap="square">
                <a:spAutoFit/>
              </a:bodyPr>
              <a:lstStyle/>
              <a:p>
                <a:r>
                  <a:rPr lang="en-US" sz="3600" dirty="0" err="1">
                    <a:latin typeface="Nunito" pitchFamily="2" charset="0"/>
                  </a:rPr>
                  <a:t>Tìm</a:t>
                </a:r>
                <a:r>
                  <a:rPr lang="en-US" sz="3600" dirty="0">
                    <a:latin typeface="Nunito" pitchFamily="2" charset="0"/>
                  </a:rPr>
                  <a:t> </a:t>
                </a:r>
                <a:r>
                  <a:rPr lang="en-US" sz="3600" dirty="0" err="1">
                    <a:latin typeface="Nunito" pitchFamily="2" charset="0"/>
                  </a:rPr>
                  <a:t>hiểu</a:t>
                </a:r>
                <a:r>
                  <a:rPr lang="en-US" sz="3600" dirty="0">
                    <a:latin typeface="Nunito" pitchFamily="2" charset="0"/>
                  </a:rPr>
                  <a:t> </a:t>
                </a:r>
                <a:r>
                  <a:rPr lang="vi-VN" sz="3600" dirty="0">
                    <a:latin typeface="Nunito" pitchFamily="2" charset="0"/>
                  </a:rPr>
                  <a:t>về sự nuôi và dạy con của </a:t>
                </a:r>
                <a:r>
                  <a:rPr lang="en-US" sz="3600" dirty="0" err="1">
                    <a:latin typeface="Nunito" pitchFamily="2" charset="0"/>
                  </a:rPr>
                  <a:t>hươu</a:t>
                </a:r>
                <a:r>
                  <a:rPr lang="en-US" sz="3600" dirty="0">
                    <a:latin typeface="Nunito" pitchFamily="2" charset="0"/>
                  </a:rPr>
                  <a:t>.</a:t>
                </a:r>
              </a:p>
            </p:txBody>
          </p:sp>
        </p:grpSp>
        <p:pic>
          <p:nvPicPr>
            <p:cNvPr id="46" name="图片 4">
              <a:extLst>
                <a:ext uri="{FF2B5EF4-FFF2-40B4-BE49-F238E27FC236}">
                  <a16:creationId xmlns="" xmlns:a16="http://schemas.microsoft.com/office/drawing/2014/main" id="{FE16F2E2-D76C-4FA4-BFD1-60FD75AF430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112" t="36890" r="32848" b="2444"/>
            <a:stretch/>
          </p:blipFill>
          <p:spPr>
            <a:xfrm>
              <a:off x="8497712" y="2173291"/>
              <a:ext cx="1914274" cy="2787182"/>
            </a:xfrm>
            <a:prstGeom prst="rect">
              <a:avLst/>
            </a:prstGeom>
          </p:spPr>
        </p:pic>
      </p:grpSp>
      <p:grpSp>
        <p:nvGrpSpPr>
          <p:cNvPr id="6" name="Group 5">
            <a:extLst>
              <a:ext uri="{FF2B5EF4-FFF2-40B4-BE49-F238E27FC236}">
                <a16:creationId xmlns="" xmlns:a16="http://schemas.microsoft.com/office/drawing/2014/main" id="{B47F3A1E-F736-46A1-9C73-90B82F068BE0}"/>
              </a:ext>
            </a:extLst>
          </p:cNvPr>
          <p:cNvGrpSpPr/>
          <p:nvPr/>
        </p:nvGrpSpPr>
        <p:grpSpPr>
          <a:xfrm>
            <a:off x="1287197" y="3348639"/>
            <a:ext cx="11609471" cy="3978434"/>
            <a:chOff x="1287197" y="3348639"/>
            <a:chExt cx="11609471" cy="3978434"/>
          </a:xfrm>
        </p:grpSpPr>
        <p:grpSp>
          <p:nvGrpSpPr>
            <p:cNvPr id="92" name="Group 91">
              <a:extLst>
                <a:ext uri="{FF2B5EF4-FFF2-40B4-BE49-F238E27FC236}">
                  <a16:creationId xmlns="" xmlns:a16="http://schemas.microsoft.com/office/drawing/2014/main" id="{750FB36D-57E9-42B8-82BA-67A7FFE55E5D}"/>
                </a:ext>
              </a:extLst>
            </p:cNvPr>
            <p:cNvGrpSpPr/>
            <p:nvPr/>
          </p:nvGrpSpPr>
          <p:grpSpPr>
            <a:xfrm>
              <a:off x="1564408" y="3348639"/>
              <a:ext cx="11332260" cy="3978434"/>
              <a:chOff x="1572769" y="3485512"/>
              <a:chExt cx="11332260" cy="3978434"/>
            </a:xfrm>
          </p:grpSpPr>
          <p:pic>
            <p:nvPicPr>
              <p:cNvPr id="15" name="图片 11">
                <a:extLst>
                  <a:ext uri="{FF2B5EF4-FFF2-40B4-BE49-F238E27FC236}">
                    <a16:creationId xmlns="" xmlns:a16="http://schemas.microsoft.com/office/drawing/2014/main" id="{20CD9C2D-5866-4803-A987-2A6D09FB47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065" b="22198"/>
              <a:stretch/>
            </p:blipFill>
            <p:spPr>
              <a:xfrm>
                <a:off x="1572769" y="3485512"/>
                <a:ext cx="11332260" cy="3978434"/>
              </a:xfrm>
              <a:prstGeom prst="rect">
                <a:avLst/>
              </a:prstGeom>
            </p:spPr>
          </p:pic>
          <p:sp>
            <p:nvSpPr>
              <p:cNvPr id="87" name="TextBox 86">
                <a:extLst>
                  <a:ext uri="{FF2B5EF4-FFF2-40B4-BE49-F238E27FC236}">
                    <a16:creationId xmlns="" xmlns:a16="http://schemas.microsoft.com/office/drawing/2014/main" id="{9691B493-EF01-4B08-852A-2E1019FC881B}"/>
                  </a:ext>
                </a:extLst>
              </p:cNvPr>
              <p:cNvSpPr txBox="1"/>
              <p:nvPr/>
            </p:nvSpPr>
            <p:spPr>
              <a:xfrm>
                <a:off x="3199441" y="5155913"/>
                <a:ext cx="8176129" cy="1200329"/>
              </a:xfrm>
              <a:prstGeom prst="rect">
                <a:avLst/>
              </a:prstGeom>
              <a:noFill/>
            </p:spPr>
            <p:txBody>
              <a:bodyPr wrap="square">
                <a:spAutoFit/>
              </a:bodyPr>
              <a:lstStyle/>
              <a:p>
                <a:r>
                  <a:rPr lang="vi-VN" sz="3600" dirty="0">
                    <a:latin typeface="Nunito" pitchFamily="2" charset="0"/>
                  </a:rPr>
                  <a:t>Nêu được ví dụ về sự nuôi và dạy con của một số loài thú (hổ, hươu).</a:t>
                </a:r>
                <a:endParaRPr lang="en-US" sz="3600" dirty="0">
                  <a:latin typeface="Nunito" pitchFamily="2" charset="0"/>
                </a:endParaRPr>
              </a:p>
            </p:txBody>
          </p:sp>
        </p:grpSp>
        <p:pic>
          <p:nvPicPr>
            <p:cNvPr id="88" name="图片 20">
              <a:extLst>
                <a:ext uri="{FF2B5EF4-FFF2-40B4-BE49-F238E27FC236}">
                  <a16:creationId xmlns="" xmlns:a16="http://schemas.microsoft.com/office/drawing/2014/main" id="{7B128598-7430-4150-9DB0-6B528783E97C}"/>
                </a:ext>
              </a:extLst>
            </p:cNvPr>
            <p:cNvPicPr>
              <a:picLocks noChangeAspect="1"/>
            </p:cNvPicPr>
            <p:nvPr/>
          </p:nvPicPr>
          <p:blipFill>
            <a:blip r:embed="rId6"/>
            <a:stretch>
              <a:fillRect/>
            </a:stretch>
          </p:blipFill>
          <p:spPr>
            <a:xfrm>
              <a:off x="1287197" y="4880669"/>
              <a:ext cx="1546159" cy="1409157"/>
            </a:xfrm>
            <a:prstGeom prst="rect">
              <a:avLst/>
            </a:prstGeom>
            <a:noFill/>
            <a:ln w="9525">
              <a:noFill/>
            </a:ln>
          </p:spPr>
        </p:pic>
      </p:grpSp>
    </p:spTree>
    <p:extLst>
      <p:ext uri="{BB962C8B-B14F-4D97-AF65-F5344CB8AC3E}">
        <p14:creationId xmlns:p14="http://schemas.microsoft.com/office/powerpoint/2010/main" val="2187125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8911A04D-4A46-4DEC-8EB5-97637AFD65E5}"/>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图片 2">
            <a:extLst>
              <a:ext uri="{FF2B5EF4-FFF2-40B4-BE49-F238E27FC236}">
                <a16:creationId xmlns="" xmlns:a16="http://schemas.microsoft.com/office/drawing/2014/main" id="{49A936E1-0F46-4002-97D2-9CB47DF8526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5585"/>
          <a:stretch/>
        </p:blipFill>
        <p:spPr>
          <a:xfrm>
            <a:off x="0" y="-272146"/>
            <a:ext cx="12192000" cy="5670631"/>
          </a:xfrm>
          <a:prstGeom prst="rect">
            <a:avLst/>
          </a:prstGeom>
        </p:spPr>
      </p:pic>
      <p:sp>
        <p:nvSpPr>
          <p:cNvPr id="9" name="TextBox 8">
            <a:extLst>
              <a:ext uri="{FF2B5EF4-FFF2-40B4-BE49-F238E27FC236}">
                <a16:creationId xmlns="" xmlns:a16="http://schemas.microsoft.com/office/drawing/2014/main" id="{DAF59C03-B4E3-4C38-BBA3-6C28E168EC86}"/>
              </a:ext>
            </a:extLst>
          </p:cNvPr>
          <p:cNvSpPr txBox="1"/>
          <p:nvPr/>
        </p:nvSpPr>
        <p:spPr>
          <a:xfrm>
            <a:off x="0" y="-186269"/>
            <a:ext cx="1196268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Nunito" pitchFamily="2" charset="0"/>
                <a:ea typeface="+mn-ea"/>
                <a:cs typeface="Times New Roman" pitchFamily="18" charset="0"/>
              </a:rPr>
              <a:t>Đọc</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Nunito" pitchFamily="2" charset="0"/>
                <a:ea typeface="+mn-ea"/>
                <a:cs typeface="Times New Roman"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Nunito" pitchFamily="2" charset="0"/>
                <a:ea typeface="+mn-ea"/>
                <a:cs typeface="Times New Roman" pitchFamily="18" charset="0"/>
              </a:rPr>
              <a:t>thông</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Nunito" pitchFamily="2" charset="0"/>
                <a:ea typeface="+mn-ea"/>
                <a:cs typeface="Times New Roman" pitchFamily="18" charset="0"/>
              </a:rPr>
              <a:t> tin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Nunito" pitchFamily="2" charset="0"/>
                <a:ea typeface="+mn-ea"/>
                <a:cs typeface="Times New Roman" pitchFamily="18" charset="0"/>
              </a:rPr>
              <a:t>trong</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Nunito" pitchFamily="2" charset="0"/>
                <a:ea typeface="+mn-ea"/>
                <a:cs typeface="Times New Roman"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Nunito" pitchFamily="2" charset="0"/>
                <a:ea typeface="+mn-ea"/>
                <a:cs typeface="Times New Roman" pitchFamily="18" charset="0"/>
              </a:rPr>
              <a:t>sách</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Nunito" pitchFamily="2" charset="0"/>
                <a:ea typeface="+mn-ea"/>
                <a:cs typeface="Times New Roman"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Nunito" pitchFamily="2" charset="0"/>
                <a:ea typeface="+mn-ea"/>
                <a:cs typeface="Times New Roman" pitchFamily="18" charset="0"/>
              </a:rPr>
              <a:t>giáo</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Nunito" pitchFamily="2" charset="0"/>
                <a:ea typeface="+mn-ea"/>
                <a:cs typeface="Times New Roman" pitchFamily="18" charset="0"/>
              </a:rPr>
              <a:t> khoa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Nunito" pitchFamily="2" charset="0"/>
                <a:ea typeface="+mn-ea"/>
                <a:cs typeface="Times New Roman" pitchFamily="18" charset="0"/>
              </a:rPr>
              <a:t>trang</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Nunito" pitchFamily="2" charset="0"/>
                <a:ea typeface="+mn-ea"/>
                <a:cs typeface="Times New Roman" pitchFamily="18" charset="0"/>
              </a:rPr>
              <a:t> 123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Nunito" pitchFamily="2" charset="0"/>
                <a:ea typeface="+mn-ea"/>
                <a:cs typeface="Times New Roman" pitchFamily="18" charset="0"/>
              </a:rPr>
              <a:t>và</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Nunito" pitchFamily="2" charset="0"/>
                <a:ea typeface="+mn-ea"/>
                <a:cs typeface="Times New Roman"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Nunito" pitchFamily="2" charset="0"/>
                <a:ea typeface="+mn-ea"/>
                <a:cs typeface="Times New Roman" pitchFamily="18" charset="0"/>
              </a:rPr>
              <a:t>trả</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Nunito" pitchFamily="2" charset="0"/>
                <a:ea typeface="+mn-ea"/>
                <a:cs typeface="Times New Roman"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Nunito" pitchFamily="2" charset="0"/>
                <a:ea typeface="+mn-ea"/>
                <a:cs typeface="Times New Roman" pitchFamily="18" charset="0"/>
              </a:rPr>
              <a:t>lời</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Nunito" pitchFamily="2" charset="0"/>
                <a:ea typeface="+mn-ea"/>
                <a:cs typeface="Times New Roman"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Nunito" pitchFamily="2" charset="0"/>
                <a:ea typeface="+mn-ea"/>
                <a:cs typeface="Times New Roman" pitchFamily="18" charset="0"/>
              </a:rPr>
              <a:t>các</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Nunito" pitchFamily="2" charset="0"/>
                <a:ea typeface="+mn-ea"/>
                <a:cs typeface="Times New Roman"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Nunito" pitchFamily="2" charset="0"/>
                <a:ea typeface="+mn-ea"/>
                <a:cs typeface="Times New Roman" pitchFamily="18" charset="0"/>
              </a:rPr>
              <a:t>câu</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Nunito" pitchFamily="2" charset="0"/>
                <a:ea typeface="+mn-ea"/>
                <a:cs typeface="Times New Roman"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Nunito" pitchFamily="2" charset="0"/>
                <a:ea typeface="+mn-ea"/>
                <a:cs typeface="Times New Roman" pitchFamily="18" charset="0"/>
              </a:rPr>
              <a:t>hỏi</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Nunito" pitchFamily="2" charset="0"/>
                <a:ea typeface="+mn-ea"/>
                <a:cs typeface="Times New Roman"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Nunito" pitchFamily="2" charset="0"/>
                <a:ea typeface="+mn-ea"/>
                <a:cs typeface="Times New Roman" pitchFamily="18" charset="0"/>
              </a:rPr>
              <a:t>sau</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Nunito" pitchFamily="2" charset="0"/>
                <a:ea typeface="+mn-ea"/>
                <a:cs typeface="Times New Roman" pitchFamily="18" charset="0"/>
              </a:rPr>
              <a:t>:</a:t>
            </a:r>
          </a:p>
        </p:txBody>
      </p:sp>
      <p:sp>
        <p:nvSpPr>
          <p:cNvPr id="13" name="矩形 13">
            <a:extLst>
              <a:ext uri="{FF2B5EF4-FFF2-40B4-BE49-F238E27FC236}">
                <a16:creationId xmlns="" xmlns:a16="http://schemas.microsoft.com/office/drawing/2014/main" id="{03B0F805-7BB7-4BEF-9FDC-0A40F0F69382}"/>
              </a:ext>
            </a:extLst>
          </p:cNvPr>
          <p:cNvSpPr/>
          <p:nvPr/>
        </p:nvSpPr>
        <p:spPr>
          <a:xfrm>
            <a:off x="142225" y="3306296"/>
            <a:ext cx="11962689" cy="3358754"/>
          </a:xfrm>
          <a:prstGeom prst="rect">
            <a:avLst/>
          </a:prstGeom>
          <a:solidFill>
            <a:srgbClr val="CDBF97"/>
          </a:solidFill>
          <a:ln w="19050">
            <a:solidFill>
              <a:srgbClr val="DCB30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endParaRPr>
          </a:p>
        </p:txBody>
      </p:sp>
      <p:sp>
        <p:nvSpPr>
          <p:cNvPr id="14" name="Text Box 11">
            <a:extLst>
              <a:ext uri="{FF2B5EF4-FFF2-40B4-BE49-F238E27FC236}">
                <a16:creationId xmlns="" xmlns:a16="http://schemas.microsoft.com/office/drawing/2014/main" id="{50BD2109-3259-49ED-9BD4-03DD0F374448}"/>
              </a:ext>
            </a:extLst>
          </p:cNvPr>
          <p:cNvSpPr txBox="1">
            <a:spLocks noChangeArrowheads="1"/>
          </p:cNvSpPr>
          <p:nvPr/>
        </p:nvSpPr>
        <p:spPr bwMode="auto">
          <a:xfrm>
            <a:off x="598717" y="3378669"/>
            <a:ext cx="9933216" cy="830997"/>
          </a:xfrm>
          <a:prstGeom prst="rect">
            <a:avLst/>
          </a:prstGeom>
          <a:noFill/>
          <a:ln w="9525">
            <a:noFill/>
            <a:miter lim="800000"/>
            <a:headEnd/>
            <a:tailEnd/>
          </a:ln>
        </p:spPr>
        <p:txBody>
          <a:bodyPr wrap="square">
            <a:spAutoFit/>
          </a:bodyPr>
          <a:lstStyle/>
          <a:p>
            <a:pPr lvl="0">
              <a:spcBef>
                <a:spcPct val="50000"/>
              </a:spcBef>
            </a:pPr>
            <a:r>
              <a:rPr lang="vi-VN" sz="4800" b="1" dirty="0">
                <a:solidFill>
                  <a:srgbClr val="C00000"/>
                </a:solidFill>
                <a:latin typeface="Nunito" pitchFamily="2" charset="0"/>
                <a:cs typeface="Times New Roman" pitchFamily="18" charset="0"/>
                <a:sym typeface="Wingdings" pitchFamily="2" charset="2"/>
              </a:rPr>
              <a:t>Hươu ăn gì để sống?</a:t>
            </a:r>
          </a:p>
        </p:txBody>
      </p:sp>
      <p:sp>
        <p:nvSpPr>
          <p:cNvPr id="15" name="AutoShape 13" descr="Bouquet">
            <a:extLst>
              <a:ext uri="{FF2B5EF4-FFF2-40B4-BE49-F238E27FC236}">
                <a16:creationId xmlns="" xmlns:a16="http://schemas.microsoft.com/office/drawing/2014/main" id="{562FD7A9-9EEC-48C2-B692-2C9383E01E5A}"/>
              </a:ext>
            </a:extLst>
          </p:cNvPr>
          <p:cNvSpPr>
            <a:spLocks noChangeArrowheads="1"/>
          </p:cNvSpPr>
          <p:nvPr/>
        </p:nvSpPr>
        <p:spPr bwMode="auto">
          <a:xfrm>
            <a:off x="485210" y="4110063"/>
            <a:ext cx="8871857" cy="828824"/>
          </a:xfrm>
          <a:prstGeom prst="flowChartAlternate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60325" lvl="0"/>
            <a:r>
              <a:rPr lang="vi-VN" sz="4800" b="1" dirty="0">
                <a:solidFill>
                  <a:srgbClr val="C00000"/>
                </a:solidFill>
                <a:latin typeface="Nunito" pitchFamily="2" charset="0"/>
              </a:rPr>
              <a:t>Hươu sống theo bầy đàn hay đơn lẻ?</a:t>
            </a:r>
            <a:endParaRPr kumimoji="0" lang="en-US" sz="4800" b="1" i="0" u="none" strike="noStrike" kern="1200" cap="none" spc="0" normalizeH="0" baseline="0" noProof="0" dirty="0">
              <a:ln>
                <a:noFill/>
              </a:ln>
              <a:solidFill>
                <a:srgbClr val="C00000"/>
              </a:solidFill>
              <a:effectLst/>
              <a:uLnTx/>
              <a:uFillTx/>
              <a:latin typeface="Nunito" pitchFamily="2" charset="0"/>
              <a:ea typeface="+mn-ea"/>
              <a:cs typeface="+mn-cs"/>
            </a:endParaRPr>
          </a:p>
        </p:txBody>
      </p:sp>
      <p:sp>
        <p:nvSpPr>
          <p:cNvPr id="17" name="TextBox 16">
            <a:extLst>
              <a:ext uri="{FF2B5EF4-FFF2-40B4-BE49-F238E27FC236}">
                <a16:creationId xmlns="" xmlns:a16="http://schemas.microsoft.com/office/drawing/2014/main" id="{4E96C188-441C-44F1-9D38-B0788049D25D}"/>
              </a:ext>
            </a:extLst>
          </p:cNvPr>
          <p:cNvSpPr txBox="1"/>
          <p:nvPr/>
        </p:nvSpPr>
        <p:spPr>
          <a:xfrm>
            <a:off x="596391" y="4904970"/>
            <a:ext cx="11453384"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C00000"/>
                </a:solidFill>
                <a:effectLst/>
                <a:uLnTx/>
                <a:uFillTx/>
                <a:latin typeface="Nunito" pitchFamily="2" charset="0"/>
                <a:ea typeface="+mn-ea"/>
                <a:cs typeface="+mn-cs"/>
              </a:rPr>
              <a:t>Hươu đẻ mỗi lứa mấy con? Hươu con mới sinh ra đã biết làm gì?</a:t>
            </a:r>
            <a:endParaRPr kumimoji="0" lang="en-US" sz="1800" b="0" i="0" u="none" strike="noStrike" kern="1200" cap="none" spc="0" normalizeH="0" baseline="0" noProof="0" dirty="0">
              <a:ln>
                <a:noFill/>
              </a:ln>
              <a:solidFill>
                <a:srgbClr val="C00000"/>
              </a:solidFill>
              <a:effectLst/>
              <a:uLnTx/>
              <a:uFillTx/>
              <a:latin typeface="Calibri"/>
              <a:ea typeface="+mn-ea"/>
              <a:cs typeface="+mn-cs"/>
            </a:endParaRPr>
          </a:p>
        </p:txBody>
      </p:sp>
    </p:spTree>
    <p:extLst>
      <p:ext uri="{BB962C8B-B14F-4D97-AF65-F5344CB8AC3E}">
        <p14:creationId xmlns:p14="http://schemas.microsoft.com/office/powerpoint/2010/main" val="3964679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20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ox(in)">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ox(in)">
                                      <p:cBhvr>
                                        <p:cTn id="20" dur="20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4" grpId="0"/>
      <p:bldP spid="15"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452FD9D-96F8-480B-B2F8-0AD0B7D99758}"/>
              </a:ext>
            </a:extLst>
          </p:cNvPr>
          <p:cNvPicPr>
            <a:picLocks noChangeAspect="1"/>
          </p:cNvPicPr>
          <p:nvPr/>
        </p:nvPicPr>
        <p:blipFill>
          <a:blip r:embed="rId2"/>
          <a:stretch>
            <a:fillRect/>
          </a:stretch>
        </p:blipFill>
        <p:spPr>
          <a:xfrm>
            <a:off x="4053" y="0"/>
            <a:ext cx="12183894" cy="6858000"/>
          </a:xfrm>
          <a:prstGeom prst="rect">
            <a:avLst/>
          </a:prstGeom>
        </p:spPr>
      </p:pic>
      <p:pic>
        <p:nvPicPr>
          <p:cNvPr id="2" name="图片 20">
            <a:extLst>
              <a:ext uri="{FF2B5EF4-FFF2-40B4-BE49-F238E27FC236}">
                <a16:creationId xmlns="" xmlns:a16="http://schemas.microsoft.com/office/drawing/2014/main" id="{67BE4DFF-E729-4F56-ABF6-F7302F2DE934}"/>
              </a:ext>
            </a:extLst>
          </p:cNvPr>
          <p:cNvPicPr>
            <a:picLocks noChangeAspect="1"/>
          </p:cNvPicPr>
          <p:nvPr/>
        </p:nvPicPr>
        <p:blipFill>
          <a:blip r:embed="rId3"/>
          <a:stretch>
            <a:fillRect/>
          </a:stretch>
        </p:blipFill>
        <p:spPr>
          <a:xfrm>
            <a:off x="11159903" y="157332"/>
            <a:ext cx="1011803" cy="922149"/>
          </a:xfrm>
          <a:prstGeom prst="rect">
            <a:avLst/>
          </a:prstGeom>
          <a:noFill/>
          <a:ln w="9525">
            <a:noFill/>
          </a:ln>
        </p:spPr>
      </p:pic>
      <p:sp>
        <p:nvSpPr>
          <p:cNvPr id="115" name="Text Box 11">
            <a:extLst>
              <a:ext uri="{FF2B5EF4-FFF2-40B4-BE49-F238E27FC236}">
                <a16:creationId xmlns="" xmlns:a16="http://schemas.microsoft.com/office/drawing/2014/main" id="{79403A9F-6BB4-4E7E-A7CE-C2F9FB005C73}"/>
              </a:ext>
            </a:extLst>
          </p:cNvPr>
          <p:cNvSpPr txBox="1">
            <a:spLocks noChangeArrowheads="1"/>
          </p:cNvSpPr>
          <p:nvPr/>
        </p:nvSpPr>
        <p:spPr bwMode="auto">
          <a:xfrm>
            <a:off x="0" y="4199217"/>
            <a:ext cx="5354783" cy="2308324"/>
          </a:xfrm>
          <a:prstGeom prst="rect">
            <a:avLst/>
          </a:prstGeom>
          <a:solidFill>
            <a:schemeClr val="accent1">
              <a:lumMod val="20000"/>
              <a:lumOff val="80000"/>
            </a:schemeClr>
          </a:solidFill>
          <a:ln w="9525">
            <a:noFill/>
            <a:miter lim="800000"/>
            <a:headEnd/>
            <a:tailEnd/>
          </a:ln>
        </p:spPr>
        <p:txBody>
          <a:bodyPr wrap="square">
            <a:spAutoFit/>
          </a:bodyPr>
          <a:lstStyle/>
          <a:p>
            <a:pPr lvl="0">
              <a:spcBef>
                <a:spcPct val="50000"/>
              </a:spcBef>
            </a:pPr>
            <a:r>
              <a:rPr lang="vi-VN" sz="4800" b="1">
                <a:solidFill>
                  <a:srgbClr val="C00000"/>
                </a:solidFill>
                <a:latin typeface="Nunito" pitchFamily="2" charset="0"/>
                <a:cs typeface="Times New Roman" pitchFamily="18" charset="0"/>
                <a:sym typeface="Wingdings" pitchFamily="2" charset="2"/>
              </a:rPr>
              <a:t>Hươu là loài thú ăn cỏ, lá cây, sống theo bầy, đàn.</a:t>
            </a:r>
            <a:endParaRPr lang="vi-VN" sz="4800" b="1" dirty="0">
              <a:solidFill>
                <a:srgbClr val="C00000"/>
              </a:solidFill>
              <a:latin typeface="Nunito" pitchFamily="2" charset="0"/>
              <a:cs typeface="Times New Roman" pitchFamily="18" charset="0"/>
              <a:sym typeface="Wingdings" pitchFamily="2" charset="2"/>
            </a:endParaRPr>
          </a:p>
        </p:txBody>
      </p:sp>
      <p:pic>
        <p:nvPicPr>
          <p:cNvPr id="8200" name="Picture 8" descr="Hươu Cao Cổ Bầy Đàn Thảo Nguyên - Ảnh miễn phí trên Pixabay">
            <a:extLst>
              <a:ext uri="{FF2B5EF4-FFF2-40B4-BE49-F238E27FC236}">
                <a16:creationId xmlns="" xmlns:a16="http://schemas.microsoft.com/office/drawing/2014/main" id="{C8CCFA89-1DF7-4CDB-A803-A19BE78193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0537" y="2683948"/>
            <a:ext cx="6761018" cy="4131974"/>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ình ảnh : thiên nhiên, Đồng cỏ, hình chụp, Động vật hoang dã, hoang dã,  con nai, bầy đàn, chăn thả gia súc, Động vật có vú, Động vật, Đóng lên,  Ngoài">
            <a:extLst>
              <a:ext uri="{FF2B5EF4-FFF2-40B4-BE49-F238E27FC236}">
                <a16:creationId xmlns="" xmlns:a16="http://schemas.microsoft.com/office/drawing/2014/main" id="{DE6C925E-E43B-4255-AADA-BE1AE50299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94" y="9759"/>
            <a:ext cx="6761018" cy="3655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70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barn(inVertical)">
                                      <p:cBhvr>
                                        <p:cTn id="7" dur="500"/>
                                        <p:tgtEl>
                                          <p:spTgt spid="8198"/>
                                        </p:tgtEl>
                                      </p:cBhvr>
                                    </p:animEffect>
                                  </p:childTnLst>
                                </p:cTn>
                              </p:par>
                              <p:par>
                                <p:cTn id="8" presetID="16" presetClass="entr" presetSubtype="21" fill="hold" nodeType="withEffect">
                                  <p:stCondLst>
                                    <p:cond delay="0"/>
                                  </p:stCondLst>
                                  <p:childTnLst>
                                    <p:set>
                                      <p:cBhvr>
                                        <p:cTn id="9" dur="1" fill="hold">
                                          <p:stCondLst>
                                            <p:cond delay="0"/>
                                          </p:stCondLst>
                                        </p:cTn>
                                        <p:tgtEl>
                                          <p:spTgt spid="8200"/>
                                        </p:tgtEl>
                                        <p:attrNameLst>
                                          <p:attrName>style.visibility</p:attrName>
                                        </p:attrNameLst>
                                      </p:cBhvr>
                                      <p:to>
                                        <p:strVal val="visible"/>
                                      </p:to>
                                    </p:set>
                                    <p:animEffect transition="in" filter="barn(inVertical)">
                                      <p:cBhvr>
                                        <p:cTn id="10" dur="500"/>
                                        <p:tgtEl>
                                          <p:spTgt spid="8200"/>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15"/>
                                        </p:tgtEl>
                                        <p:attrNameLst>
                                          <p:attrName>style.visibility</p:attrName>
                                        </p:attrNameLst>
                                      </p:cBhvr>
                                      <p:to>
                                        <p:strVal val="visible"/>
                                      </p:to>
                                    </p:set>
                                    <p:animEffect transition="in" filter="box(in)">
                                      <p:cBhvr>
                                        <p:cTn id="13" dur="20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452FD9D-96F8-480B-B2F8-0AD0B7D99758}"/>
              </a:ext>
            </a:extLst>
          </p:cNvPr>
          <p:cNvPicPr>
            <a:picLocks noChangeAspect="1"/>
          </p:cNvPicPr>
          <p:nvPr/>
        </p:nvPicPr>
        <p:blipFill>
          <a:blip r:embed="rId2"/>
          <a:stretch>
            <a:fillRect/>
          </a:stretch>
        </p:blipFill>
        <p:spPr>
          <a:xfrm>
            <a:off x="4053" y="0"/>
            <a:ext cx="12183894" cy="6858000"/>
          </a:xfrm>
          <a:prstGeom prst="rect">
            <a:avLst/>
          </a:prstGeom>
        </p:spPr>
      </p:pic>
      <p:pic>
        <p:nvPicPr>
          <p:cNvPr id="2" name="图片 20">
            <a:extLst>
              <a:ext uri="{FF2B5EF4-FFF2-40B4-BE49-F238E27FC236}">
                <a16:creationId xmlns="" xmlns:a16="http://schemas.microsoft.com/office/drawing/2014/main" id="{67BE4DFF-E729-4F56-ABF6-F7302F2DE934}"/>
              </a:ext>
            </a:extLst>
          </p:cNvPr>
          <p:cNvPicPr>
            <a:picLocks noChangeAspect="1"/>
          </p:cNvPicPr>
          <p:nvPr/>
        </p:nvPicPr>
        <p:blipFill>
          <a:blip r:embed="rId3"/>
          <a:stretch>
            <a:fillRect/>
          </a:stretch>
        </p:blipFill>
        <p:spPr>
          <a:xfrm>
            <a:off x="11159903" y="157332"/>
            <a:ext cx="1011803" cy="922149"/>
          </a:xfrm>
          <a:prstGeom prst="rect">
            <a:avLst/>
          </a:prstGeom>
          <a:noFill/>
          <a:ln w="9525">
            <a:noFill/>
          </a:ln>
        </p:spPr>
      </p:pic>
      <p:sp>
        <p:nvSpPr>
          <p:cNvPr id="115" name="Text Box 11">
            <a:extLst>
              <a:ext uri="{FF2B5EF4-FFF2-40B4-BE49-F238E27FC236}">
                <a16:creationId xmlns="" xmlns:a16="http://schemas.microsoft.com/office/drawing/2014/main" id="{79403A9F-6BB4-4E7E-A7CE-C2F9FB005C73}"/>
              </a:ext>
            </a:extLst>
          </p:cNvPr>
          <p:cNvSpPr txBox="1">
            <a:spLocks noChangeArrowheads="1"/>
          </p:cNvSpPr>
          <p:nvPr/>
        </p:nvSpPr>
        <p:spPr bwMode="auto">
          <a:xfrm>
            <a:off x="6577380" y="1236813"/>
            <a:ext cx="5335480" cy="5078313"/>
          </a:xfrm>
          <a:prstGeom prst="rect">
            <a:avLst/>
          </a:prstGeom>
          <a:solidFill>
            <a:schemeClr val="accent1">
              <a:lumMod val="20000"/>
              <a:lumOff val="80000"/>
            </a:schemeClr>
          </a:solidFill>
          <a:ln w="9525">
            <a:noFill/>
            <a:miter lim="800000"/>
            <a:headEnd/>
            <a:tailEnd/>
          </a:ln>
        </p:spPr>
        <p:txBody>
          <a:bodyPr wrap="square">
            <a:spAutoFit/>
          </a:bodyPr>
          <a:lstStyle/>
          <a:p>
            <a:pPr lvl="0" algn="just">
              <a:spcBef>
                <a:spcPct val="50000"/>
              </a:spcBef>
            </a:pPr>
            <a:r>
              <a:rPr lang="vi-VN" sz="5400" b="1" dirty="0">
                <a:solidFill>
                  <a:srgbClr val="C00000"/>
                </a:solidFill>
                <a:latin typeface="Nunito" pitchFamily="2" charset="0"/>
                <a:cs typeface="Times New Roman" pitchFamily="18" charset="0"/>
                <a:sym typeface="Wingdings" pitchFamily="2" charset="2"/>
              </a:rPr>
              <a:t>Hươu thường đẻ mỗi lứa 1 con. Hươu con vừa sinh ra đã biết đi và bú mẹ. </a:t>
            </a:r>
          </a:p>
        </p:txBody>
      </p:sp>
      <p:pic>
        <p:nvPicPr>
          <p:cNvPr id="5" name="Picture 4">
            <a:extLst>
              <a:ext uri="{FF2B5EF4-FFF2-40B4-BE49-F238E27FC236}">
                <a16:creationId xmlns="" xmlns:a16="http://schemas.microsoft.com/office/drawing/2014/main" id="{D3718EFA-3A2E-426B-B023-4BCCACCF0ED8}"/>
              </a:ext>
            </a:extLst>
          </p:cNvPr>
          <p:cNvPicPr>
            <a:picLocks noChangeAspect="1"/>
          </p:cNvPicPr>
          <p:nvPr/>
        </p:nvPicPr>
        <p:blipFill>
          <a:blip r:embed="rId4"/>
          <a:stretch>
            <a:fillRect/>
          </a:stretch>
        </p:blipFill>
        <p:spPr>
          <a:xfrm>
            <a:off x="20294" y="0"/>
            <a:ext cx="6282000" cy="6858000"/>
          </a:xfrm>
          <a:prstGeom prst="rect">
            <a:avLst/>
          </a:prstGeom>
        </p:spPr>
      </p:pic>
    </p:spTree>
    <p:extLst>
      <p:ext uri="{BB962C8B-B14F-4D97-AF65-F5344CB8AC3E}">
        <p14:creationId xmlns:p14="http://schemas.microsoft.com/office/powerpoint/2010/main" val="581581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15"/>
                                        </p:tgtEl>
                                        <p:attrNameLst>
                                          <p:attrName>style.visibility</p:attrName>
                                        </p:attrNameLst>
                                      </p:cBhvr>
                                      <p:to>
                                        <p:strVal val="visible"/>
                                      </p:to>
                                    </p:set>
                                    <p:animEffect transition="in" filter="box(in)">
                                      <p:cBhvr>
                                        <p:cTn id="10" dur="20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 xmlns:a16="http://schemas.microsoft.com/office/drawing/2014/main" id="{D3B990C6-AC9D-461A-923E-1556F8597AD2}"/>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52" name="Text Box 11">
            <a:extLst>
              <a:ext uri="{FF2B5EF4-FFF2-40B4-BE49-F238E27FC236}">
                <a16:creationId xmlns="" xmlns:a16="http://schemas.microsoft.com/office/drawing/2014/main" id="{986CD83F-D5CE-458C-ADE1-A2F178040C03}"/>
              </a:ext>
            </a:extLst>
          </p:cNvPr>
          <p:cNvSpPr txBox="1">
            <a:spLocks noChangeArrowheads="1"/>
          </p:cNvSpPr>
          <p:nvPr/>
        </p:nvSpPr>
        <p:spPr bwMode="auto">
          <a:xfrm>
            <a:off x="1758176" y="392320"/>
            <a:ext cx="11049949" cy="707886"/>
          </a:xfrm>
          <a:prstGeom prst="rect">
            <a:avLst/>
          </a:prstGeom>
          <a:noFill/>
          <a:ln w="9525">
            <a:noFill/>
            <a:miter lim="800000"/>
            <a:headEnd/>
            <a:tailEnd/>
          </a:ln>
        </p:spPr>
        <p:txBody>
          <a:bodyPr wrap="square">
            <a:spAutoFit/>
          </a:bodyPr>
          <a:lstStyle/>
          <a:p>
            <a:pPr lvl="0">
              <a:spcBef>
                <a:spcPct val="50000"/>
              </a:spcBef>
            </a:pPr>
            <a:r>
              <a:rPr lang="vi-VN" sz="4000" b="1">
                <a:solidFill>
                  <a:srgbClr val="C00000"/>
                </a:solidFill>
                <a:highlight>
                  <a:srgbClr val="ECE8E5"/>
                </a:highlight>
                <a:latin typeface="Nunito" pitchFamily="2" charset="0"/>
                <a:cs typeface="Times New Roman" pitchFamily="18" charset="0"/>
                <a:sym typeface="Wingdings" pitchFamily="2" charset="2"/>
              </a:rPr>
              <a:t>Hươu mẹ chăm sóc và dạy con như thế nào?</a:t>
            </a:r>
            <a:endParaRPr lang="vi-VN" sz="4000" b="1" dirty="0">
              <a:solidFill>
                <a:srgbClr val="C00000"/>
              </a:solidFill>
              <a:highlight>
                <a:srgbClr val="ECE8E5"/>
              </a:highlight>
              <a:latin typeface="Nunito" pitchFamily="2" charset="0"/>
              <a:cs typeface="Times New Roman" pitchFamily="18" charset="0"/>
              <a:sym typeface="Wingdings" pitchFamily="2" charset="2"/>
            </a:endParaRPr>
          </a:p>
        </p:txBody>
      </p:sp>
      <p:sp>
        <p:nvSpPr>
          <p:cNvPr id="53" name="Text Box 11">
            <a:extLst>
              <a:ext uri="{FF2B5EF4-FFF2-40B4-BE49-F238E27FC236}">
                <a16:creationId xmlns="" xmlns:a16="http://schemas.microsoft.com/office/drawing/2014/main" id="{5F3D8E82-25DF-4FAB-92BF-E66FE1218300}"/>
              </a:ext>
            </a:extLst>
          </p:cNvPr>
          <p:cNvSpPr txBox="1">
            <a:spLocks noChangeArrowheads="1"/>
          </p:cNvSpPr>
          <p:nvPr/>
        </p:nvSpPr>
        <p:spPr bwMode="auto">
          <a:xfrm>
            <a:off x="7321312" y="1883428"/>
            <a:ext cx="4870688" cy="4832092"/>
          </a:xfrm>
          <a:prstGeom prst="rect">
            <a:avLst/>
          </a:prstGeom>
          <a:solidFill>
            <a:schemeClr val="bg1"/>
          </a:solidFill>
          <a:ln w="9525">
            <a:noFill/>
            <a:miter lim="800000"/>
            <a:headEnd/>
            <a:tailEnd/>
          </a:ln>
        </p:spPr>
        <p:txBody>
          <a:bodyPr wrap="square">
            <a:spAutoFit/>
          </a:bodyPr>
          <a:lstStyle/>
          <a:p>
            <a:pPr lvl="0" algn="just">
              <a:spcBef>
                <a:spcPct val="50000"/>
              </a:spcBef>
            </a:pPr>
            <a:r>
              <a:rPr lang="vi-VN" sz="4400" b="1">
                <a:solidFill>
                  <a:srgbClr val="C00000"/>
                </a:solidFill>
                <a:latin typeface="Nunito" pitchFamily="2" charset="0"/>
                <a:cs typeface="Times New Roman" pitchFamily="18" charset="0"/>
                <a:sym typeface="Wingdings" pitchFamily="2" charset="2"/>
              </a:rPr>
              <a:t>Hươu mẹ chăm sóc và bảo vệ con rất chu đáo. Khi hươu con được khoảng 20 ngày tuổi, hươu mẹ dạy con tập chạy.</a:t>
            </a:r>
            <a:endParaRPr lang="vi-VN" sz="4400" b="1" dirty="0">
              <a:solidFill>
                <a:srgbClr val="C00000"/>
              </a:solidFill>
              <a:latin typeface="Nunito" pitchFamily="2" charset="0"/>
              <a:cs typeface="Times New Roman" pitchFamily="18" charset="0"/>
              <a:sym typeface="Wingdings" pitchFamily="2" charset="2"/>
            </a:endParaRPr>
          </a:p>
        </p:txBody>
      </p:sp>
      <p:pic>
        <p:nvPicPr>
          <p:cNvPr id="49" name="图片 13" descr="图片包含 物体&#10;&#10;描述已自动生成">
            <a:extLst>
              <a:ext uri="{FF2B5EF4-FFF2-40B4-BE49-F238E27FC236}">
                <a16:creationId xmlns="" xmlns:a16="http://schemas.microsoft.com/office/drawing/2014/main" id="{0D0C2DE3-14CB-42EF-A402-442057FB32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43682" y="-358785"/>
            <a:ext cx="2244231" cy="2244231"/>
          </a:xfrm>
          <a:prstGeom prst="rect">
            <a:avLst/>
          </a:prstGeom>
        </p:spPr>
      </p:pic>
      <p:pic>
        <p:nvPicPr>
          <p:cNvPr id="10242" name="Picture 2" descr="Loài hươu cao cổ và những điều cần biết - Tech12h">
            <a:extLst>
              <a:ext uri="{FF2B5EF4-FFF2-40B4-BE49-F238E27FC236}">
                <a16:creationId xmlns="" xmlns:a16="http://schemas.microsoft.com/office/drawing/2014/main" id="{DC9CA0E2-48BE-45E5-B477-CBD7C04769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197" y="1885445"/>
            <a:ext cx="7036898" cy="4832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219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ox(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circle(in)">
                                      <p:cBhvr>
                                        <p:cTn id="12" dur="2000"/>
                                        <p:tgtEl>
                                          <p:spTgt spid="10242"/>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box(in)">
                                      <p:cBhvr>
                                        <p:cTn id="15"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 xmlns:a16="http://schemas.microsoft.com/office/drawing/2014/main" id="{D3B990C6-AC9D-461A-923E-1556F8597AD2}"/>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52" name="Text Box 11">
            <a:extLst>
              <a:ext uri="{FF2B5EF4-FFF2-40B4-BE49-F238E27FC236}">
                <a16:creationId xmlns="" xmlns:a16="http://schemas.microsoft.com/office/drawing/2014/main" id="{986CD83F-D5CE-458C-ADE1-A2F178040C03}"/>
              </a:ext>
            </a:extLst>
          </p:cNvPr>
          <p:cNvSpPr txBox="1">
            <a:spLocks noChangeArrowheads="1"/>
          </p:cNvSpPr>
          <p:nvPr/>
        </p:nvSpPr>
        <p:spPr bwMode="auto">
          <a:xfrm>
            <a:off x="1758176" y="392320"/>
            <a:ext cx="11049949" cy="1323439"/>
          </a:xfrm>
          <a:prstGeom prst="rect">
            <a:avLst/>
          </a:prstGeom>
          <a:noFill/>
          <a:ln w="9525">
            <a:noFill/>
            <a:miter lim="800000"/>
            <a:headEnd/>
            <a:tailEnd/>
          </a:ln>
        </p:spPr>
        <p:txBody>
          <a:bodyPr wrap="square">
            <a:spAutoFit/>
          </a:bodyPr>
          <a:lstStyle/>
          <a:p>
            <a:pPr lvl="0">
              <a:spcBef>
                <a:spcPct val="50000"/>
              </a:spcBef>
            </a:pPr>
            <a:r>
              <a:rPr lang="vi-VN" sz="4000" b="1">
                <a:solidFill>
                  <a:srgbClr val="C00000"/>
                </a:solidFill>
                <a:highlight>
                  <a:srgbClr val="ECE8E5"/>
                </a:highlight>
                <a:latin typeface="Nunito" pitchFamily="2" charset="0"/>
                <a:cs typeface="Times New Roman" pitchFamily="18" charset="0"/>
                <a:sym typeface="Wingdings" pitchFamily="2" charset="2"/>
              </a:rPr>
              <a:t>Tại sao khi hươu con được khoảng 20 ngày tuổi, hươu mẹ dạy hươu con tập chạy?</a:t>
            </a:r>
            <a:endParaRPr lang="vi-VN" sz="4000" b="1" dirty="0">
              <a:solidFill>
                <a:srgbClr val="C00000"/>
              </a:solidFill>
              <a:highlight>
                <a:srgbClr val="ECE8E5"/>
              </a:highlight>
              <a:latin typeface="Nunito" pitchFamily="2" charset="0"/>
              <a:cs typeface="Times New Roman" pitchFamily="18" charset="0"/>
              <a:sym typeface="Wingdings" pitchFamily="2" charset="2"/>
            </a:endParaRPr>
          </a:p>
        </p:txBody>
      </p:sp>
      <p:sp>
        <p:nvSpPr>
          <p:cNvPr id="53" name="Text Box 11">
            <a:extLst>
              <a:ext uri="{FF2B5EF4-FFF2-40B4-BE49-F238E27FC236}">
                <a16:creationId xmlns="" xmlns:a16="http://schemas.microsoft.com/office/drawing/2014/main" id="{5F3D8E82-25DF-4FAB-92BF-E66FE1218300}"/>
              </a:ext>
            </a:extLst>
          </p:cNvPr>
          <p:cNvSpPr txBox="1">
            <a:spLocks noChangeArrowheads="1"/>
          </p:cNvSpPr>
          <p:nvPr/>
        </p:nvSpPr>
        <p:spPr bwMode="auto">
          <a:xfrm>
            <a:off x="7321312" y="2257504"/>
            <a:ext cx="4870688" cy="4154984"/>
          </a:xfrm>
          <a:prstGeom prst="rect">
            <a:avLst/>
          </a:prstGeom>
          <a:solidFill>
            <a:schemeClr val="bg1"/>
          </a:solidFill>
          <a:ln w="9525">
            <a:noFill/>
            <a:miter lim="800000"/>
            <a:headEnd/>
            <a:tailEnd/>
          </a:ln>
        </p:spPr>
        <p:txBody>
          <a:bodyPr wrap="square">
            <a:spAutoFit/>
          </a:bodyPr>
          <a:lstStyle/>
          <a:p>
            <a:pPr lvl="0" algn="just">
              <a:spcBef>
                <a:spcPct val="50000"/>
              </a:spcBef>
            </a:pPr>
            <a:r>
              <a:rPr lang="vi-VN" sz="4400" b="1">
                <a:solidFill>
                  <a:srgbClr val="C00000"/>
                </a:solidFill>
                <a:latin typeface="Nunito" pitchFamily="2" charset="0"/>
                <a:cs typeface="Times New Roman" pitchFamily="18" charset="0"/>
                <a:sym typeface="Wingdings" pitchFamily="2" charset="2"/>
              </a:rPr>
              <a:t>Chạy là cách tự vệ tốt nhất của loài hươu để trốn kẻ thù , không để kẻ thù đuổi bắt và ăn thịt.</a:t>
            </a:r>
            <a:endParaRPr kumimoji="0" lang="vi-VN" sz="4400" b="1" i="0" u="none" strike="noStrike" kern="1200" cap="none" spc="0" normalizeH="0" baseline="0" noProof="0" dirty="0">
              <a:ln>
                <a:noFill/>
              </a:ln>
              <a:solidFill>
                <a:srgbClr val="C00000"/>
              </a:solidFill>
              <a:effectLst/>
              <a:uLnTx/>
              <a:uFillTx/>
              <a:latin typeface="Nunito" pitchFamily="2" charset="0"/>
              <a:ea typeface="+mn-ea"/>
              <a:cs typeface="Times New Roman" pitchFamily="18" charset="0"/>
              <a:sym typeface="Wingdings" pitchFamily="2" charset="2"/>
            </a:endParaRPr>
          </a:p>
        </p:txBody>
      </p:sp>
      <p:pic>
        <p:nvPicPr>
          <p:cNvPr id="49" name="图片 13" descr="图片包含 物体&#10;&#10;描述已自动生成">
            <a:extLst>
              <a:ext uri="{FF2B5EF4-FFF2-40B4-BE49-F238E27FC236}">
                <a16:creationId xmlns="" xmlns:a16="http://schemas.microsoft.com/office/drawing/2014/main" id="{0D0C2DE3-14CB-42EF-A402-442057FB32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43682" y="-358785"/>
            <a:ext cx="2244231" cy="2244231"/>
          </a:xfrm>
          <a:prstGeom prst="rect">
            <a:avLst/>
          </a:prstGeom>
        </p:spPr>
      </p:pic>
      <p:pic>
        <p:nvPicPr>
          <p:cNvPr id="10242" name="Picture 2" descr="Loài hươu cao cổ và những điều cần biết - Tech12h">
            <a:extLst>
              <a:ext uri="{FF2B5EF4-FFF2-40B4-BE49-F238E27FC236}">
                <a16:creationId xmlns="" xmlns:a16="http://schemas.microsoft.com/office/drawing/2014/main" id="{DC9CA0E2-48BE-45E5-B477-CBD7C04769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197" y="1885445"/>
            <a:ext cx="7036898" cy="4832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399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ox(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1" nodeType="clickEffect">
                                  <p:stCondLst>
                                    <p:cond delay="0"/>
                                  </p:stCondLst>
                                  <p:childTnLst>
                                    <p:animEffect transition="out" filter="checkerboard(across)">
                                      <p:cBhvr>
                                        <p:cTn id="11" dur="500"/>
                                        <p:tgtEl>
                                          <p:spTgt spid="52"/>
                                        </p:tgtEl>
                                      </p:cBhvr>
                                    </p:animEffect>
                                    <p:set>
                                      <p:cBhvr>
                                        <p:cTn id="12" dur="1" fill="hold">
                                          <p:stCondLst>
                                            <p:cond delay="499"/>
                                          </p:stCondLst>
                                        </p:cTn>
                                        <p:tgtEl>
                                          <p:spTgt spid="5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box(in)">
                                      <p:cBhvr>
                                        <p:cTn id="17" dur="20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xit" presetSubtype="10" fill="hold" grpId="1" nodeType="clickEffect">
                                  <p:stCondLst>
                                    <p:cond delay="0"/>
                                  </p:stCondLst>
                                  <p:childTnLst>
                                    <p:animEffect transition="out" filter="checkerboard(across)">
                                      <p:cBhvr>
                                        <p:cTn id="21" dur="500"/>
                                        <p:tgtEl>
                                          <p:spTgt spid="53"/>
                                        </p:tgtEl>
                                      </p:cBhvr>
                                    </p:animEffect>
                                    <p:set>
                                      <p:cBhvr>
                                        <p:cTn id="22" dur="1" fill="hold">
                                          <p:stCondLst>
                                            <p:cond delay="499"/>
                                          </p:stCondLst>
                                        </p:cTn>
                                        <p:tgtEl>
                                          <p:spTgt spid="5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wipe(down)">
                                      <p:cBhvr>
                                        <p:cTn id="27" dur="580">
                                          <p:stCondLst>
                                            <p:cond delay="0"/>
                                          </p:stCondLst>
                                        </p:cTn>
                                        <p:tgtEl>
                                          <p:spTgt spid="49"/>
                                        </p:tgtEl>
                                      </p:cBhvr>
                                    </p:animEffect>
                                    <p:anim calcmode="lin" valueType="num">
                                      <p:cBhvr>
                                        <p:cTn id="28"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33" dur="26">
                                          <p:stCondLst>
                                            <p:cond delay="650"/>
                                          </p:stCondLst>
                                        </p:cTn>
                                        <p:tgtEl>
                                          <p:spTgt spid="49"/>
                                        </p:tgtEl>
                                      </p:cBhvr>
                                      <p:to x="100000" y="60000"/>
                                    </p:animScale>
                                    <p:animScale>
                                      <p:cBhvr>
                                        <p:cTn id="34" dur="166" decel="50000">
                                          <p:stCondLst>
                                            <p:cond delay="676"/>
                                          </p:stCondLst>
                                        </p:cTn>
                                        <p:tgtEl>
                                          <p:spTgt spid="49"/>
                                        </p:tgtEl>
                                      </p:cBhvr>
                                      <p:to x="100000" y="100000"/>
                                    </p:animScale>
                                    <p:animScale>
                                      <p:cBhvr>
                                        <p:cTn id="35" dur="26">
                                          <p:stCondLst>
                                            <p:cond delay="1312"/>
                                          </p:stCondLst>
                                        </p:cTn>
                                        <p:tgtEl>
                                          <p:spTgt spid="49"/>
                                        </p:tgtEl>
                                      </p:cBhvr>
                                      <p:to x="100000" y="80000"/>
                                    </p:animScale>
                                    <p:animScale>
                                      <p:cBhvr>
                                        <p:cTn id="36" dur="166" decel="50000">
                                          <p:stCondLst>
                                            <p:cond delay="1338"/>
                                          </p:stCondLst>
                                        </p:cTn>
                                        <p:tgtEl>
                                          <p:spTgt spid="49"/>
                                        </p:tgtEl>
                                      </p:cBhvr>
                                      <p:to x="100000" y="100000"/>
                                    </p:animScale>
                                    <p:animScale>
                                      <p:cBhvr>
                                        <p:cTn id="37" dur="26">
                                          <p:stCondLst>
                                            <p:cond delay="1642"/>
                                          </p:stCondLst>
                                        </p:cTn>
                                        <p:tgtEl>
                                          <p:spTgt spid="49"/>
                                        </p:tgtEl>
                                      </p:cBhvr>
                                      <p:to x="100000" y="90000"/>
                                    </p:animScale>
                                    <p:animScale>
                                      <p:cBhvr>
                                        <p:cTn id="38" dur="166" decel="50000">
                                          <p:stCondLst>
                                            <p:cond delay="1668"/>
                                          </p:stCondLst>
                                        </p:cTn>
                                        <p:tgtEl>
                                          <p:spTgt spid="49"/>
                                        </p:tgtEl>
                                      </p:cBhvr>
                                      <p:to x="100000" y="100000"/>
                                    </p:animScale>
                                    <p:animScale>
                                      <p:cBhvr>
                                        <p:cTn id="39" dur="26">
                                          <p:stCondLst>
                                            <p:cond delay="1808"/>
                                          </p:stCondLst>
                                        </p:cTn>
                                        <p:tgtEl>
                                          <p:spTgt spid="49"/>
                                        </p:tgtEl>
                                      </p:cBhvr>
                                      <p:to x="100000" y="95000"/>
                                    </p:animScale>
                                    <p:animScale>
                                      <p:cBhvr>
                                        <p:cTn id="40" dur="166" decel="50000">
                                          <p:stCondLst>
                                            <p:cond delay="1834"/>
                                          </p:stCondLst>
                                        </p:cTn>
                                        <p:tgtEl>
                                          <p:spTgt spid="4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2" grpId="1"/>
      <p:bldP spid="53" grpId="0" animBg="1"/>
      <p:bldP spid="53"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 xmlns:a16="http://schemas.microsoft.com/office/drawing/2014/main" id="{090A6516-4C40-4127-82BE-A58AD65FFA10}"/>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52" name="Text Box 11">
            <a:extLst>
              <a:ext uri="{FF2B5EF4-FFF2-40B4-BE49-F238E27FC236}">
                <a16:creationId xmlns="" xmlns:a16="http://schemas.microsoft.com/office/drawing/2014/main" id="{986CD83F-D5CE-458C-ADE1-A2F178040C03}"/>
              </a:ext>
            </a:extLst>
          </p:cNvPr>
          <p:cNvSpPr txBox="1">
            <a:spLocks noChangeArrowheads="1"/>
          </p:cNvSpPr>
          <p:nvPr/>
        </p:nvSpPr>
        <p:spPr bwMode="auto">
          <a:xfrm>
            <a:off x="3002991" y="342682"/>
            <a:ext cx="11049949" cy="830997"/>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vi-VN" sz="4800" b="1" i="0" u="none" strike="noStrike" kern="1200" cap="none" spc="0" normalizeH="0" baseline="0" noProof="0" dirty="0">
                <a:ln>
                  <a:noFill/>
                </a:ln>
                <a:solidFill>
                  <a:srgbClr val="C00000"/>
                </a:solidFill>
                <a:effectLst/>
                <a:highlight>
                  <a:srgbClr val="ECE8E5"/>
                </a:highlight>
                <a:uLnTx/>
                <a:uFillTx/>
                <a:latin typeface="Nunito" pitchFamily="2" charset="0"/>
                <a:ea typeface="+mn-ea"/>
                <a:cs typeface="Times New Roman" pitchFamily="18" charset="0"/>
                <a:sym typeface="Wingdings" pitchFamily="2" charset="2"/>
              </a:rPr>
              <a:t>Sự nuôi và dạy con của h</a:t>
            </a:r>
            <a:r>
              <a:rPr lang="en-US" sz="4800" b="1" dirty="0" err="1">
                <a:solidFill>
                  <a:srgbClr val="C00000"/>
                </a:solidFill>
                <a:highlight>
                  <a:srgbClr val="ECE8E5"/>
                </a:highlight>
                <a:latin typeface="Nunito" pitchFamily="2" charset="0"/>
                <a:cs typeface="Times New Roman" pitchFamily="18" charset="0"/>
                <a:sym typeface="Wingdings" pitchFamily="2" charset="2"/>
              </a:rPr>
              <a:t>ươu</a:t>
            </a:r>
            <a:r>
              <a:rPr kumimoji="0" lang="en-US" sz="4800" b="1" i="0" u="none" strike="noStrike" kern="1200" cap="none" spc="0" normalizeH="0" baseline="0" noProof="0" dirty="0">
                <a:ln>
                  <a:noFill/>
                </a:ln>
                <a:solidFill>
                  <a:srgbClr val="C00000"/>
                </a:solidFill>
                <a:effectLst/>
                <a:highlight>
                  <a:srgbClr val="ECE8E5"/>
                </a:highlight>
                <a:uLnTx/>
                <a:uFillTx/>
                <a:latin typeface="Nunito" pitchFamily="2" charset="0"/>
                <a:ea typeface="+mn-ea"/>
                <a:cs typeface="Times New Roman" pitchFamily="18" charset="0"/>
                <a:sym typeface="Wingdings" pitchFamily="2" charset="2"/>
              </a:rPr>
              <a:t>:</a:t>
            </a:r>
            <a:endParaRPr kumimoji="0" lang="vi-VN" sz="4800" b="1" i="0" u="none" strike="noStrike" kern="1200" cap="none" spc="0" normalizeH="0" baseline="0" noProof="0" dirty="0">
              <a:ln>
                <a:noFill/>
              </a:ln>
              <a:solidFill>
                <a:srgbClr val="C00000"/>
              </a:solidFill>
              <a:effectLst/>
              <a:highlight>
                <a:srgbClr val="ECE8E5"/>
              </a:highlight>
              <a:uLnTx/>
              <a:uFillTx/>
              <a:latin typeface="Nunito" pitchFamily="2" charset="0"/>
              <a:ea typeface="+mn-ea"/>
              <a:cs typeface="Times New Roman" pitchFamily="18" charset="0"/>
              <a:sym typeface="Wingdings" pitchFamily="2" charset="2"/>
            </a:endParaRPr>
          </a:p>
        </p:txBody>
      </p:sp>
      <p:sp>
        <p:nvSpPr>
          <p:cNvPr id="53" name="Text Box 11">
            <a:extLst>
              <a:ext uri="{FF2B5EF4-FFF2-40B4-BE49-F238E27FC236}">
                <a16:creationId xmlns="" xmlns:a16="http://schemas.microsoft.com/office/drawing/2014/main" id="{5F3D8E82-25DF-4FAB-92BF-E66FE1218300}"/>
              </a:ext>
            </a:extLst>
          </p:cNvPr>
          <p:cNvSpPr txBox="1">
            <a:spLocks noChangeArrowheads="1"/>
          </p:cNvSpPr>
          <p:nvPr/>
        </p:nvSpPr>
        <p:spPr bwMode="auto">
          <a:xfrm>
            <a:off x="216343" y="1768534"/>
            <a:ext cx="11817487" cy="4493538"/>
          </a:xfrm>
          <a:prstGeom prst="rect">
            <a:avLst/>
          </a:prstGeom>
          <a:solidFill>
            <a:schemeClr val="bg1"/>
          </a:solidFill>
          <a:ln w="9525">
            <a:noFill/>
            <a:miter lim="800000"/>
            <a:headEnd/>
            <a:tailEnd/>
          </a:ln>
        </p:spPr>
        <p:txBody>
          <a:bodyPr wrap="square">
            <a:spAutoFit/>
          </a:bodyPr>
          <a:lstStyle/>
          <a:p>
            <a:pPr lvl="0" algn="just">
              <a:spcBef>
                <a:spcPct val="50000"/>
              </a:spcBef>
            </a:pPr>
            <a:r>
              <a:rPr lang="vi-VN" sz="4400" b="1" dirty="0">
                <a:solidFill>
                  <a:srgbClr val="C00000"/>
                </a:solidFill>
                <a:latin typeface="Nunito" pitchFamily="2" charset="0"/>
                <a:cs typeface="Times New Roman" pitchFamily="18" charset="0"/>
                <a:sym typeface="Wingdings" pitchFamily="2" charset="2"/>
              </a:rPr>
              <a:t> - Hươu là loài thú ăn cỏ, lá cây, sống theo bầy, đàn.</a:t>
            </a:r>
          </a:p>
          <a:p>
            <a:pPr lvl="0" algn="just">
              <a:spcBef>
                <a:spcPct val="50000"/>
              </a:spcBef>
            </a:pPr>
            <a:r>
              <a:rPr lang="en-US" sz="4400" b="1" dirty="0">
                <a:solidFill>
                  <a:srgbClr val="C00000"/>
                </a:solidFill>
                <a:latin typeface="Nunito" pitchFamily="2" charset="0"/>
                <a:cs typeface="Times New Roman" pitchFamily="18" charset="0"/>
                <a:sym typeface="Wingdings" pitchFamily="2" charset="2"/>
              </a:rPr>
              <a:t>- </a:t>
            </a:r>
            <a:r>
              <a:rPr lang="vi-VN" sz="4400" b="1" dirty="0">
                <a:solidFill>
                  <a:srgbClr val="C00000"/>
                </a:solidFill>
                <a:latin typeface="Nunito" pitchFamily="2" charset="0"/>
                <a:cs typeface="Times New Roman" pitchFamily="18" charset="0"/>
                <a:sym typeface="Wingdings" pitchFamily="2" charset="2"/>
              </a:rPr>
              <a:t>Hươu thường đẻ mỗi lứa 1 con. Hươu con vừa sinh ra đã biết đi và bú mẹ. Khi hươu con được khoảng 20 ngày tuổi, hươu mẹ dạy con tập chạy . </a:t>
            </a:r>
          </a:p>
        </p:txBody>
      </p:sp>
      <p:pic>
        <p:nvPicPr>
          <p:cNvPr id="49" name="图片 13" descr="图片包含 物体&#10;&#10;描述已自动生成">
            <a:extLst>
              <a:ext uri="{FF2B5EF4-FFF2-40B4-BE49-F238E27FC236}">
                <a16:creationId xmlns="" xmlns:a16="http://schemas.microsoft.com/office/drawing/2014/main" id="{73198438-70AF-40EF-9E15-0EB43F3A2D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43682" y="-358785"/>
            <a:ext cx="2244231" cy="2244231"/>
          </a:xfrm>
          <a:prstGeom prst="rect">
            <a:avLst/>
          </a:prstGeom>
        </p:spPr>
      </p:pic>
    </p:spTree>
    <p:extLst>
      <p:ext uri="{BB962C8B-B14F-4D97-AF65-F5344CB8AC3E}">
        <p14:creationId xmlns:p14="http://schemas.microsoft.com/office/powerpoint/2010/main" val="791393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ox(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box(in)">
                                      <p:cBhvr>
                                        <p:cTn id="12"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 xmlns:a16="http://schemas.microsoft.com/office/drawing/2014/main" id="{AF1F0CC2-CE8F-40BC-9FAF-DB93192BEDFE}"/>
              </a:ext>
            </a:extLst>
          </p:cNvPr>
          <p:cNvSpPr>
            <a:spLocks noChangeAspect="1"/>
          </p:cNvSpPr>
          <p:nvPr>
            <p:custDataLst>
              <p:tags r:id="rId1"/>
            </p:custDataLst>
          </p:nvPr>
        </p:nvSpPr>
        <p:spPr>
          <a:xfrm>
            <a:off x="-1309" y="-16671"/>
            <a:ext cx="12219730" cy="6873598"/>
          </a:xfrm>
          <a:prstGeom prst="rect">
            <a:avLst/>
          </a:prstGeom>
          <a:blipFill dpi="0" rotWithShape="0">
            <a:blip r:embed="rId4"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图片 20">
            <a:extLst>
              <a:ext uri="{FF2B5EF4-FFF2-40B4-BE49-F238E27FC236}">
                <a16:creationId xmlns="" xmlns:a16="http://schemas.microsoft.com/office/drawing/2014/main" id="{67BE4DFF-E729-4F56-ABF6-F7302F2DE934}"/>
              </a:ext>
            </a:extLst>
          </p:cNvPr>
          <p:cNvPicPr>
            <a:picLocks noChangeAspect="1"/>
          </p:cNvPicPr>
          <p:nvPr/>
        </p:nvPicPr>
        <p:blipFill>
          <a:blip r:embed="rId5"/>
          <a:stretch>
            <a:fillRect/>
          </a:stretch>
        </p:blipFill>
        <p:spPr>
          <a:xfrm>
            <a:off x="10956512" y="134512"/>
            <a:ext cx="1011803" cy="922149"/>
          </a:xfrm>
          <a:prstGeom prst="rect">
            <a:avLst/>
          </a:prstGeom>
          <a:noFill/>
          <a:ln w="9525">
            <a:noFill/>
          </a:ln>
        </p:spPr>
      </p:pic>
      <p:pic>
        <p:nvPicPr>
          <p:cNvPr id="51" name="PA_图片 2">
            <a:extLst>
              <a:ext uri="{FF2B5EF4-FFF2-40B4-BE49-F238E27FC236}">
                <a16:creationId xmlns="" xmlns:a16="http://schemas.microsoft.com/office/drawing/2014/main" id="{AF0D1663-81B1-470E-A74C-4283981648B2}"/>
              </a:ext>
            </a:extLst>
          </p:cNvPr>
          <p:cNvPicPr>
            <a:picLocks noChangeAspect="1"/>
          </p:cNvPicPr>
          <p:nvPr>
            <p:custDataLst>
              <p:tags r:id="rId2"/>
            </p:custDataLst>
          </p:nvPr>
        </p:nvPicPr>
        <p:blipFill>
          <a:blip r:embed="rId6"/>
          <a:stretch>
            <a:fillRect/>
          </a:stretch>
        </p:blipFill>
        <p:spPr>
          <a:xfrm>
            <a:off x="2438482" y="458060"/>
            <a:ext cx="10811174" cy="5052480"/>
          </a:xfrm>
          <a:prstGeom prst="rect">
            <a:avLst/>
          </a:prstGeom>
          <a:noFill/>
          <a:ln w="9525">
            <a:noFill/>
          </a:ln>
        </p:spPr>
      </p:pic>
      <p:sp>
        <p:nvSpPr>
          <p:cNvPr id="53" name="Text Box 11">
            <a:extLst>
              <a:ext uri="{FF2B5EF4-FFF2-40B4-BE49-F238E27FC236}">
                <a16:creationId xmlns="" xmlns:a16="http://schemas.microsoft.com/office/drawing/2014/main" id="{5F3D8E82-25DF-4FAB-92BF-E66FE1218300}"/>
              </a:ext>
            </a:extLst>
          </p:cNvPr>
          <p:cNvSpPr txBox="1">
            <a:spLocks noChangeArrowheads="1"/>
          </p:cNvSpPr>
          <p:nvPr/>
        </p:nvSpPr>
        <p:spPr bwMode="auto">
          <a:xfrm>
            <a:off x="3817167" y="2104458"/>
            <a:ext cx="7955173" cy="1569660"/>
          </a:xfrm>
          <a:prstGeom prst="rect">
            <a:avLst/>
          </a:prstGeom>
          <a:solidFill>
            <a:schemeClr val="bg1"/>
          </a:solidFill>
          <a:ln w="9525">
            <a:noFill/>
            <a:miter lim="800000"/>
            <a:headEnd/>
            <a:tailEnd/>
          </a:ln>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vi-VN" sz="4800" b="1" i="0" u="none" strike="noStrike" kern="1200" cap="none" spc="0" normalizeH="0" baseline="0" noProof="0" dirty="0">
                <a:ln>
                  <a:noFill/>
                </a:ln>
                <a:solidFill>
                  <a:srgbClr val="C00000"/>
                </a:solidFill>
                <a:effectLst/>
                <a:uLnTx/>
                <a:uFillTx/>
                <a:latin typeface="Nunito" pitchFamily="2" charset="0"/>
                <a:ea typeface="+mn-ea"/>
                <a:cs typeface="Times New Roman" pitchFamily="18" charset="0"/>
                <a:sym typeface="Wingdings" pitchFamily="2" charset="2"/>
              </a:rPr>
              <a:t>Kể tên một số loài thú nuôi và dạy con như h</a:t>
            </a:r>
            <a:r>
              <a:rPr lang="en-US" sz="4800" b="1" dirty="0" err="1">
                <a:solidFill>
                  <a:srgbClr val="C00000"/>
                </a:solidFill>
                <a:latin typeface="Nunito" pitchFamily="2" charset="0"/>
                <a:cs typeface="Times New Roman" pitchFamily="18" charset="0"/>
                <a:sym typeface="Wingdings" pitchFamily="2" charset="2"/>
              </a:rPr>
              <a:t>ươu</a:t>
            </a:r>
            <a:r>
              <a:rPr kumimoji="0" lang="vi-VN" sz="4800" b="1" i="0" u="none" strike="noStrike" kern="1200" cap="none" spc="0" normalizeH="0" baseline="0" noProof="0" dirty="0">
                <a:ln>
                  <a:noFill/>
                </a:ln>
                <a:solidFill>
                  <a:srgbClr val="C00000"/>
                </a:solidFill>
                <a:effectLst/>
                <a:uLnTx/>
                <a:uFillTx/>
                <a:latin typeface="Nunito" pitchFamily="2" charset="0"/>
                <a:ea typeface="+mn-ea"/>
                <a:cs typeface="Times New Roman" pitchFamily="18" charset="0"/>
                <a:sym typeface="Wingdings" pitchFamily="2" charset="2"/>
              </a:rPr>
              <a:t>?</a:t>
            </a:r>
          </a:p>
        </p:txBody>
      </p:sp>
      <p:pic>
        <p:nvPicPr>
          <p:cNvPr id="49" name="图片 3" descr="7025f93bab81e29a45dfc8ebfbf481b9">
            <a:extLst>
              <a:ext uri="{FF2B5EF4-FFF2-40B4-BE49-F238E27FC236}">
                <a16:creationId xmlns="" xmlns:a16="http://schemas.microsoft.com/office/drawing/2014/main" id="{F8A2F7C5-CF8F-4002-BA18-D8CC95FC1052}"/>
              </a:ext>
            </a:extLst>
          </p:cNvPr>
          <p:cNvPicPr>
            <a:picLocks noChangeAspect="1"/>
          </p:cNvPicPr>
          <p:nvPr/>
        </p:nvPicPr>
        <p:blipFill>
          <a:blip r:embed="rId7"/>
          <a:stretch>
            <a:fillRect/>
          </a:stretch>
        </p:blipFill>
        <p:spPr>
          <a:xfrm flipH="1">
            <a:off x="-687770" y="1056661"/>
            <a:ext cx="4451547" cy="6764020"/>
          </a:xfrm>
          <a:prstGeom prst="rect">
            <a:avLst/>
          </a:prstGeom>
        </p:spPr>
      </p:pic>
    </p:spTree>
    <p:extLst>
      <p:ext uri="{BB962C8B-B14F-4D97-AF65-F5344CB8AC3E}">
        <p14:creationId xmlns:p14="http://schemas.microsoft.com/office/powerpoint/2010/main" val="4089910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box(in)">
                                      <p:cBhvr>
                                        <p:cTn id="14" dur="2000"/>
                                        <p:tgtEl>
                                          <p:spTgt spid="53"/>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xit" presetSubtype="10" fill="hold" grpId="1" nodeType="clickEffect">
                                  <p:stCondLst>
                                    <p:cond delay="0"/>
                                  </p:stCondLst>
                                  <p:childTnLst>
                                    <p:animEffect transition="out" filter="checkerboard(across)">
                                      <p:cBhvr>
                                        <p:cTn id="18" dur="500"/>
                                        <p:tgtEl>
                                          <p:spTgt spid="53"/>
                                        </p:tgtEl>
                                      </p:cBhvr>
                                    </p:animEffect>
                                    <p:set>
                                      <p:cBhvr>
                                        <p:cTn id="19" dur="1" fill="hold">
                                          <p:stCondLst>
                                            <p:cond delay="499"/>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 xmlns:a16="http://schemas.microsoft.com/office/drawing/2014/main" id="{57F8A357-EE17-47AB-AE00-379D6D5E7D18}"/>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11">
            <a:extLst>
              <a:ext uri="{FF2B5EF4-FFF2-40B4-BE49-F238E27FC236}">
                <a16:creationId xmlns="" xmlns:a16="http://schemas.microsoft.com/office/drawing/2014/main" id="{E4B364A4-BA8B-4796-A7E7-074BCAD9B20D}"/>
              </a:ext>
            </a:extLst>
          </p:cNvPr>
          <p:cNvSpPr txBox="1">
            <a:spLocks noChangeArrowheads="1"/>
          </p:cNvSpPr>
          <p:nvPr/>
        </p:nvSpPr>
        <p:spPr bwMode="auto">
          <a:xfrm>
            <a:off x="4602719" y="5964948"/>
            <a:ext cx="3120854" cy="830997"/>
          </a:xfrm>
          <a:prstGeom prst="rect">
            <a:avLst/>
          </a:prstGeom>
          <a:solidFill>
            <a:schemeClr val="bg1"/>
          </a:solidFill>
          <a:ln w="9525">
            <a:noFill/>
            <a:miter lim="800000"/>
            <a:headEnd/>
            <a:tailEnd/>
          </a:ln>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err="1">
                <a:ln>
                  <a:noFill/>
                </a:ln>
                <a:solidFill>
                  <a:srgbClr val="C00000"/>
                </a:solidFill>
                <a:effectLst/>
                <a:uLnTx/>
                <a:uFillTx/>
                <a:latin typeface="Nunito" pitchFamily="2" charset="0"/>
                <a:ea typeface="+mn-ea"/>
                <a:cs typeface="Times New Roman" pitchFamily="18" charset="0"/>
                <a:sym typeface="Wingdings" pitchFamily="2" charset="2"/>
              </a:rPr>
              <a:t>Ngựa</a:t>
            </a:r>
            <a:endParaRPr kumimoji="0" lang="vi-VN" sz="4800" b="1" i="0" u="none" strike="noStrike" kern="1200" cap="none" spc="0" normalizeH="0" baseline="0" noProof="0" dirty="0">
              <a:ln>
                <a:noFill/>
              </a:ln>
              <a:solidFill>
                <a:srgbClr val="C00000"/>
              </a:solidFill>
              <a:effectLst/>
              <a:uLnTx/>
              <a:uFillTx/>
              <a:latin typeface="Nunito" pitchFamily="2" charset="0"/>
              <a:ea typeface="+mn-ea"/>
              <a:cs typeface="Times New Roman" pitchFamily="18" charset="0"/>
              <a:sym typeface="Wingdings" pitchFamily="2" charset="2"/>
            </a:endParaRPr>
          </a:p>
        </p:txBody>
      </p:sp>
      <p:pic>
        <p:nvPicPr>
          <p:cNvPr id="2050" name="Picture 2" descr="Nằm mơ thấy đàn ngựa đánh con gì dễ trúng nhất? - Marshill.Com">
            <a:extLst>
              <a:ext uri="{FF2B5EF4-FFF2-40B4-BE49-F238E27FC236}">
                <a16:creationId xmlns="" xmlns:a16="http://schemas.microsoft.com/office/drawing/2014/main" id="{470ECEC7-7BCC-4885-8971-FF40573554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997" y="-1"/>
            <a:ext cx="10545378" cy="5935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019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 xmlns:a16="http://schemas.microsoft.com/office/drawing/2014/main" id="{57F8A357-EE17-47AB-AE00-379D6D5E7D18}"/>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11">
            <a:extLst>
              <a:ext uri="{FF2B5EF4-FFF2-40B4-BE49-F238E27FC236}">
                <a16:creationId xmlns="" xmlns:a16="http://schemas.microsoft.com/office/drawing/2014/main" id="{E4B364A4-BA8B-4796-A7E7-074BCAD9B20D}"/>
              </a:ext>
            </a:extLst>
          </p:cNvPr>
          <p:cNvSpPr txBox="1">
            <a:spLocks noChangeArrowheads="1"/>
          </p:cNvSpPr>
          <p:nvPr/>
        </p:nvSpPr>
        <p:spPr bwMode="auto">
          <a:xfrm>
            <a:off x="4602719" y="5964948"/>
            <a:ext cx="3120854" cy="830997"/>
          </a:xfrm>
          <a:prstGeom prst="rect">
            <a:avLst/>
          </a:prstGeom>
          <a:solidFill>
            <a:schemeClr val="bg1"/>
          </a:solidFill>
          <a:ln w="9525">
            <a:noFill/>
            <a:miter lim="800000"/>
            <a:headEnd/>
            <a:tailEnd/>
          </a:ln>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err="1">
                <a:ln>
                  <a:noFill/>
                </a:ln>
                <a:solidFill>
                  <a:srgbClr val="C00000"/>
                </a:solidFill>
                <a:effectLst/>
                <a:uLnTx/>
                <a:uFillTx/>
                <a:latin typeface="Nunito" pitchFamily="2" charset="0"/>
                <a:ea typeface="+mn-ea"/>
                <a:cs typeface="Times New Roman" pitchFamily="18" charset="0"/>
                <a:sym typeface="Wingdings" pitchFamily="2" charset="2"/>
              </a:rPr>
              <a:t>Dê</a:t>
            </a:r>
            <a:endParaRPr kumimoji="0" lang="vi-VN" sz="4800" b="1" i="0" u="none" strike="noStrike" kern="1200" cap="none" spc="0" normalizeH="0" baseline="0" noProof="0" dirty="0">
              <a:ln>
                <a:noFill/>
              </a:ln>
              <a:solidFill>
                <a:srgbClr val="C00000"/>
              </a:solidFill>
              <a:effectLst/>
              <a:uLnTx/>
              <a:uFillTx/>
              <a:latin typeface="Nunito" pitchFamily="2" charset="0"/>
              <a:ea typeface="+mn-ea"/>
              <a:cs typeface="Times New Roman" pitchFamily="18" charset="0"/>
              <a:sym typeface="Wingdings" pitchFamily="2" charset="2"/>
            </a:endParaRPr>
          </a:p>
        </p:txBody>
      </p:sp>
      <p:pic>
        <p:nvPicPr>
          <p:cNvPr id="3074" name="Picture 2" descr="Bật mí bí quyết chăn nuôi dê lấy thịt hiệu quả cho nhà nông">
            <a:extLst>
              <a:ext uri="{FF2B5EF4-FFF2-40B4-BE49-F238E27FC236}">
                <a16:creationId xmlns="" xmlns:a16="http://schemas.microsoft.com/office/drawing/2014/main" id="{A267C21B-96C5-42B1-BE6A-B6B3F793EF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5735" y="0"/>
            <a:ext cx="8824515" cy="5903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526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 xmlns:a16="http://schemas.microsoft.com/office/drawing/2014/main" id="{57F8A357-EE17-47AB-AE00-379D6D5E7D18}"/>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11">
            <a:extLst>
              <a:ext uri="{FF2B5EF4-FFF2-40B4-BE49-F238E27FC236}">
                <a16:creationId xmlns="" xmlns:a16="http://schemas.microsoft.com/office/drawing/2014/main" id="{E4B364A4-BA8B-4796-A7E7-074BCAD9B20D}"/>
              </a:ext>
            </a:extLst>
          </p:cNvPr>
          <p:cNvSpPr txBox="1">
            <a:spLocks noChangeArrowheads="1"/>
          </p:cNvSpPr>
          <p:nvPr/>
        </p:nvSpPr>
        <p:spPr bwMode="auto">
          <a:xfrm>
            <a:off x="4379453" y="5999296"/>
            <a:ext cx="3921168" cy="830997"/>
          </a:xfrm>
          <a:prstGeom prst="rect">
            <a:avLst/>
          </a:prstGeom>
          <a:solidFill>
            <a:schemeClr val="bg1"/>
          </a:solidFill>
          <a:ln w="9525">
            <a:noFill/>
            <a:miter lim="800000"/>
            <a:headEnd/>
            <a:tailEnd/>
          </a:ln>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Nunito" pitchFamily="2" charset="0"/>
                <a:ea typeface="+mn-ea"/>
                <a:cs typeface="Times New Roman" pitchFamily="18" charset="0"/>
                <a:sym typeface="Wingdings" pitchFamily="2" charset="2"/>
              </a:rPr>
              <a:t>Linh </a:t>
            </a:r>
            <a:r>
              <a:rPr kumimoji="0" lang="en-US" sz="4800" b="1" i="0" u="none" strike="noStrike" kern="1200" cap="none" spc="0" normalizeH="0" baseline="0" noProof="0" dirty="0" err="1">
                <a:ln>
                  <a:noFill/>
                </a:ln>
                <a:solidFill>
                  <a:srgbClr val="C00000"/>
                </a:solidFill>
                <a:effectLst/>
                <a:uLnTx/>
                <a:uFillTx/>
                <a:latin typeface="Nunito" pitchFamily="2" charset="0"/>
                <a:ea typeface="+mn-ea"/>
                <a:cs typeface="Times New Roman" pitchFamily="18" charset="0"/>
                <a:sym typeface="Wingdings" pitchFamily="2" charset="2"/>
              </a:rPr>
              <a:t>dương</a:t>
            </a:r>
            <a:endParaRPr kumimoji="0" lang="vi-VN" sz="4800" b="1" i="0" u="none" strike="noStrike" kern="1200" cap="none" spc="0" normalizeH="0" baseline="0" noProof="0" dirty="0">
              <a:ln>
                <a:noFill/>
              </a:ln>
              <a:solidFill>
                <a:srgbClr val="C00000"/>
              </a:solidFill>
              <a:effectLst/>
              <a:uLnTx/>
              <a:uFillTx/>
              <a:latin typeface="Nunito" pitchFamily="2" charset="0"/>
              <a:ea typeface="+mn-ea"/>
              <a:cs typeface="Times New Roman" pitchFamily="18" charset="0"/>
              <a:sym typeface="Wingdings" pitchFamily="2" charset="2"/>
            </a:endParaRPr>
          </a:p>
        </p:txBody>
      </p:sp>
      <p:pic>
        <p:nvPicPr>
          <p:cNvPr id="4100" name="Picture 4" descr="LINH DƯƠNG TÂY TẠNG">
            <a:extLst>
              <a:ext uri="{FF2B5EF4-FFF2-40B4-BE49-F238E27FC236}">
                <a16:creationId xmlns="" xmlns:a16="http://schemas.microsoft.com/office/drawing/2014/main" id="{EEA20365-EAFE-4E7A-A901-C29CB0185E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0690" y="-37359"/>
            <a:ext cx="8163017" cy="6010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582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6" name="Picture 105"/>
          <p:cNvPicPr/>
          <p:nvPr/>
        </p:nvPicPr>
        <p:blipFill>
          <a:blip r:embed="rId3"/>
          <a:stretch>
            <a:fillRect/>
          </a:stretch>
        </p:blipFill>
        <p:spPr>
          <a:xfrm>
            <a:off x="2160905" y="2087245"/>
            <a:ext cx="8293100" cy="4379595"/>
          </a:xfrm>
          <a:prstGeom prst="rect">
            <a:avLst/>
          </a:prstGeom>
          <a:noFill/>
          <a:ln w="9525">
            <a:noFill/>
          </a:ln>
        </p:spPr>
      </p:pic>
      <p:pic>
        <p:nvPicPr>
          <p:cNvPr id="11" name="Picture 10"/>
          <p:cNvPicPr/>
          <p:nvPr/>
        </p:nvPicPr>
        <p:blipFill>
          <a:blip r:embed="rId3"/>
          <a:srcRect l="87634"/>
          <a:stretch>
            <a:fillRect/>
          </a:stretch>
        </p:blipFill>
        <p:spPr>
          <a:xfrm>
            <a:off x="10647045" y="2087245"/>
            <a:ext cx="1025525" cy="4379595"/>
          </a:xfrm>
          <a:prstGeom prst="rect">
            <a:avLst/>
          </a:prstGeom>
          <a:noFill/>
          <a:ln w="9525">
            <a:noFill/>
          </a:ln>
        </p:spPr>
      </p:pic>
      <p:pic>
        <p:nvPicPr>
          <p:cNvPr id="12" name="Picture 11"/>
          <p:cNvPicPr/>
          <p:nvPr/>
        </p:nvPicPr>
        <p:blipFill>
          <a:blip r:embed="rId3"/>
          <a:srcRect l="87634"/>
          <a:stretch>
            <a:fillRect/>
          </a:stretch>
        </p:blipFill>
        <p:spPr>
          <a:xfrm>
            <a:off x="11865610" y="2087245"/>
            <a:ext cx="1025525" cy="4379595"/>
          </a:xfrm>
          <a:prstGeom prst="rect">
            <a:avLst/>
          </a:prstGeom>
          <a:noFill/>
          <a:ln w="9525">
            <a:noFill/>
          </a:ln>
        </p:spPr>
      </p:pic>
      <p:pic>
        <p:nvPicPr>
          <p:cNvPr id="13" name="Picture 12"/>
          <p:cNvPicPr/>
          <p:nvPr/>
        </p:nvPicPr>
        <p:blipFill>
          <a:blip r:embed="rId3"/>
          <a:srcRect r="92075"/>
          <a:stretch>
            <a:fillRect/>
          </a:stretch>
        </p:blipFill>
        <p:spPr>
          <a:xfrm>
            <a:off x="1310640" y="2087245"/>
            <a:ext cx="657225" cy="4379595"/>
          </a:xfrm>
          <a:prstGeom prst="rect">
            <a:avLst/>
          </a:prstGeom>
          <a:noFill/>
          <a:ln w="9525">
            <a:noFill/>
          </a:ln>
        </p:spPr>
      </p:pic>
      <p:pic>
        <p:nvPicPr>
          <p:cNvPr id="14" name="Picture 13"/>
          <p:cNvPicPr/>
          <p:nvPr/>
        </p:nvPicPr>
        <p:blipFill>
          <a:blip r:embed="rId3"/>
          <a:srcRect r="92075"/>
          <a:stretch>
            <a:fillRect/>
          </a:stretch>
        </p:blipFill>
        <p:spPr>
          <a:xfrm>
            <a:off x="460375" y="2087245"/>
            <a:ext cx="657225" cy="4379595"/>
          </a:xfrm>
          <a:prstGeom prst="rect">
            <a:avLst/>
          </a:prstGeom>
          <a:noFill/>
          <a:ln w="9525">
            <a:noFill/>
          </a:ln>
        </p:spPr>
      </p:pic>
      <p:pic>
        <p:nvPicPr>
          <p:cNvPr id="17" name="Picture 16"/>
          <p:cNvPicPr/>
          <p:nvPr/>
        </p:nvPicPr>
        <p:blipFill>
          <a:blip r:embed="rId3"/>
          <a:srcRect r="92075"/>
          <a:stretch>
            <a:fillRect/>
          </a:stretch>
        </p:blipFill>
        <p:spPr>
          <a:xfrm>
            <a:off x="-389890" y="2087245"/>
            <a:ext cx="657225" cy="4379595"/>
          </a:xfrm>
          <a:prstGeom prst="rect">
            <a:avLst/>
          </a:prstGeom>
          <a:noFill/>
          <a:ln w="9525">
            <a:noFill/>
          </a:ln>
        </p:spPr>
      </p:pic>
      <p:pic>
        <p:nvPicPr>
          <p:cNvPr id="19"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 y="-191"/>
            <a:ext cx="2302699" cy="2185214"/>
          </a:xfrm>
          <a:prstGeom prst="rect">
            <a:avLst/>
          </a:prstGeom>
        </p:spPr>
      </p:pic>
      <p:grpSp>
        <p:nvGrpSpPr>
          <p:cNvPr id="35" name="Group 34"/>
          <p:cNvGrpSpPr/>
          <p:nvPr/>
        </p:nvGrpSpPr>
        <p:grpSpPr>
          <a:xfrm>
            <a:off x="2302419" y="-132080"/>
            <a:ext cx="7787532" cy="2600960"/>
            <a:chOff x="3975" y="-98"/>
            <a:chExt cx="12578" cy="4489"/>
          </a:xfrm>
        </p:grpSpPr>
        <p:grpSp>
          <p:nvGrpSpPr>
            <p:cNvPr id="29" name="Group 28"/>
            <p:cNvGrpSpPr/>
            <p:nvPr/>
          </p:nvGrpSpPr>
          <p:grpSpPr>
            <a:xfrm>
              <a:off x="4065" y="-98"/>
              <a:ext cx="12488" cy="4118"/>
              <a:chOff x="3975" y="273"/>
              <a:chExt cx="12488" cy="4118"/>
            </a:xfrm>
            <a:solidFill>
              <a:schemeClr val="accent4">
                <a:lumMod val="20000"/>
                <a:lumOff val="80000"/>
              </a:schemeClr>
            </a:solidFill>
          </p:grpSpPr>
          <p:sp>
            <p:nvSpPr>
              <p:cNvPr id="30" name="Oval 29"/>
              <p:cNvSpPr/>
              <p:nvPr/>
            </p:nvSpPr>
            <p:spPr>
              <a:xfrm>
                <a:off x="6054" y="273"/>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1" name="Oval 30"/>
              <p:cNvSpPr/>
              <p:nvPr/>
            </p:nvSpPr>
            <p:spPr>
              <a:xfrm>
                <a:off x="3975" y="1015"/>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2" name="Oval 31"/>
              <p:cNvSpPr/>
              <p:nvPr/>
            </p:nvSpPr>
            <p:spPr>
              <a:xfrm>
                <a:off x="8226" y="273"/>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3" name="Oval 32"/>
              <p:cNvSpPr/>
              <p:nvPr/>
            </p:nvSpPr>
            <p:spPr>
              <a:xfrm>
                <a:off x="10543" y="422"/>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4" name="Oval 33"/>
              <p:cNvSpPr/>
              <p:nvPr/>
            </p:nvSpPr>
            <p:spPr>
              <a:xfrm>
                <a:off x="13049" y="1015"/>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7" name="Group 26"/>
            <p:cNvGrpSpPr/>
            <p:nvPr/>
          </p:nvGrpSpPr>
          <p:grpSpPr>
            <a:xfrm>
              <a:off x="3975" y="273"/>
              <a:ext cx="12488" cy="4118"/>
              <a:chOff x="3975" y="273"/>
              <a:chExt cx="12488" cy="4118"/>
            </a:xfrm>
          </p:grpSpPr>
          <p:sp>
            <p:nvSpPr>
              <p:cNvPr id="22" name="Oval 21"/>
              <p:cNvSpPr/>
              <p:nvPr/>
            </p:nvSpPr>
            <p:spPr>
              <a:xfrm>
                <a:off x="6054" y="273"/>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3" name="Oval 22"/>
              <p:cNvSpPr/>
              <p:nvPr/>
            </p:nvSpPr>
            <p:spPr>
              <a:xfrm>
                <a:off x="3975" y="1015"/>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4" name="Oval 23"/>
              <p:cNvSpPr/>
              <p:nvPr/>
            </p:nvSpPr>
            <p:spPr>
              <a:xfrm>
                <a:off x="8226" y="273"/>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5" name="Oval 24"/>
              <p:cNvSpPr/>
              <p:nvPr/>
            </p:nvSpPr>
            <p:spPr>
              <a:xfrm>
                <a:off x="10543" y="422"/>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6" name="Oval 25"/>
              <p:cNvSpPr/>
              <p:nvPr/>
            </p:nvSpPr>
            <p:spPr>
              <a:xfrm>
                <a:off x="13049" y="1015"/>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28" name="Text Box 27"/>
            <p:cNvSpPr txBox="1"/>
            <p:nvPr/>
          </p:nvSpPr>
          <p:spPr>
            <a:xfrm>
              <a:off x="4736" y="2200"/>
              <a:ext cx="11614" cy="1016"/>
            </a:xfrm>
            <a:prstGeom prst="rect">
              <a:avLst/>
            </a:prstGeom>
            <a:noFill/>
          </p:spPr>
          <p:txBody>
            <a:bodyPr wrap="squar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oiny" panose="02000903060500060000" charset="0"/>
                  <a:cs typeface="Coiny" panose="02000903060500060000" charset="0"/>
                </a:rPr>
                <a:t>DÀNH HUY HIỆU CÙNG RUSSELL</a:t>
              </a: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3"/>
          <a:stretch>
            <a:fillRect/>
          </a:stretch>
        </p:blipFill>
        <p:spPr>
          <a:xfrm>
            <a:off x="0" y="3326765"/>
            <a:ext cx="12191365" cy="3531235"/>
          </a:xfrm>
          <a:prstGeom prst="rect">
            <a:avLst/>
          </a:prstGeom>
        </p:spPr>
      </p:pic>
      <p:pic>
        <p:nvPicPr>
          <p:cNvPr id="105" name="Picture 104"/>
          <p:cNvPicPr/>
          <p:nvPr/>
        </p:nvPicPr>
        <p:blipFill>
          <a:blip r:embed="rId4"/>
          <a:stretch>
            <a:fillRect/>
          </a:stretch>
        </p:blipFill>
        <p:spPr>
          <a:xfrm>
            <a:off x="6096000" y="3429000"/>
            <a:ext cx="0" cy="0"/>
          </a:xfrm>
          <a:prstGeom prst="rect">
            <a:avLst/>
          </a:prstGeom>
          <a:noFill/>
          <a:ln w="9525">
            <a:noFill/>
          </a:ln>
        </p:spPr>
      </p:pic>
      <p:pic>
        <p:nvPicPr>
          <p:cNvPr id="107" name="Picture 106"/>
          <p:cNvPicPr/>
          <p:nvPr/>
        </p:nvPicPr>
        <p:blipFill>
          <a:blip r:embed="rId5"/>
          <a:stretch>
            <a:fillRect/>
          </a:stretch>
        </p:blipFill>
        <p:spPr>
          <a:xfrm>
            <a:off x="6096000" y="3429000"/>
            <a:ext cx="0" cy="0"/>
          </a:xfrm>
          <a:prstGeom prst="rect">
            <a:avLst/>
          </a:prstGeom>
          <a:noFill/>
          <a:ln w="9525">
            <a:noFill/>
          </a:ln>
        </p:spPr>
      </p:pic>
      <p:pic>
        <p:nvPicPr>
          <p:cNvPr id="108" name="Picture 107"/>
          <p:cNvPicPr/>
          <p:nvPr/>
        </p:nvPicPr>
        <p:blipFill>
          <a:blip r:embed="rId6"/>
          <a:stretch>
            <a:fillRect/>
          </a:stretch>
        </p:blipFill>
        <p:spPr>
          <a:xfrm>
            <a:off x="6096000" y="3429000"/>
            <a:ext cx="0" cy="0"/>
          </a:xfrm>
          <a:prstGeom prst="rect">
            <a:avLst/>
          </a:prstGeom>
          <a:noFill/>
          <a:ln w="9525">
            <a:noFill/>
          </a:ln>
        </p:spPr>
      </p:pic>
      <p:pic>
        <p:nvPicPr>
          <p:cNvPr id="101" name="Content Placeholder 100"/>
          <p:cNvPicPr>
            <a:picLocks noGrp="1" noChangeAspect="1"/>
          </p:cNvPicPr>
          <p:nvPr>
            <p:ph sz="half" idx="1"/>
          </p:nvPr>
        </p:nvPicPr>
        <p:blipFill>
          <a:blip r:embed="rId7"/>
          <a:stretch>
            <a:fillRect/>
          </a:stretch>
        </p:blipFill>
        <p:spPr>
          <a:xfrm>
            <a:off x="4033520" y="2897505"/>
            <a:ext cx="3281680" cy="3281680"/>
          </a:xfrm>
          <a:prstGeom prst="rect">
            <a:avLst/>
          </a:prstGeom>
          <a:noFill/>
          <a:ln w="9525">
            <a:noFill/>
          </a:ln>
        </p:spPr>
      </p:pic>
      <p:pic>
        <p:nvPicPr>
          <p:cNvPr id="109" name="Picture 108"/>
          <p:cNvPicPr/>
          <p:nvPr/>
        </p:nvPicPr>
        <p:blipFill>
          <a:blip r:embed="rId8">
            <a:clrChange>
              <a:clrFrom>
                <a:srgbClr val="FFFFFF">
                  <a:alpha val="100000"/>
                </a:srgbClr>
              </a:clrFrom>
              <a:clrTo>
                <a:srgbClr val="FFFFFF">
                  <a:alpha val="100000"/>
                  <a:alpha val="0"/>
                </a:srgbClr>
              </a:clrTo>
            </a:clrChange>
          </a:blip>
          <a:srcRect l="32994" t="65014" r="32305" b="2543"/>
          <a:stretch>
            <a:fillRect/>
          </a:stretch>
        </p:blipFill>
        <p:spPr>
          <a:xfrm>
            <a:off x="5792470" y="2314575"/>
            <a:ext cx="1136015" cy="1114425"/>
          </a:xfrm>
          <a:prstGeom prst="rect">
            <a:avLst/>
          </a:prstGeom>
          <a:noFill/>
          <a:ln w="9525">
            <a:noFill/>
          </a:ln>
        </p:spPr>
      </p:pic>
      <p:pic>
        <p:nvPicPr>
          <p:cNvPr id="21" name="Picture 20"/>
          <p:cNvPicPr/>
          <p:nvPr/>
        </p:nvPicPr>
        <p:blipFill>
          <a:blip r:embed="rId9"/>
          <a:srcRect l="32983" t="32657" r="33195" b="33602"/>
          <a:stretch>
            <a:fillRect/>
          </a:stretch>
        </p:blipFill>
        <p:spPr>
          <a:xfrm>
            <a:off x="8258810" y="2314575"/>
            <a:ext cx="1274445" cy="1064260"/>
          </a:xfrm>
          <a:prstGeom prst="rect">
            <a:avLst/>
          </a:prstGeom>
          <a:noFill/>
          <a:ln w="9525">
            <a:noFill/>
          </a:ln>
        </p:spPr>
      </p:pic>
      <p:pic>
        <p:nvPicPr>
          <p:cNvPr id="32" name="图片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3149" y="967723"/>
            <a:ext cx="2155720" cy="628650"/>
          </a:xfrm>
          <a:prstGeom prst="rect">
            <a:avLst/>
          </a:prstGeom>
        </p:spPr>
      </p:pic>
      <p:pic>
        <p:nvPicPr>
          <p:cNvPr id="22" name="图片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49369" y="162543"/>
            <a:ext cx="2155720" cy="628650"/>
          </a:xfrm>
          <a:prstGeom prst="rect">
            <a:avLst/>
          </a:prstGeom>
        </p:spPr>
      </p:pic>
      <p:pic>
        <p:nvPicPr>
          <p:cNvPr id="23" name="图片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67251" y="1266832"/>
            <a:ext cx="1480533" cy="628650"/>
          </a:xfrm>
          <a:prstGeom prst="rect">
            <a:avLst/>
          </a:prstGeom>
        </p:spPr>
      </p:pic>
      <p:pic>
        <p:nvPicPr>
          <p:cNvPr id="24" name="图片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27285" y="-12891"/>
            <a:ext cx="2302699" cy="2185214"/>
          </a:xfrm>
          <a:prstGeom prst="rect">
            <a:avLst/>
          </a:prstGeom>
        </p:spPr>
      </p:pic>
      <p:sp>
        <p:nvSpPr>
          <p:cNvPr id="14" name="Rounded Rectangle 1">
            <a:extLst>
              <a:ext uri="{FF2B5EF4-FFF2-40B4-BE49-F238E27FC236}">
                <a16:creationId xmlns="" xmlns:a16="http://schemas.microsoft.com/office/drawing/2014/main" id="{C76F4967-EB48-4B0E-BE86-3D3D984A175F}"/>
              </a:ext>
            </a:extLst>
          </p:cNvPr>
          <p:cNvSpPr/>
          <p:nvPr/>
        </p:nvSpPr>
        <p:spPr>
          <a:xfrm>
            <a:off x="1380931" y="218126"/>
            <a:ext cx="8562133" cy="1779246"/>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Chúc</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mừng</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bạn</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đã</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đạt</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được</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thêm</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danh</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hiệu</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nữa</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mình</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thu</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thập</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danh</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hiệu</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cuối</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nhé</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0223958 0.290185 " pathEditMode="relative" ptsTypes="">
                                      <p:cBhvr>
                                        <p:cTn id="6" dur="1000" fill="hold"/>
                                        <p:tgtEl>
                                          <p:spTgt spid="109"/>
                                        </p:tgtEl>
                                        <p:attrNameLst>
                                          <p:attrName>ppt_x</p:attrName>
                                          <p:attrName>ppt_y</p:attrName>
                                        </p:attrNameLst>
                                      </p:cBhvr>
                                    </p:animMotion>
                                  </p:childTnLst>
                                </p:cTn>
                              </p:par>
                            </p:childTnLst>
                          </p:cTn>
                        </p:par>
                        <p:par>
                          <p:cTn id="7" fill="hold">
                            <p:stCondLst>
                              <p:cond delay="1000"/>
                            </p:stCondLst>
                            <p:childTnLst>
                              <p:par>
                                <p:cTn id="8" presetID="55" presetClass="exit" presetSubtype="0" fill="hold" nodeType="afterEffect">
                                  <p:stCondLst>
                                    <p:cond delay="0"/>
                                  </p:stCondLst>
                                  <p:childTnLst>
                                    <p:anim calcmode="lin" valueType="num">
                                      <p:cBhvr>
                                        <p:cTn id="9" dur="1000"/>
                                        <p:tgtEl>
                                          <p:spTgt spid="109"/>
                                        </p:tgtEl>
                                        <p:attrNameLst>
                                          <p:attrName>ppt_w</p:attrName>
                                        </p:attrNameLst>
                                      </p:cBhvr>
                                      <p:tavLst>
                                        <p:tav tm="0">
                                          <p:val>
                                            <p:strVal val="ppt_w"/>
                                          </p:val>
                                        </p:tav>
                                        <p:tav tm="100000">
                                          <p:val>
                                            <p:strVal val="ppt_w*0.70"/>
                                          </p:val>
                                        </p:tav>
                                      </p:tavLst>
                                    </p:anim>
                                    <p:anim calcmode="lin" valueType="num">
                                      <p:cBhvr>
                                        <p:cTn id="10" dur="1000"/>
                                        <p:tgtEl>
                                          <p:spTgt spid="109"/>
                                        </p:tgtEl>
                                        <p:attrNameLst>
                                          <p:attrName>ppt_h</p:attrName>
                                        </p:attrNameLst>
                                      </p:cBhvr>
                                      <p:tavLst>
                                        <p:tav tm="0">
                                          <p:val>
                                            <p:strVal val="ppt_h"/>
                                          </p:val>
                                        </p:tav>
                                        <p:tav tm="100000">
                                          <p:val>
                                            <p:strVal val="ppt_h"/>
                                          </p:val>
                                        </p:tav>
                                      </p:tavLst>
                                    </p:anim>
                                    <p:animEffect transition="out" filter="fade">
                                      <p:cBhvr>
                                        <p:cTn id="11" dur="1000"/>
                                        <p:tgtEl>
                                          <p:spTgt spid="109"/>
                                        </p:tgtEl>
                                      </p:cBhvr>
                                    </p:animEffect>
                                    <p:set>
                                      <p:cBhvr>
                                        <p:cTn id="12" dur="1" fill="hold">
                                          <p:stCondLst>
                                            <p:cond delay="999"/>
                                          </p:stCondLst>
                                        </p:cTn>
                                        <p:tgtEl>
                                          <p:spTgt spid="10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 0 L 0.232292 -0.0165741 " pathEditMode="relative" ptsTypes="">
                                      <p:cBhvr>
                                        <p:cTn id="16" dur="2000" fill="hold"/>
                                        <p:tgtEl>
                                          <p:spTgt spid="101"/>
                                        </p:tgtEl>
                                        <p:attrNameLst>
                                          <p:attrName>ppt_x</p:attrName>
                                          <p:attrName>ppt_y</p:attrName>
                                        </p:attrNameLst>
                                      </p:cBhvr>
                                    </p:animMotion>
                                  </p:childTnLst>
                                </p:cTn>
                              </p:par>
                            </p:childTnLst>
                          </p:cTn>
                        </p:par>
                        <p:par>
                          <p:cTn id="17" fill="hold">
                            <p:stCondLst>
                              <p:cond delay="2000"/>
                            </p:stCondLst>
                            <p:childTnLst>
                              <p:par>
                                <p:cTn id="18" presetID="47"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4"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75731102-5042-4E7E-9461-B198C1FC06ED}"/>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pic>
        <p:nvPicPr>
          <p:cNvPr id="42" name="图片 3">
            <a:extLst>
              <a:ext uri="{FF2B5EF4-FFF2-40B4-BE49-F238E27FC236}">
                <a16:creationId xmlns="" xmlns:a16="http://schemas.microsoft.com/office/drawing/2014/main" id="{DD119C81-37E9-4156-A864-CA96305693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2131" y="-591961"/>
            <a:ext cx="8685699" cy="7879034"/>
          </a:xfrm>
          <a:prstGeom prst="rect">
            <a:avLst/>
          </a:prstGeom>
        </p:spPr>
      </p:pic>
      <p:pic>
        <p:nvPicPr>
          <p:cNvPr id="3" name="图片 13" descr="图片包含 物体&#10;&#10;描述已自动生成">
            <a:extLst>
              <a:ext uri="{FF2B5EF4-FFF2-40B4-BE49-F238E27FC236}">
                <a16:creationId xmlns="" xmlns:a16="http://schemas.microsoft.com/office/drawing/2014/main" id="{85DF5335-18FB-4048-9A3E-04C108B18F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18940" y="2921427"/>
            <a:ext cx="4038625" cy="4096068"/>
          </a:xfrm>
          <a:prstGeom prst="rect">
            <a:avLst/>
          </a:prstGeom>
        </p:spPr>
      </p:pic>
      <p:grpSp>
        <p:nvGrpSpPr>
          <p:cNvPr id="4" name="Google Shape;1994;p65">
            <a:extLst>
              <a:ext uri="{FF2B5EF4-FFF2-40B4-BE49-F238E27FC236}">
                <a16:creationId xmlns="" xmlns:a16="http://schemas.microsoft.com/office/drawing/2014/main" id="{4CB5D5EB-003A-4FFA-B294-70AC23BAC21C}"/>
              </a:ext>
            </a:extLst>
          </p:cNvPr>
          <p:cNvGrpSpPr/>
          <p:nvPr/>
        </p:nvGrpSpPr>
        <p:grpSpPr>
          <a:xfrm rot="190812">
            <a:off x="72227" y="3886565"/>
            <a:ext cx="3448500" cy="2699598"/>
            <a:chOff x="3439060" y="2790150"/>
            <a:chExt cx="2406980" cy="1813799"/>
          </a:xfrm>
        </p:grpSpPr>
        <p:sp>
          <p:nvSpPr>
            <p:cNvPr id="5" name="Google Shape;1995;p65">
              <a:extLst>
                <a:ext uri="{FF2B5EF4-FFF2-40B4-BE49-F238E27FC236}">
                  <a16:creationId xmlns="" xmlns:a16="http://schemas.microsoft.com/office/drawing/2014/main" id="{6D109903-F7DA-4158-8573-216E4275B3C0}"/>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1996;p65">
              <a:extLst>
                <a:ext uri="{FF2B5EF4-FFF2-40B4-BE49-F238E27FC236}">
                  <a16:creationId xmlns="" xmlns:a16="http://schemas.microsoft.com/office/drawing/2014/main" id="{32A71E77-6081-4C01-B66C-94DB5A02E5EA}"/>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997;p65">
              <a:extLst>
                <a:ext uri="{FF2B5EF4-FFF2-40B4-BE49-F238E27FC236}">
                  <a16:creationId xmlns="" xmlns:a16="http://schemas.microsoft.com/office/drawing/2014/main" id="{AF165138-662F-4900-BE20-D04E64F8567E}"/>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998;p65">
              <a:extLst>
                <a:ext uri="{FF2B5EF4-FFF2-40B4-BE49-F238E27FC236}">
                  <a16:creationId xmlns="" xmlns:a16="http://schemas.microsoft.com/office/drawing/2014/main" id="{AA8AF5F5-E301-4B3A-BD8B-34DFCFE6D4C1}"/>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1999;p65">
              <a:extLst>
                <a:ext uri="{FF2B5EF4-FFF2-40B4-BE49-F238E27FC236}">
                  <a16:creationId xmlns="" xmlns:a16="http://schemas.microsoft.com/office/drawing/2014/main" id="{33063412-E37F-473C-8755-166DE0A32103}"/>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000;p65">
              <a:extLst>
                <a:ext uri="{FF2B5EF4-FFF2-40B4-BE49-F238E27FC236}">
                  <a16:creationId xmlns="" xmlns:a16="http://schemas.microsoft.com/office/drawing/2014/main" id="{1C3E9F19-FCDC-4E3C-9035-C6F5DF75210B}"/>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001;p65">
              <a:extLst>
                <a:ext uri="{FF2B5EF4-FFF2-40B4-BE49-F238E27FC236}">
                  <a16:creationId xmlns="" xmlns:a16="http://schemas.microsoft.com/office/drawing/2014/main" id="{6C241137-19F7-4075-A880-ED8BE68F39D6}"/>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002;p65">
              <a:extLst>
                <a:ext uri="{FF2B5EF4-FFF2-40B4-BE49-F238E27FC236}">
                  <a16:creationId xmlns="" xmlns:a16="http://schemas.microsoft.com/office/drawing/2014/main" id="{89C623FA-1091-4829-B721-6580F75376DE}"/>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003;p65">
              <a:extLst>
                <a:ext uri="{FF2B5EF4-FFF2-40B4-BE49-F238E27FC236}">
                  <a16:creationId xmlns="" xmlns:a16="http://schemas.microsoft.com/office/drawing/2014/main" id="{AE514330-F25E-4B0A-9F25-6DC7675C2A79}"/>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004;p65">
              <a:extLst>
                <a:ext uri="{FF2B5EF4-FFF2-40B4-BE49-F238E27FC236}">
                  <a16:creationId xmlns="" xmlns:a16="http://schemas.microsoft.com/office/drawing/2014/main" id="{5D08A6BD-906B-4EA2-9322-308D46626B06}"/>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005;p65">
              <a:extLst>
                <a:ext uri="{FF2B5EF4-FFF2-40B4-BE49-F238E27FC236}">
                  <a16:creationId xmlns="" xmlns:a16="http://schemas.microsoft.com/office/drawing/2014/main" id="{E5BC6949-A567-4319-97FE-B3A3AA8B0FD3}"/>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006;p65">
              <a:extLst>
                <a:ext uri="{FF2B5EF4-FFF2-40B4-BE49-F238E27FC236}">
                  <a16:creationId xmlns="" xmlns:a16="http://schemas.microsoft.com/office/drawing/2014/main" id="{E2DEA9C3-25B8-457B-97B0-397578A3BD06}"/>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007;p65">
              <a:extLst>
                <a:ext uri="{FF2B5EF4-FFF2-40B4-BE49-F238E27FC236}">
                  <a16:creationId xmlns="" xmlns:a16="http://schemas.microsoft.com/office/drawing/2014/main" id="{23854AB8-F826-4839-BD4A-664C68561196}"/>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008;p65">
              <a:extLst>
                <a:ext uri="{FF2B5EF4-FFF2-40B4-BE49-F238E27FC236}">
                  <a16:creationId xmlns="" xmlns:a16="http://schemas.microsoft.com/office/drawing/2014/main" id="{1D59AAB2-7CBC-4A4A-A50B-9CCB27E37B81}"/>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009;p65">
              <a:extLst>
                <a:ext uri="{FF2B5EF4-FFF2-40B4-BE49-F238E27FC236}">
                  <a16:creationId xmlns="" xmlns:a16="http://schemas.microsoft.com/office/drawing/2014/main" id="{47EDF6A7-DE45-45C8-85E1-3BEA6D40C574}"/>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10;p65">
              <a:extLst>
                <a:ext uri="{FF2B5EF4-FFF2-40B4-BE49-F238E27FC236}">
                  <a16:creationId xmlns="" xmlns:a16="http://schemas.microsoft.com/office/drawing/2014/main" id="{4722B2F1-2356-4EAE-878C-542694CEDF1F}"/>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011;p65">
              <a:extLst>
                <a:ext uri="{FF2B5EF4-FFF2-40B4-BE49-F238E27FC236}">
                  <a16:creationId xmlns="" xmlns:a16="http://schemas.microsoft.com/office/drawing/2014/main" id="{6DBF2538-BD5C-4E4C-9FAC-2711BFCB5E41}"/>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012;p65">
              <a:extLst>
                <a:ext uri="{FF2B5EF4-FFF2-40B4-BE49-F238E27FC236}">
                  <a16:creationId xmlns="" xmlns:a16="http://schemas.microsoft.com/office/drawing/2014/main" id="{6BCE8755-D3DB-4ED6-BCAD-FA28FD9A7DCB}"/>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013;p65">
              <a:extLst>
                <a:ext uri="{FF2B5EF4-FFF2-40B4-BE49-F238E27FC236}">
                  <a16:creationId xmlns="" xmlns:a16="http://schemas.microsoft.com/office/drawing/2014/main" id="{5645811D-16D4-4463-9F57-CA9DFE7D0B18}"/>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014;p65">
              <a:extLst>
                <a:ext uri="{FF2B5EF4-FFF2-40B4-BE49-F238E27FC236}">
                  <a16:creationId xmlns="" xmlns:a16="http://schemas.microsoft.com/office/drawing/2014/main" id="{CEAFA9C1-E6D8-44F0-9E1E-49EB8261BB08}"/>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015;p65">
              <a:extLst>
                <a:ext uri="{FF2B5EF4-FFF2-40B4-BE49-F238E27FC236}">
                  <a16:creationId xmlns="" xmlns:a16="http://schemas.microsoft.com/office/drawing/2014/main" id="{A69F0535-CCEC-4150-B70F-EDD2855E9012}"/>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016;p65">
              <a:extLst>
                <a:ext uri="{FF2B5EF4-FFF2-40B4-BE49-F238E27FC236}">
                  <a16:creationId xmlns="" xmlns:a16="http://schemas.microsoft.com/office/drawing/2014/main" id="{3E663059-A538-45EF-BBD0-DF05CD4DF6DD}"/>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017;p65">
              <a:extLst>
                <a:ext uri="{FF2B5EF4-FFF2-40B4-BE49-F238E27FC236}">
                  <a16:creationId xmlns="" xmlns:a16="http://schemas.microsoft.com/office/drawing/2014/main" id="{6EA9B6F0-C2F8-4F94-937B-B031E4A18471}"/>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018;p65">
              <a:extLst>
                <a:ext uri="{FF2B5EF4-FFF2-40B4-BE49-F238E27FC236}">
                  <a16:creationId xmlns="" xmlns:a16="http://schemas.microsoft.com/office/drawing/2014/main" id="{BFC8C1EE-E6A7-4E37-BA58-858103822214}"/>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019;p65">
              <a:extLst>
                <a:ext uri="{FF2B5EF4-FFF2-40B4-BE49-F238E27FC236}">
                  <a16:creationId xmlns="" xmlns:a16="http://schemas.microsoft.com/office/drawing/2014/main" id="{1B30BE45-E2BE-46FD-A7C0-62D5AE5ABB0A}"/>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020;p65">
              <a:extLst>
                <a:ext uri="{FF2B5EF4-FFF2-40B4-BE49-F238E27FC236}">
                  <a16:creationId xmlns="" xmlns:a16="http://schemas.microsoft.com/office/drawing/2014/main" id="{F2BAC14D-FFD3-4D56-B3DC-34FA2B60652E}"/>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021;p65">
              <a:extLst>
                <a:ext uri="{FF2B5EF4-FFF2-40B4-BE49-F238E27FC236}">
                  <a16:creationId xmlns="" xmlns:a16="http://schemas.microsoft.com/office/drawing/2014/main" id="{18BDAFB3-1D1A-4728-92D2-AE53C9072224}"/>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022;p65">
              <a:extLst>
                <a:ext uri="{FF2B5EF4-FFF2-40B4-BE49-F238E27FC236}">
                  <a16:creationId xmlns="" xmlns:a16="http://schemas.microsoft.com/office/drawing/2014/main" id="{1A21D979-C025-4874-9A34-AED53060972E}"/>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023;p65">
              <a:extLst>
                <a:ext uri="{FF2B5EF4-FFF2-40B4-BE49-F238E27FC236}">
                  <a16:creationId xmlns="" xmlns:a16="http://schemas.microsoft.com/office/drawing/2014/main" id="{E5ABB6BA-10F5-4924-BEDD-808821DFB060}"/>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024;p65">
              <a:extLst>
                <a:ext uri="{FF2B5EF4-FFF2-40B4-BE49-F238E27FC236}">
                  <a16:creationId xmlns="" xmlns:a16="http://schemas.microsoft.com/office/drawing/2014/main" id="{F75C06FC-E72E-4700-BFDA-4BBFF19BF04B}"/>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025;p65">
              <a:extLst>
                <a:ext uri="{FF2B5EF4-FFF2-40B4-BE49-F238E27FC236}">
                  <a16:creationId xmlns="" xmlns:a16="http://schemas.microsoft.com/office/drawing/2014/main" id="{09AC0AFC-5768-44B0-851A-1BCD526550E4}"/>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026;p65">
              <a:extLst>
                <a:ext uri="{FF2B5EF4-FFF2-40B4-BE49-F238E27FC236}">
                  <a16:creationId xmlns="" xmlns:a16="http://schemas.microsoft.com/office/drawing/2014/main" id="{0A3235AF-B621-4AC8-83DD-B1275A330282}"/>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027;p65">
              <a:extLst>
                <a:ext uri="{FF2B5EF4-FFF2-40B4-BE49-F238E27FC236}">
                  <a16:creationId xmlns="" xmlns:a16="http://schemas.microsoft.com/office/drawing/2014/main" id="{FF07D6AD-5F3C-4398-894B-C9BD609B8F0B}"/>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028;p65">
              <a:extLst>
                <a:ext uri="{FF2B5EF4-FFF2-40B4-BE49-F238E27FC236}">
                  <a16:creationId xmlns="" xmlns:a16="http://schemas.microsoft.com/office/drawing/2014/main" id="{914DECB6-46B6-46CB-9FB1-F4311720FDDF}"/>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029;p65">
              <a:extLst>
                <a:ext uri="{FF2B5EF4-FFF2-40B4-BE49-F238E27FC236}">
                  <a16:creationId xmlns="" xmlns:a16="http://schemas.microsoft.com/office/drawing/2014/main" id="{6D19CE77-F2BE-4AC7-90FD-21F386467F1A}"/>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030;p65">
              <a:extLst>
                <a:ext uri="{FF2B5EF4-FFF2-40B4-BE49-F238E27FC236}">
                  <a16:creationId xmlns="" xmlns:a16="http://schemas.microsoft.com/office/drawing/2014/main" id="{569A94DB-D1CB-49E2-AD19-1C3EA450AA70}"/>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031;p65">
              <a:extLst>
                <a:ext uri="{FF2B5EF4-FFF2-40B4-BE49-F238E27FC236}">
                  <a16:creationId xmlns="" xmlns:a16="http://schemas.microsoft.com/office/drawing/2014/main" id="{487F3C6B-78FF-43ED-9319-7AC2680093F4}"/>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4" name="TextBox 43">
            <a:extLst>
              <a:ext uri="{FF2B5EF4-FFF2-40B4-BE49-F238E27FC236}">
                <a16:creationId xmlns="" xmlns:a16="http://schemas.microsoft.com/office/drawing/2014/main" id="{D5348B1B-1FB2-4375-9B9D-1B5AA6828FA1}"/>
              </a:ext>
            </a:extLst>
          </p:cNvPr>
          <p:cNvSpPr txBox="1"/>
          <p:nvPr/>
        </p:nvSpPr>
        <p:spPr>
          <a:xfrm>
            <a:off x="3239403" y="2708198"/>
            <a:ext cx="5842230" cy="3046988"/>
          </a:xfrm>
          <a:prstGeom prst="rect">
            <a:avLst/>
          </a:prstGeom>
          <a:noFill/>
        </p:spPr>
        <p:txBody>
          <a:bodyPr wrap="square">
            <a:spAutoFit/>
          </a:bodyPr>
          <a:lstStyle/>
          <a:p>
            <a:pPr algn="ctr"/>
            <a:r>
              <a:rPr lang="vi-VN" sz="4800" b="1" dirty="0">
                <a:latin typeface="Nunito" pitchFamily="2" charset="0"/>
              </a:rPr>
              <a:t> Nêu sự </a:t>
            </a:r>
            <a:r>
              <a:rPr lang="en-US" sz="4800" b="1" dirty="0" err="1">
                <a:latin typeface="Nunito" pitchFamily="2" charset="0"/>
              </a:rPr>
              <a:t>khác</a:t>
            </a:r>
            <a:r>
              <a:rPr lang="en-US" sz="4800" b="1" dirty="0">
                <a:latin typeface="Nunito" pitchFamily="2" charset="0"/>
              </a:rPr>
              <a:t> </a:t>
            </a:r>
            <a:r>
              <a:rPr lang="en-US" sz="4800" b="1" dirty="0" err="1">
                <a:latin typeface="Nunito" pitchFamily="2" charset="0"/>
              </a:rPr>
              <a:t>nhau</a:t>
            </a:r>
            <a:r>
              <a:rPr lang="en-US" sz="4800" b="1" dirty="0">
                <a:latin typeface="Nunito" pitchFamily="2" charset="0"/>
              </a:rPr>
              <a:t> </a:t>
            </a:r>
            <a:r>
              <a:rPr lang="en-US" sz="4800" b="1" dirty="0" err="1">
                <a:latin typeface="Nunito" pitchFamily="2" charset="0"/>
              </a:rPr>
              <a:t>về</a:t>
            </a:r>
            <a:r>
              <a:rPr lang="en-US" sz="4800" b="1" dirty="0">
                <a:latin typeface="Nunito" pitchFamily="2" charset="0"/>
              </a:rPr>
              <a:t> </a:t>
            </a:r>
            <a:r>
              <a:rPr lang="en-US" sz="4800" b="1" dirty="0" err="1">
                <a:latin typeface="Nunito" pitchFamily="2" charset="0"/>
              </a:rPr>
              <a:t>sự</a:t>
            </a:r>
            <a:r>
              <a:rPr lang="en-US" sz="4800" b="1" dirty="0">
                <a:latin typeface="Nunito" pitchFamily="2" charset="0"/>
              </a:rPr>
              <a:t> </a:t>
            </a:r>
            <a:r>
              <a:rPr lang="vi-VN" sz="4800" b="1" dirty="0">
                <a:latin typeface="Nunito" pitchFamily="2" charset="0"/>
              </a:rPr>
              <a:t>nuôi dạy con của hươu </a:t>
            </a:r>
            <a:r>
              <a:rPr lang="en-US" sz="4800" b="1" dirty="0" err="1">
                <a:latin typeface="Nunito" pitchFamily="2" charset="0"/>
              </a:rPr>
              <a:t>và</a:t>
            </a:r>
            <a:r>
              <a:rPr lang="en-US" sz="4800" b="1" dirty="0">
                <a:latin typeface="Nunito" pitchFamily="2" charset="0"/>
              </a:rPr>
              <a:t> </a:t>
            </a:r>
            <a:r>
              <a:rPr lang="vi-VN" sz="4800" b="1" dirty="0">
                <a:latin typeface="Nunito" pitchFamily="2" charset="0"/>
              </a:rPr>
              <a:t>sự nuôi dạy con của hổ</a:t>
            </a:r>
            <a:r>
              <a:rPr lang="en-US" sz="4800" b="1" dirty="0">
                <a:latin typeface="Nunito" pitchFamily="2" charset="0"/>
              </a:rPr>
              <a:t>.</a:t>
            </a:r>
            <a:endParaRPr lang="vi-VN" sz="4800" b="1" dirty="0">
              <a:latin typeface="Nunito" pitchFamily="2" charset="0"/>
            </a:endParaRPr>
          </a:p>
        </p:txBody>
      </p:sp>
    </p:spTree>
    <p:extLst>
      <p:ext uri="{BB962C8B-B14F-4D97-AF65-F5344CB8AC3E}">
        <p14:creationId xmlns:p14="http://schemas.microsoft.com/office/powerpoint/2010/main" val="2033080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FD8BC4D5-339A-461B-953A-60806A5D4B4A}"/>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Rounded Corners 15">
            <a:extLst>
              <a:ext uri="{FF2B5EF4-FFF2-40B4-BE49-F238E27FC236}">
                <a16:creationId xmlns="" xmlns:a16="http://schemas.microsoft.com/office/drawing/2014/main" id="{CBD41316-7BCD-48EF-8E6C-D216E55B7011}"/>
              </a:ext>
            </a:extLst>
          </p:cNvPr>
          <p:cNvSpPr/>
          <p:nvPr/>
        </p:nvSpPr>
        <p:spPr>
          <a:xfrm>
            <a:off x="69194" y="0"/>
            <a:ext cx="12122806" cy="6782069"/>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graphicFrame>
        <p:nvGraphicFramePr>
          <p:cNvPr id="11" name="Group 3">
            <a:extLst>
              <a:ext uri="{FF2B5EF4-FFF2-40B4-BE49-F238E27FC236}">
                <a16:creationId xmlns="" xmlns:a16="http://schemas.microsoft.com/office/drawing/2014/main" id="{C3853BB0-A0AA-4B19-83DA-6DF5454B42BB}"/>
              </a:ext>
            </a:extLst>
          </p:cNvPr>
          <p:cNvGraphicFramePr>
            <a:graphicFrameLocks/>
          </p:cNvGraphicFramePr>
          <p:nvPr>
            <p:extLst>
              <p:ext uri="{D42A27DB-BD31-4B8C-83A1-F6EECF244321}">
                <p14:modId xmlns:p14="http://schemas.microsoft.com/office/powerpoint/2010/main" val="3007880989"/>
              </p:ext>
            </p:extLst>
          </p:nvPr>
        </p:nvGraphicFramePr>
        <p:xfrm>
          <a:off x="1922318" y="1393794"/>
          <a:ext cx="8961706" cy="5100547"/>
        </p:xfrm>
        <a:graphic>
          <a:graphicData uri="http://schemas.openxmlformats.org/drawingml/2006/table">
            <a:tbl>
              <a:tblPr/>
              <a:tblGrid>
                <a:gridCol w="4480853">
                  <a:extLst>
                    <a:ext uri="{9D8B030D-6E8A-4147-A177-3AD203B41FA5}">
                      <a16:colId xmlns="" xmlns:a16="http://schemas.microsoft.com/office/drawing/2014/main" val="20000"/>
                    </a:ext>
                  </a:extLst>
                </a:gridCol>
                <a:gridCol w="4480853">
                  <a:extLst>
                    <a:ext uri="{9D8B030D-6E8A-4147-A177-3AD203B41FA5}">
                      <a16:colId xmlns="" xmlns:a16="http://schemas.microsoft.com/office/drawing/2014/main" val="20001"/>
                    </a:ext>
                  </a:extLst>
                </a:gridCol>
              </a:tblGrid>
              <a:tr h="748495">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Nunito" pitchFamily="2" charset="0"/>
                          <a:ea typeface="+mn-ea"/>
                          <a:cs typeface="Times New Roman" pitchFamily="18" charset="0"/>
                          <a:sym typeface="Wingdings" pitchFamily="2" charset="2"/>
                        </a:rPr>
                        <a:t>Hổ</a:t>
                      </a:r>
                      <a:endParaRPr kumimoji="0" lang="vi-VN" sz="4000" b="1" i="0" u="none" strike="noStrike" kern="1200" cap="none" spc="0" normalizeH="0" baseline="0" noProof="0" dirty="0">
                        <a:ln>
                          <a:noFill/>
                        </a:ln>
                        <a:solidFill>
                          <a:srgbClr val="C00000"/>
                        </a:solidFill>
                        <a:effectLst/>
                        <a:uLnTx/>
                        <a:uFillTx/>
                        <a:latin typeface="Nunito" pitchFamily="2" charset="0"/>
                        <a:ea typeface="+mn-ea"/>
                        <a:cs typeface="Times New Roman" pitchFamily="18" charset="0"/>
                        <a:sym typeface="Wingdings" pitchFamily="2" charset="2"/>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Nunito" pitchFamily="2" charset="0"/>
                          <a:ea typeface="+mn-ea"/>
                          <a:cs typeface="Times New Roman" pitchFamily="18" charset="0"/>
                          <a:sym typeface="Wingdings" pitchFamily="2" charset="2"/>
                        </a:rPr>
                        <a:t>Hươu</a:t>
                      </a:r>
                      <a:endParaRPr kumimoji="0" lang="vi-VN" sz="4000" b="1" i="0" u="none" strike="noStrike" kern="1200" cap="none" spc="0" normalizeH="0" baseline="0" noProof="0" dirty="0">
                        <a:ln>
                          <a:noFill/>
                        </a:ln>
                        <a:solidFill>
                          <a:srgbClr val="C00000"/>
                        </a:solidFill>
                        <a:effectLst/>
                        <a:uLnTx/>
                        <a:uFillTx/>
                        <a:latin typeface="Nunito" pitchFamily="2" charset="0"/>
                        <a:ea typeface="+mn-ea"/>
                        <a:cs typeface="Times New Roman" pitchFamily="18" charset="0"/>
                        <a:sym typeface="Wingdings" pitchFamily="2" charset="2"/>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86874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FF"/>
                        </a:solidFill>
                        <a:effectLst/>
                        <a:latin typeface="Calibri" pitchFamily="34"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FF"/>
                        </a:solidFill>
                        <a:effectLst/>
                        <a:latin typeface="Calibri" pitchFamily="34"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8720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FF"/>
                        </a:solidFill>
                        <a:effectLst/>
                        <a:latin typeface="Calibri" pitchFamily="34"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00FF"/>
                        </a:solidFill>
                        <a:effectLst/>
                        <a:latin typeface="Calibri" pitchFamily="34"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8720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FF"/>
                        </a:solidFill>
                        <a:effectLst/>
                        <a:latin typeface="Calibri" pitchFamily="34"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00FF"/>
                        </a:solidFill>
                        <a:effectLst/>
                        <a:latin typeface="Calibri" pitchFamily="34"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867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00FF"/>
                        </a:solidFill>
                        <a:effectLst/>
                        <a:latin typeface="Calibri" pitchFamily="34"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00FF"/>
                        </a:solidFill>
                        <a:effectLst/>
                        <a:latin typeface="Calibri" pitchFamily="34"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8720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FF"/>
                        </a:solidFill>
                        <a:effectLst/>
                        <a:latin typeface="Calibri" pitchFamily="34"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FF"/>
                        </a:solidFill>
                        <a:effectLst/>
                        <a:latin typeface="Calibri" pitchFamily="34"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bl>
          </a:graphicData>
        </a:graphic>
      </p:graphicFrame>
      <p:sp>
        <p:nvSpPr>
          <p:cNvPr id="17" name="Text Box 11">
            <a:extLst>
              <a:ext uri="{FF2B5EF4-FFF2-40B4-BE49-F238E27FC236}">
                <a16:creationId xmlns="" xmlns:a16="http://schemas.microsoft.com/office/drawing/2014/main" id="{C5AA6B96-0C0A-48C6-AD97-289463455B2C}"/>
              </a:ext>
            </a:extLst>
          </p:cNvPr>
          <p:cNvSpPr txBox="1">
            <a:spLocks noChangeArrowheads="1"/>
          </p:cNvSpPr>
          <p:nvPr/>
        </p:nvSpPr>
        <p:spPr bwMode="auto">
          <a:xfrm>
            <a:off x="626235" y="273018"/>
            <a:ext cx="11008724" cy="646331"/>
          </a:xfrm>
          <a:prstGeom prst="rect">
            <a:avLst/>
          </a:prstGeom>
          <a:solidFill>
            <a:schemeClr val="accent6">
              <a:lumMod val="20000"/>
              <a:lumOff val="80000"/>
            </a:schemeClr>
          </a:solidFill>
          <a:ln w="9525">
            <a:noFill/>
            <a:miter lim="800000"/>
            <a:headEnd/>
            <a:tailEnd/>
          </a:ln>
        </p:spPr>
        <p:txBody>
          <a:bodyPr wrap="square">
            <a:spAutoFit/>
          </a:bodyPr>
          <a:lstStyle/>
          <a:p>
            <a:pPr marL="0" marR="0" lvl="0" indent="0"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Nunito" pitchFamily="2" charset="0"/>
                <a:ea typeface="+mn-ea"/>
                <a:cs typeface="Times New Roman" pitchFamily="18" charset="0"/>
                <a:sym typeface="Wingdings" pitchFamily="2" charset="2"/>
              </a:rPr>
              <a:t>Hổ</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đẻ</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mỗi</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lứa</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mấy</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con?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Hươu</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đẻ</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mỗi</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lứa</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mấy</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con?</a:t>
            </a:r>
            <a:endParaRPr kumimoji="0" lang="vi-VN" sz="3600" b="1" i="0" u="none" strike="noStrike" kern="1200" cap="none" spc="0" normalizeH="0" baseline="0" noProof="0" dirty="0">
              <a:ln>
                <a:noFill/>
              </a:ln>
              <a:solidFill>
                <a:srgbClr val="C00000"/>
              </a:solidFill>
              <a:effectLst/>
              <a:uLnTx/>
              <a:uFillTx/>
              <a:latin typeface="Nunito" pitchFamily="2" charset="0"/>
              <a:ea typeface="+mn-ea"/>
              <a:cs typeface="Times New Roman" pitchFamily="18" charset="0"/>
              <a:sym typeface="Wingdings" pitchFamily="2" charset="2"/>
            </a:endParaRPr>
          </a:p>
        </p:txBody>
      </p:sp>
      <p:pic>
        <p:nvPicPr>
          <p:cNvPr id="18" name="图片 20">
            <a:extLst>
              <a:ext uri="{FF2B5EF4-FFF2-40B4-BE49-F238E27FC236}">
                <a16:creationId xmlns="" xmlns:a16="http://schemas.microsoft.com/office/drawing/2014/main" id="{F291747F-0D74-4775-8B0D-0C61C763D4DF}"/>
              </a:ext>
            </a:extLst>
          </p:cNvPr>
          <p:cNvPicPr>
            <a:picLocks noChangeAspect="1"/>
          </p:cNvPicPr>
          <p:nvPr/>
        </p:nvPicPr>
        <p:blipFill>
          <a:blip r:embed="rId4"/>
          <a:stretch>
            <a:fillRect/>
          </a:stretch>
        </p:blipFill>
        <p:spPr>
          <a:xfrm>
            <a:off x="654239" y="2115068"/>
            <a:ext cx="1011803" cy="922149"/>
          </a:xfrm>
          <a:prstGeom prst="rect">
            <a:avLst/>
          </a:prstGeom>
          <a:noFill/>
          <a:ln w="9525">
            <a:noFill/>
          </a:ln>
        </p:spPr>
      </p:pic>
      <p:pic>
        <p:nvPicPr>
          <p:cNvPr id="19" name="图片 20">
            <a:extLst>
              <a:ext uri="{FF2B5EF4-FFF2-40B4-BE49-F238E27FC236}">
                <a16:creationId xmlns="" xmlns:a16="http://schemas.microsoft.com/office/drawing/2014/main" id="{CB422702-9266-48ED-AD41-B08521F2C422}"/>
              </a:ext>
            </a:extLst>
          </p:cNvPr>
          <p:cNvPicPr>
            <a:picLocks noChangeAspect="1"/>
          </p:cNvPicPr>
          <p:nvPr/>
        </p:nvPicPr>
        <p:blipFill>
          <a:blip r:embed="rId4"/>
          <a:stretch>
            <a:fillRect/>
          </a:stretch>
        </p:blipFill>
        <p:spPr>
          <a:xfrm>
            <a:off x="654238" y="3037217"/>
            <a:ext cx="1011803" cy="922149"/>
          </a:xfrm>
          <a:prstGeom prst="rect">
            <a:avLst/>
          </a:prstGeom>
          <a:noFill/>
          <a:ln w="9525">
            <a:noFill/>
          </a:ln>
        </p:spPr>
      </p:pic>
      <p:pic>
        <p:nvPicPr>
          <p:cNvPr id="20" name="图片 20">
            <a:extLst>
              <a:ext uri="{FF2B5EF4-FFF2-40B4-BE49-F238E27FC236}">
                <a16:creationId xmlns="" xmlns:a16="http://schemas.microsoft.com/office/drawing/2014/main" id="{6E166EDC-1A5F-4AAF-AAC9-0BEC27A71D13}"/>
              </a:ext>
            </a:extLst>
          </p:cNvPr>
          <p:cNvPicPr>
            <a:picLocks noChangeAspect="1"/>
          </p:cNvPicPr>
          <p:nvPr/>
        </p:nvPicPr>
        <p:blipFill>
          <a:blip r:embed="rId4"/>
          <a:stretch>
            <a:fillRect/>
          </a:stretch>
        </p:blipFill>
        <p:spPr>
          <a:xfrm>
            <a:off x="654237" y="3959366"/>
            <a:ext cx="1011803" cy="922149"/>
          </a:xfrm>
          <a:prstGeom prst="rect">
            <a:avLst/>
          </a:prstGeom>
          <a:noFill/>
          <a:ln w="9525">
            <a:noFill/>
          </a:ln>
        </p:spPr>
      </p:pic>
      <p:pic>
        <p:nvPicPr>
          <p:cNvPr id="21" name="图片 20">
            <a:extLst>
              <a:ext uri="{FF2B5EF4-FFF2-40B4-BE49-F238E27FC236}">
                <a16:creationId xmlns="" xmlns:a16="http://schemas.microsoft.com/office/drawing/2014/main" id="{54A7122C-04CD-43CF-997F-3C029DE600E9}"/>
              </a:ext>
            </a:extLst>
          </p:cNvPr>
          <p:cNvPicPr>
            <a:picLocks noChangeAspect="1"/>
          </p:cNvPicPr>
          <p:nvPr/>
        </p:nvPicPr>
        <p:blipFill>
          <a:blip r:embed="rId4"/>
          <a:stretch>
            <a:fillRect/>
          </a:stretch>
        </p:blipFill>
        <p:spPr>
          <a:xfrm>
            <a:off x="654237" y="4760752"/>
            <a:ext cx="1011803" cy="922149"/>
          </a:xfrm>
          <a:prstGeom prst="rect">
            <a:avLst/>
          </a:prstGeom>
          <a:noFill/>
          <a:ln w="9525">
            <a:noFill/>
          </a:ln>
        </p:spPr>
      </p:pic>
      <p:pic>
        <p:nvPicPr>
          <p:cNvPr id="22" name="图片 20">
            <a:extLst>
              <a:ext uri="{FF2B5EF4-FFF2-40B4-BE49-F238E27FC236}">
                <a16:creationId xmlns="" xmlns:a16="http://schemas.microsoft.com/office/drawing/2014/main" id="{0824668E-B321-49CA-8167-49EA4F7E4DE9}"/>
              </a:ext>
            </a:extLst>
          </p:cNvPr>
          <p:cNvPicPr>
            <a:picLocks noChangeAspect="1"/>
          </p:cNvPicPr>
          <p:nvPr/>
        </p:nvPicPr>
        <p:blipFill>
          <a:blip r:embed="rId4"/>
          <a:stretch>
            <a:fillRect/>
          </a:stretch>
        </p:blipFill>
        <p:spPr>
          <a:xfrm>
            <a:off x="709943" y="5662805"/>
            <a:ext cx="1011803" cy="922149"/>
          </a:xfrm>
          <a:prstGeom prst="rect">
            <a:avLst/>
          </a:prstGeom>
          <a:noFill/>
          <a:ln w="9525">
            <a:noFill/>
          </a:ln>
        </p:spPr>
      </p:pic>
      <p:sp>
        <p:nvSpPr>
          <p:cNvPr id="24" name="Text Box 31">
            <a:extLst>
              <a:ext uri="{FF2B5EF4-FFF2-40B4-BE49-F238E27FC236}">
                <a16:creationId xmlns="" xmlns:a16="http://schemas.microsoft.com/office/drawing/2014/main" id="{DCEAEDC2-062A-43B6-AFA3-71D07059E9C7}"/>
              </a:ext>
            </a:extLst>
          </p:cNvPr>
          <p:cNvSpPr txBox="1">
            <a:spLocks noChangeArrowheads="1"/>
          </p:cNvSpPr>
          <p:nvPr/>
        </p:nvSpPr>
        <p:spPr bwMode="auto">
          <a:xfrm>
            <a:off x="1931650" y="2124900"/>
            <a:ext cx="4331498" cy="101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Arial" pitchFamily="34" charset="0"/>
              </a:defRPr>
            </a:lvl9pPr>
          </a:lstStyle>
          <a:p>
            <a:pPr algn="just" eaLnBrk="1" hangingPunct="1">
              <a:spcBef>
                <a:spcPct val="50000"/>
              </a:spcBef>
            </a:pPr>
            <a:r>
              <a:rPr lang="en-US" sz="3000" b="1" dirty="0" err="1">
                <a:solidFill>
                  <a:srgbClr val="002060"/>
                </a:solidFill>
                <a:latin typeface="Nunito" pitchFamily="2" charset="0"/>
                <a:cs typeface="Times New Roman" panose="02020603050405020304" pitchFamily="18" charset="0"/>
                <a:sym typeface="Wingdings" pitchFamily="2" charset="2"/>
              </a:rPr>
              <a:t>Hổ</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đẻ</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mỗi</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lứa</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từ</a:t>
            </a:r>
            <a:r>
              <a:rPr lang="en-US" sz="3000" b="1" dirty="0">
                <a:solidFill>
                  <a:srgbClr val="002060"/>
                </a:solidFill>
                <a:latin typeface="Nunito" pitchFamily="2" charset="0"/>
                <a:cs typeface="Times New Roman" panose="02020603050405020304" pitchFamily="18" charset="0"/>
                <a:sym typeface="Wingdings" pitchFamily="2" charset="2"/>
              </a:rPr>
              <a:t> 2 </a:t>
            </a:r>
            <a:r>
              <a:rPr lang="en-US" sz="3000" b="1" dirty="0" err="1">
                <a:solidFill>
                  <a:srgbClr val="002060"/>
                </a:solidFill>
                <a:latin typeface="Nunito" pitchFamily="2" charset="0"/>
                <a:cs typeface="Times New Roman" panose="02020603050405020304" pitchFamily="18" charset="0"/>
                <a:sym typeface="Wingdings" pitchFamily="2" charset="2"/>
              </a:rPr>
              <a:t>đến</a:t>
            </a:r>
            <a:r>
              <a:rPr lang="en-US" sz="3000" b="1" dirty="0">
                <a:solidFill>
                  <a:srgbClr val="002060"/>
                </a:solidFill>
                <a:latin typeface="Nunito" pitchFamily="2" charset="0"/>
                <a:cs typeface="Times New Roman" panose="02020603050405020304" pitchFamily="18" charset="0"/>
                <a:sym typeface="Wingdings" pitchFamily="2" charset="2"/>
              </a:rPr>
              <a:t> 4 con.</a:t>
            </a:r>
          </a:p>
        </p:txBody>
      </p:sp>
      <p:sp>
        <p:nvSpPr>
          <p:cNvPr id="25" name="Text Box 31">
            <a:extLst>
              <a:ext uri="{FF2B5EF4-FFF2-40B4-BE49-F238E27FC236}">
                <a16:creationId xmlns="" xmlns:a16="http://schemas.microsoft.com/office/drawing/2014/main" id="{C6E367BD-6FC1-430D-8FBB-2E0B52BEA13C}"/>
              </a:ext>
            </a:extLst>
          </p:cNvPr>
          <p:cNvSpPr txBox="1">
            <a:spLocks noChangeArrowheads="1"/>
          </p:cNvSpPr>
          <p:nvPr/>
        </p:nvSpPr>
        <p:spPr bwMode="auto">
          <a:xfrm>
            <a:off x="6458547" y="2124900"/>
            <a:ext cx="4331498" cy="55399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Arial" pitchFamily="34" charset="0"/>
              </a:defRPr>
            </a:lvl9pPr>
          </a:lstStyle>
          <a:p>
            <a:pPr algn="just" eaLnBrk="1" hangingPunct="1">
              <a:spcBef>
                <a:spcPct val="50000"/>
              </a:spcBef>
            </a:pPr>
            <a:r>
              <a:rPr lang="en-US" sz="3000" b="1" dirty="0" err="1">
                <a:solidFill>
                  <a:srgbClr val="002060"/>
                </a:solidFill>
                <a:latin typeface="Nunito" pitchFamily="2" charset="0"/>
                <a:cs typeface="Times New Roman" panose="02020603050405020304" pitchFamily="18" charset="0"/>
                <a:sym typeface="Wingdings" pitchFamily="2" charset="2"/>
              </a:rPr>
              <a:t>Hươu</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đẻ</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mỗi</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lứa</a:t>
            </a:r>
            <a:r>
              <a:rPr lang="en-US" sz="3000" b="1" dirty="0">
                <a:solidFill>
                  <a:srgbClr val="002060"/>
                </a:solidFill>
                <a:latin typeface="Nunito" pitchFamily="2" charset="0"/>
                <a:cs typeface="Times New Roman" panose="02020603050405020304" pitchFamily="18" charset="0"/>
                <a:sym typeface="Wingdings" pitchFamily="2" charset="2"/>
              </a:rPr>
              <a:t> 1 con.</a:t>
            </a:r>
          </a:p>
        </p:txBody>
      </p:sp>
      <p:sp>
        <p:nvSpPr>
          <p:cNvPr id="26" name="Text Box 31">
            <a:extLst>
              <a:ext uri="{FF2B5EF4-FFF2-40B4-BE49-F238E27FC236}">
                <a16:creationId xmlns="" xmlns:a16="http://schemas.microsoft.com/office/drawing/2014/main" id="{C0818C97-D966-48FC-89CD-553A07A953DB}"/>
              </a:ext>
            </a:extLst>
          </p:cNvPr>
          <p:cNvSpPr txBox="1">
            <a:spLocks noChangeArrowheads="1"/>
          </p:cNvSpPr>
          <p:nvPr/>
        </p:nvSpPr>
        <p:spPr bwMode="auto">
          <a:xfrm>
            <a:off x="1931650" y="3221292"/>
            <a:ext cx="4331498" cy="55399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Arial" pitchFamily="34" charset="0"/>
              </a:defRPr>
            </a:lvl9pPr>
          </a:lstStyle>
          <a:p>
            <a:pPr algn="just" eaLnBrk="1" hangingPunct="1">
              <a:spcBef>
                <a:spcPct val="50000"/>
              </a:spcBef>
            </a:pPr>
            <a:r>
              <a:rPr lang="en-US" sz="3000" b="1" dirty="0" err="1">
                <a:solidFill>
                  <a:srgbClr val="002060"/>
                </a:solidFill>
                <a:latin typeface="Nunito" pitchFamily="2" charset="0"/>
                <a:cs typeface="Times New Roman" panose="02020603050405020304" pitchFamily="18" charset="0"/>
                <a:sym typeface="Wingdings" pitchFamily="2" charset="2"/>
              </a:rPr>
              <a:t>Hổ</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ăn</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thịt</a:t>
            </a:r>
            <a:r>
              <a:rPr lang="en-US" sz="3000" b="1" dirty="0">
                <a:solidFill>
                  <a:srgbClr val="002060"/>
                </a:solidFill>
                <a:latin typeface="Nunito" pitchFamily="2" charset="0"/>
                <a:cs typeface="Times New Roman" panose="02020603050405020304" pitchFamily="18" charset="0"/>
                <a:sym typeface="Wingdings" pitchFamily="2" charset="2"/>
              </a:rPr>
              <a:t>.</a:t>
            </a:r>
          </a:p>
        </p:txBody>
      </p:sp>
      <p:sp>
        <p:nvSpPr>
          <p:cNvPr id="27" name="Text Box 11">
            <a:extLst>
              <a:ext uri="{FF2B5EF4-FFF2-40B4-BE49-F238E27FC236}">
                <a16:creationId xmlns="" xmlns:a16="http://schemas.microsoft.com/office/drawing/2014/main" id="{9AB73FD7-1076-47A6-A381-6180DED0B03C}"/>
              </a:ext>
            </a:extLst>
          </p:cNvPr>
          <p:cNvSpPr txBox="1">
            <a:spLocks noChangeArrowheads="1"/>
          </p:cNvSpPr>
          <p:nvPr/>
        </p:nvSpPr>
        <p:spPr bwMode="auto">
          <a:xfrm>
            <a:off x="1596899" y="273018"/>
            <a:ext cx="8490997" cy="646331"/>
          </a:xfrm>
          <a:prstGeom prst="rect">
            <a:avLst/>
          </a:prstGeom>
          <a:solidFill>
            <a:schemeClr val="accent6">
              <a:lumMod val="20000"/>
              <a:lumOff val="80000"/>
            </a:schemeClr>
          </a:solidFill>
          <a:ln w="9525">
            <a:noFill/>
            <a:miter lim="800000"/>
            <a:headEnd/>
            <a:tailEnd/>
          </a:ln>
        </p:spPr>
        <p:txBody>
          <a:bodyPr wrap="square">
            <a:spAutoFit/>
          </a:bodyPr>
          <a:lstStyle/>
          <a:p>
            <a:pPr lvl="0">
              <a:spcBef>
                <a:spcPct val="50000"/>
              </a:spcBef>
              <a:defRPr/>
            </a:pPr>
            <a:r>
              <a:rPr kumimoji="0" lang="en-US" sz="3600" b="1" i="0" u="none" strike="noStrike" kern="1200" cap="none" spc="0" normalizeH="0" baseline="0" noProof="0" dirty="0" err="1">
                <a:ln>
                  <a:noFill/>
                </a:ln>
                <a:solidFill>
                  <a:srgbClr val="C00000"/>
                </a:solidFill>
                <a:effectLst/>
                <a:uLnTx/>
                <a:uFillTx/>
                <a:latin typeface="Nunito" pitchFamily="2" charset="0"/>
                <a:ea typeface="+mn-ea"/>
                <a:cs typeface="Times New Roman" pitchFamily="18" charset="0"/>
                <a:sym typeface="Wingdings" pitchFamily="2" charset="2"/>
              </a:rPr>
              <a:t>Hổ</a:t>
            </a:r>
            <a:r>
              <a:rPr lang="en-US" sz="3600" b="1" dirty="0">
                <a:solidFill>
                  <a:srgbClr val="C00000"/>
                </a:solidFill>
                <a:latin typeface="Nunito" pitchFamily="2" charset="0"/>
                <a:cs typeface="Times New Roman" pitchFamily="18" charset="0"/>
                <a:sym typeface="Wingdings" pitchFamily="2" charset="2"/>
              </a:rPr>
              <a:t> </a:t>
            </a:r>
            <a:r>
              <a:rPr lang="en-US" sz="3600" b="1" dirty="0" err="1">
                <a:solidFill>
                  <a:srgbClr val="C00000"/>
                </a:solidFill>
                <a:latin typeface="Nunito" pitchFamily="2" charset="0"/>
                <a:cs typeface="Times New Roman" pitchFamily="18" charset="0"/>
                <a:sym typeface="Wingdings" pitchFamily="2" charset="2"/>
              </a:rPr>
              <a:t>ăn</a:t>
            </a:r>
            <a:r>
              <a:rPr lang="en-US" sz="3600" b="1" dirty="0">
                <a:solidFill>
                  <a:srgbClr val="C00000"/>
                </a:solidFill>
                <a:latin typeface="Nunito" pitchFamily="2" charset="0"/>
                <a:cs typeface="Times New Roman" pitchFamily="18" charset="0"/>
                <a:sym typeface="Wingdings" pitchFamily="2" charset="2"/>
              </a:rPr>
              <a:t> </a:t>
            </a:r>
            <a:r>
              <a:rPr lang="en-US" sz="3600" b="1" dirty="0" err="1">
                <a:solidFill>
                  <a:srgbClr val="C00000"/>
                </a:solidFill>
                <a:latin typeface="Nunito" pitchFamily="2" charset="0"/>
                <a:cs typeface="Times New Roman" pitchFamily="18" charset="0"/>
                <a:sym typeface="Wingdings" pitchFamily="2" charset="2"/>
              </a:rPr>
              <a:t>gì</a:t>
            </a:r>
            <a:r>
              <a:rPr lang="en-US" sz="3600" b="1" dirty="0">
                <a:solidFill>
                  <a:srgbClr val="C00000"/>
                </a:solidFill>
                <a:latin typeface="Nunito" pitchFamily="2" charset="0"/>
                <a:cs typeface="Times New Roman" pitchFamily="18" charset="0"/>
                <a:sym typeface="Wingdings" pitchFamily="2" charset="2"/>
              </a:rPr>
              <a:t> </a:t>
            </a:r>
            <a:r>
              <a:rPr lang="en-US" sz="3600" b="1" dirty="0" err="1">
                <a:solidFill>
                  <a:srgbClr val="C00000"/>
                </a:solidFill>
                <a:latin typeface="Nunito" pitchFamily="2" charset="0"/>
                <a:cs typeface="Times New Roman" pitchFamily="18" charset="0"/>
                <a:sym typeface="Wingdings" pitchFamily="2" charset="2"/>
              </a:rPr>
              <a:t>để</a:t>
            </a:r>
            <a:r>
              <a:rPr lang="en-US" sz="3600" b="1" dirty="0">
                <a:solidFill>
                  <a:srgbClr val="C00000"/>
                </a:solidFill>
                <a:latin typeface="Nunito" pitchFamily="2" charset="0"/>
                <a:cs typeface="Times New Roman" pitchFamily="18" charset="0"/>
                <a:sym typeface="Wingdings" pitchFamily="2" charset="2"/>
              </a:rPr>
              <a:t> </a:t>
            </a:r>
            <a:r>
              <a:rPr lang="en-US" sz="3600" b="1" dirty="0" err="1">
                <a:solidFill>
                  <a:srgbClr val="C00000"/>
                </a:solidFill>
                <a:latin typeface="Nunito" pitchFamily="2" charset="0"/>
                <a:cs typeface="Times New Roman" pitchFamily="18" charset="0"/>
                <a:sym typeface="Wingdings" pitchFamily="2" charset="2"/>
              </a:rPr>
              <a:t>sống</a:t>
            </a:r>
            <a:r>
              <a:rPr lang="en-US" sz="3600" b="1" dirty="0">
                <a:solidFill>
                  <a:srgbClr val="C00000"/>
                </a:solidFill>
                <a:latin typeface="Nunito" pitchFamily="2" charset="0"/>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Hươu</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ăn</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gì</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để</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sống</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a:t>
            </a:r>
            <a:endParaRPr kumimoji="0" lang="vi-VN" sz="3600" b="1" i="0" u="none" strike="noStrike" kern="1200" cap="none" spc="0" normalizeH="0" baseline="0" noProof="0" dirty="0">
              <a:ln>
                <a:noFill/>
              </a:ln>
              <a:solidFill>
                <a:srgbClr val="C00000"/>
              </a:solidFill>
              <a:effectLst/>
              <a:uLnTx/>
              <a:uFillTx/>
              <a:latin typeface="Nunito" pitchFamily="2" charset="0"/>
              <a:ea typeface="+mn-ea"/>
              <a:cs typeface="Times New Roman" pitchFamily="18" charset="0"/>
              <a:sym typeface="Wingdings" pitchFamily="2" charset="2"/>
            </a:endParaRPr>
          </a:p>
        </p:txBody>
      </p:sp>
      <p:sp>
        <p:nvSpPr>
          <p:cNvPr id="28" name="Text Box 31">
            <a:extLst>
              <a:ext uri="{FF2B5EF4-FFF2-40B4-BE49-F238E27FC236}">
                <a16:creationId xmlns="" xmlns:a16="http://schemas.microsoft.com/office/drawing/2014/main" id="{0BDD3E3E-C474-4215-BAFC-E074D7174B33}"/>
              </a:ext>
            </a:extLst>
          </p:cNvPr>
          <p:cNvSpPr txBox="1">
            <a:spLocks noChangeArrowheads="1"/>
          </p:cNvSpPr>
          <p:nvPr/>
        </p:nvSpPr>
        <p:spPr bwMode="auto">
          <a:xfrm>
            <a:off x="6458547" y="3220197"/>
            <a:ext cx="4331498" cy="55399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Arial" pitchFamily="34" charset="0"/>
              </a:defRPr>
            </a:lvl9pPr>
          </a:lstStyle>
          <a:p>
            <a:pPr algn="just" eaLnBrk="1" hangingPunct="1">
              <a:spcBef>
                <a:spcPct val="50000"/>
              </a:spcBef>
            </a:pPr>
            <a:r>
              <a:rPr lang="en-US" sz="3000" b="1" dirty="0" err="1">
                <a:solidFill>
                  <a:srgbClr val="002060"/>
                </a:solidFill>
                <a:latin typeface="Nunito" pitchFamily="2" charset="0"/>
                <a:cs typeface="Times New Roman" panose="02020603050405020304" pitchFamily="18" charset="0"/>
                <a:sym typeface="Wingdings" pitchFamily="2" charset="2"/>
              </a:rPr>
              <a:t>Hươu</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ăn</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cỏ</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lá</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cây</a:t>
            </a:r>
            <a:r>
              <a:rPr lang="en-US" sz="3000" b="1" dirty="0">
                <a:solidFill>
                  <a:srgbClr val="002060"/>
                </a:solidFill>
                <a:latin typeface="Nunito" pitchFamily="2" charset="0"/>
                <a:cs typeface="Times New Roman" panose="02020603050405020304" pitchFamily="18" charset="0"/>
                <a:sym typeface="Wingdings" pitchFamily="2" charset="2"/>
              </a:rPr>
              <a:t>.</a:t>
            </a:r>
          </a:p>
        </p:txBody>
      </p:sp>
      <p:sp>
        <p:nvSpPr>
          <p:cNvPr id="29" name="Text Box 11">
            <a:extLst>
              <a:ext uri="{FF2B5EF4-FFF2-40B4-BE49-F238E27FC236}">
                <a16:creationId xmlns="" xmlns:a16="http://schemas.microsoft.com/office/drawing/2014/main" id="{1495D0B4-D464-43F4-976D-A79BC7CD29C0}"/>
              </a:ext>
            </a:extLst>
          </p:cNvPr>
          <p:cNvSpPr txBox="1">
            <a:spLocks noChangeArrowheads="1"/>
          </p:cNvSpPr>
          <p:nvPr/>
        </p:nvSpPr>
        <p:spPr bwMode="auto">
          <a:xfrm>
            <a:off x="860784" y="310447"/>
            <a:ext cx="10539625" cy="646331"/>
          </a:xfrm>
          <a:prstGeom prst="rect">
            <a:avLst/>
          </a:prstGeom>
          <a:solidFill>
            <a:schemeClr val="accent6">
              <a:lumMod val="20000"/>
              <a:lumOff val="80000"/>
            </a:schemeClr>
          </a:solidFill>
          <a:ln w="9525">
            <a:noFill/>
            <a:miter lim="800000"/>
            <a:headEnd/>
            <a:tailEnd/>
          </a:ln>
        </p:spPr>
        <p:txBody>
          <a:bodyPr wrap="square">
            <a:spAutoFit/>
          </a:bodyPr>
          <a:lstStyle/>
          <a:p>
            <a:pPr lvl="0">
              <a:spcBef>
                <a:spcPct val="50000"/>
              </a:spcBef>
              <a:defRPr/>
            </a:pPr>
            <a:r>
              <a:rPr kumimoji="0" lang="en-US" sz="3600" b="1" i="0" u="none" strike="noStrike" kern="1200" cap="none" spc="0" normalizeH="0" baseline="0" noProof="0" dirty="0" err="1">
                <a:ln>
                  <a:noFill/>
                </a:ln>
                <a:solidFill>
                  <a:srgbClr val="C00000"/>
                </a:solidFill>
                <a:effectLst/>
                <a:uLnTx/>
                <a:uFillTx/>
                <a:latin typeface="Nunito" pitchFamily="2" charset="0"/>
                <a:ea typeface="+mn-ea"/>
                <a:cs typeface="Times New Roman" pitchFamily="18" charset="0"/>
                <a:sym typeface="Wingdings" pitchFamily="2" charset="2"/>
              </a:rPr>
              <a:t>Hổ</a:t>
            </a:r>
            <a:r>
              <a:rPr lang="en-US" sz="3600" b="1" dirty="0">
                <a:solidFill>
                  <a:srgbClr val="C00000"/>
                </a:solidFill>
                <a:latin typeface="Nunito" pitchFamily="2" charset="0"/>
                <a:cs typeface="Times New Roman" pitchFamily="18" charset="0"/>
                <a:sym typeface="Wingdings" pitchFamily="2" charset="2"/>
              </a:rPr>
              <a:t> </a:t>
            </a:r>
            <a:r>
              <a:rPr lang="en-US" sz="3600" b="1" dirty="0" err="1">
                <a:solidFill>
                  <a:srgbClr val="C00000"/>
                </a:solidFill>
                <a:latin typeface="Nunito" pitchFamily="2" charset="0"/>
                <a:cs typeface="Times New Roman" pitchFamily="18" charset="0"/>
                <a:sym typeface="Wingdings" pitchFamily="2" charset="2"/>
              </a:rPr>
              <a:t>sống</a:t>
            </a:r>
            <a:r>
              <a:rPr lang="en-US" sz="3600" b="1" dirty="0">
                <a:solidFill>
                  <a:srgbClr val="C00000"/>
                </a:solidFill>
                <a:latin typeface="Nunito" pitchFamily="2" charset="0"/>
                <a:cs typeface="Times New Roman" pitchFamily="18" charset="0"/>
                <a:sym typeface="Wingdings" pitchFamily="2" charset="2"/>
              </a:rPr>
              <a:t> </a:t>
            </a:r>
            <a:r>
              <a:rPr lang="en-US" sz="3600" b="1" dirty="0" err="1">
                <a:solidFill>
                  <a:srgbClr val="C00000"/>
                </a:solidFill>
                <a:latin typeface="Nunito" pitchFamily="2" charset="0"/>
                <a:cs typeface="Times New Roman" pitchFamily="18" charset="0"/>
                <a:sym typeface="Wingdings" pitchFamily="2" charset="2"/>
              </a:rPr>
              <a:t>như</a:t>
            </a:r>
            <a:r>
              <a:rPr lang="en-US" sz="3600" b="1" dirty="0">
                <a:solidFill>
                  <a:srgbClr val="C00000"/>
                </a:solidFill>
                <a:latin typeface="Nunito" pitchFamily="2" charset="0"/>
                <a:cs typeface="Times New Roman" pitchFamily="18" charset="0"/>
                <a:sym typeface="Wingdings" pitchFamily="2" charset="2"/>
              </a:rPr>
              <a:t> </a:t>
            </a:r>
            <a:r>
              <a:rPr lang="en-US" sz="3600" b="1" dirty="0" err="1">
                <a:solidFill>
                  <a:srgbClr val="C00000"/>
                </a:solidFill>
                <a:latin typeface="Nunito" pitchFamily="2" charset="0"/>
                <a:cs typeface="Times New Roman" pitchFamily="18" charset="0"/>
                <a:sym typeface="Wingdings" pitchFamily="2" charset="2"/>
              </a:rPr>
              <a:t>thế</a:t>
            </a:r>
            <a:r>
              <a:rPr lang="en-US" sz="3600" b="1" dirty="0">
                <a:solidFill>
                  <a:srgbClr val="C00000"/>
                </a:solidFill>
                <a:latin typeface="Nunito" pitchFamily="2" charset="0"/>
                <a:cs typeface="Times New Roman" pitchFamily="18" charset="0"/>
                <a:sym typeface="Wingdings" pitchFamily="2" charset="2"/>
              </a:rPr>
              <a:t> </a:t>
            </a:r>
            <a:r>
              <a:rPr lang="en-US" sz="3600" b="1" dirty="0" err="1">
                <a:solidFill>
                  <a:srgbClr val="C00000"/>
                </a:solidFill>
                <a:latin typeface="Nunito" pitchFamily="2" charset="0"/>
                <a:cs typeface="Times New Roman" pitchFamily="18" charset="0"/>
                <a:sym typeface="Wingdings" pitchFamily="2" charset="2"/>
              </a:rPr>
              <a:t>nào</a:t>
            </a:r>
            <a:r>
              <a:rPr lang="en-US" sz="3600" b="1" dirty="0">
                <a:solidFill>
                  <a:srgbClr val="C00000"/>
                </a:solidFill>
                <a:latin typeface="Nunito" pitchFamily="2" charset="0"/>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Hươu</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sống</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như</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thế</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nào</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a:t>
            </a:r>
            <a:endParaRPr kumimoji="0" lang="vi-VN" sz="3600" b="1" i="0" u="none" strike="noStrike" kern="1200" cap="none" spc="0" normalizeH="0" baseline="0" noProof="0" dirty="0">
              <a:ln>
                <a:noFill/>
              </a:ln>
              <a:solidFill>
                <a:srgbClr val="C00000"/>
              </a:solidFill>
              <a:effectLst/>
              <a:uLnTx/>
              <a:uFillTx/>
              <a:latin typeface="Nunito" pitchFamily="2" charset="0"/>
              <a:ea typeface="+mn-ea"/>
              <a:cs typeface="Times New Roman" pitchFamily="18" charset="0"/>
              <a:sym typeface="Wingdings" pitchFamily="2" charset="2"/>
            </a:endParaRPr>
          </a:p>
        </p:txBody>
      </p:sp>
      <p:sp>
        <p:nvSpPr>
          <p:cNvPr id="30" name="Text Box 31">
            <a:extLst>
              <a:ext uri="{FF2B5EF4-FFF2-40B4-BE49-F238E27FC236}">
                <a16:creationId xmlns="" xmlns:a16="http://schemas.microsoft.com/office/drawing/2014/main" id="{1141B2FF-6D44-48ED-B9C0-74B04A45E6F7}"/>
              </a:ext>
            </a:extLst>
          </p:cNvPr>
          <p:cNvSpPr txBox="1">
            <a:spLocks noChangeArrowheads="1"/>
          </p:cNvSpPr>
          <p:nvPr/>
        </p:nvSpPr>
        <p:spPr bwMode="auto">
          <a:xfrm>
            <a:off x="1931650" y="4061950"/>
            <a:ext cx="4331498" cy="55399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Arial" pitchFamily="34" charset="0"/>
              </a:defRPr>
            </a:lvl9pPr>
          </a:lstStyle>
          <a:p>
            <a:pPr algn="just" eaLnBrk="1" hangingPunct="1">
              <a:spcBef>
                <a:spcPct val="50000"/>
              </a:spcBef>
            </a:pPr>
            <a:r>
              <a:rPr lang="en-US" sz="3000" b="1" dirty="0" err="1">
                <a:solidFill>
                  <a:srgbClr val="002060"/>
                </a:solidFill>
                <a:latin typeface="Nunito" pitchFamily="2" charset="0"/>
                <a:cs typeface="Times New Roman" panose="02020603050405020304" pitchFamily="18" charset="0"/>
                <a:sym typeface="Wingdings" pitchFamily="2" charset="2"/>
              </a:rPr>
              <a:t>Hổ</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sống</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đơn</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độc</a:t>
            </a:r>
            <a:r>
              <a:rPr lang="en-US" sz="3000" b="1" dirty="0">
                <a:solidFill>
                  <a:srgbClr val="002060"/>
                </a:solidFill>
                <a:latin typeface="Nunito" pitchFamily="2" charset="0"/>
                <a:cs typeface="Times New Roman" panose="02020603050405020304" pitchFamily="18" charset="0"/>
                <a:sym typeface="Wingdings" pitchFamily="2" charset="2"/>
              </a:rPr>
              <a:t>.</a:t>
            </a:r>
          </a:p>
        </p:txBody>
      </p:sp>
      <p:sp>
        <p:nvSpPr>
          <p:cNvPr id="31" name="Text Box 31">
            <a:extLst>
              <a:ext uri="{FF2B5EF4-FFF2-40B4-BE49-F238E27FC236}">
                <a16:creationId xmlns="" xmlns:a16="http://schemas.microsoft.com/office/drawing/2014/main" id="{1DA18C22-FA9B-4150-BCCD-A769C624DFB5}"/>
              </a:ext>
            </a:extLst>
          </p:cNvPr>
          <p:cNvSpPr txBox="1">
            <a:spLocks noChangeArrowheads="1"/>
          </p:cNvSpPr>
          <p:nvPr/>
        </p:nvSpPr>
        <p:spPr bwMode="auto">
          <a:xfrm>
            <a:off x="6458547" y="3871348"/>
            <a:ext cx="4331498" cy="101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Arial" pitchFamily="34" charset="0"/>
              </a:defRPr>
            </a:lvl9pPr>
          </a:lstStyle>
          <a:p>
            <a:pPr algn="just" eaLnBrk="1" hangingPunct="1">
              <a:spcBef>
                <a:spcPct val="50000"/>
              </a:spcBef>
            </a:pPr>
            <a:r>
              <a:rPr lang="en-US" sz="3000" b="1" dirty="0" err="1">
                <a:solidFill>
                  <a:srgbClr val="002060"/>
                </a:solidFill>
                <a:latin typeface="Nunito" pitchFamily="2" charset="0"/>
                <a:cs typeface="Times New Roman" panose="02020603050405020304" pitchFamily="18" charset="0"/>
                <a:sym typeface="Wingdings" pitchFamily="2" charset="2"/>
              </a:rPr>
              <a:t>Hươu</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sống</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theo</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bầy</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đàn</a:t>
            </a:r>
            <a:r>
              <a:rPr lang="en-US" sz="3000" b="1" dirty="0">
                <a:solidFill>
                  <a:srgbClr val="002060"/>
                </a:solidFill>
                <a:latin typeface="Nunito" pitchFamily="2" charset="0"/>
                <a:cs typeface="Times New Roman" panose="02020603050405020304" pitchFamily="18" charset="0"/>
                <a:sym typeface="Wingdings" pitchFamily="2" charset="2"/>
              </a:rPr>
              <a:t>.</a:t>
            </a:r>
          </a:p>
        </p:txBody>
      </p:sp>
      <p:sp>
        <p:nvSpPr>
          <p:cNvPr id="32" name="Text Box 11">
            <a:extLst>
              <a:ext uri="{FF2B5EF4-FFF2-40B4-BE49-F238E27FC236}">
                <a16:creationId xmlns="" xmlns:a16="http://schemas.microsoft.com/office/drawing/2014/main" id="{4F869CB6-9526-46C4-89F9-247D046982E6}"/>
              </a:ext>
            </a:extLst>
          </p:cNvPr>
          <p:cNvSpPr txBox="1">
            <a:spLocks noChangeArrowheads="1"/>
          </p:cNvSpPr>
          <p:nvPr/>
        </p:nvSpPr>
        <p:spPr bwMode="auto">
          <a:xfrm>
            <a:off x="3055254" y="9669"/>
            <a:ext cx="6806585" cy="1323439"/>
          </a:xfrm>
          <a:prstGeom prst="rect">
            <a:avLst/>
          </a:prstGeom>
          <a:solidFill>
            <a:schemeClr val="accent6">
              <a:lumMod val="20000"/>
              <a:lumOff val="80000"/>
            </a:schemeClr>
          </a:solidFill>
          <a:ln w="9525">
            <a:noFill/>
            <a:miter lim="800000"/>
            <a:headEnd/>
            <a:tailEnd/>
          </a:ln>
        </p:spPr>
        <p:txBody>
          <a:bodyPr wrap="square">
            <a:spAutoFit/>
          </a:bodyPr>
          <a:lstStyle/>
          <a:p>
            <a:pPr lvl="0">
              <a:spcBef>
                <a:spcPct val="50000"/>
              </a:spcBef>
              <a:defRPr/>
            </a:pPr>
            <a:r>
              <a:rPr kumimoji="0" lang="en-US" sz="3200" b="1" i="0" u="none" strike="noStrike" kern="1200" cap="none" spc="0" normalizeH="0" baseline="0" noProof="0" dirty="0" err="1">
                <a:ln>
                  <a:noFill/>
                </a:ln>
                <a:solidFill>
                  <a:srgbClr val="C00000"/>
                </a:solidFill>
                <a:effectLst/>
                <a:uLnTx/>
                <a:uFillTx/>
                <a:latin typeface="Nunito" pitchFamily="2" charset="0"/>
                <a:cs typeface="Times New Roman" pitchFamily="18" charset="0"/>
                <a:sym typeface="Wingdings" pitchFamily="2" charset="2"/>
              </a:rPr>
              <a:t>Hổ</a:t>
            </a:r>
            <a:r>
              <a:rPr lang="en-US" sz="3200" b="1" dirty="0">
                <a:solidFill>
                  <a:srgbClr val="C00000"/>
                </a:solidFill>
                <a:latin typeface="Nunito" pitchFamily="2" charset="0"/>
                <a:cs typeface="Times New Roman" pitchFamily="18" charset="0"/>
                <a:sym typeface="Wingdings" pitchFamily="2" charset="2"/>
              </a:rPr>
              <a:t> con </a:t>
            </a:r>
            <a:r>
              <a:rPr lang="en-US" sz="3200" b="1" dirty="0" err="1">
                <a:solidFill>
                  <a:srgbClr val="C00000"/>
                </a:solidFill>
                <a:latin typeface="Nunito" pitchFamily="2" charset="0"/>
                <a:cs typeface="Times New Roman" pitchFamily="18" charset="0"/>
                <a:sym typeface="Wingdings" pitchFamily="2" charset="2"/>
              </a:rPr>
              <a:t>mới</a:t>
            </a:r>
            <a:r>
              <a:rPr lang="en-US" sz="3200" b="1" dirty="0">
                <a:solidFill>
                  <a:srgbClr val="C00000"/>
                </a:solidFill>
                <a:latin typeface="Nunito" pitchFamily="2" charset="0"/>
                <a:cs typeface="Times New Roman" pitchFamily="18" charset="0"/>
                <a:sym typeface="Wingdings" pitchFamily="2" charset="2"/>
              </a:rPr>
              <a:t> </a:t>
            </a:r>
            <a:r>
              <a:rPr lang="en-US" sz="3200" b="1" dirty="0" err="1">
                <a:solidFill>
                  <a:srgbClr val="C00000"/>
                </a:solidFill>
                <a:latin typeface="Nunito" pitchFamily="2" charset="0"/>
                <a:cs typeface="Times New Roman" pitchFamily="18" charset="0"/>
                <a:sym typeface="Wingdings" pitchFamily="2" charset="2"/>
              </a:rPr>
              <a:t>sinh</a:t>
            </a:r>
            <a:r>
              <a:rPr lang="en-US" sz="3200" b="1" dirty="0">
                <a:solidFill>
                  <a:srgbClr val="C00000"/>
                </a:solidFill>
                <a:latin typeface="Nunito" pitchFamily="2" charset="0"/>
                <a:cs typeface="Times New Roman" pitchFamily="18" charset="0"/>
                <a:sym typeface="Wingdings" pitchFamily="2" charset="2"/>
              </a:rPr>
              <a:t> </a:t>
            </a:r>
            <a:r>
              <a:rPr lang="en-US" sz="3200" b="1" dirty="0" err="1">
                <a:solidFill>
                  <a:srgbClr val="C00000"/>
                </a:solidFill>
                <a:latin typeface="Nunito" pitchFamily="2" charset="0"/>
                <a:cs typeface="Times New Roman" pitchFamily="18" charset="0"/>
                <a:sym typeface="Wingdings" pitchFamily="2" charset="2"/>
              </a:rPr>
              <a:t>như</a:t>
            </a:r>
            <a:r>
              <a:rPr lang="en-US" sz="3200" b="1" dirty="0">
                <a:solidFill>
                  <a:srgbClr val="C00000"/>
                </a:solidFill>
                <a:latin typeface="Nunito" pitchFamily="2" charset="0"/>
                <a:cs typeface="Times New Roman" pitchFamily="18" charset="0"/>
                <a:sym typeface="Wingdings" pitchFamily="2" charset="2"/>
              </a:rPr>
              <a:t> </a:t>
            </a:r>
            <a:r>
              <a:rPr lang="en-US" sz="3200" b="1" dirty="0" err="1">
                <a:solidFill>
                  <a:srgbClr val="C00000"/>
                </a:solidFill>
                <a:latin typeface="Nunito" pitchFamily="2" charset="0"/>
                <a:cs typeface="Times New Roman" pitchFamily="18" charset="0"/>
                <a:sym typeface="Wingdings" pitchFamily="2" charset="2"/>
              </a:rPr>
              <a:t>thế</a:t>
            </a:r>
            <a:r>
              <a:rPr lang="en-US" sz="3200" b="1" dirty="0">
                <a:solidFill>
                  <a:srgbClr val="C00000"/>
                </a:solidFill>
                <a:latin typeface="Nunito" pitchFamily="2" charset="0"/>
                <a:cs typeface="Times New Roman" pitchFamily="18" charset="0"/>
                <a:sym typeface="Wingdings" pitchFamily="2" charset="2"/>
              </a:rPr>
              <a:t> </a:t>
            </a:r>
            <a:r>
              <a:rPr lang="en-US" sz="3200" b="1" dirty="0" err="1">
                <a:solidFill>
                  <a:srgbClr val="C00000"/>
                </a:solidFill>
                <a:latin typeface="Nunito" pitchFamily="2" charset="0"/>
                <a:cs typeface="Times New Roman" pitchFamily="18" charset="0"/>
                <a:sym typeface="Wingdings" pitchFamily="2" charset="2"/>
              </a:rPr>
              <a:t>nào</a:t>
            </a:r>
            <a:r>
              <a:rPr lang="en-US" sz="3200" b="1" dirty="0">
                <a:solidFill>
                  <a:srgbClr val="C00000"/>
                </a:solidFill>
                <a:latin typeface="Nunito" pitchFamily="2" charset="0"/>
                <a:cs typeface="Times New Roman" pitchFamily="18" charset="0"/>
                <a:sym typeface="Wingdings" pitchFamily="2" charset="2"/>
              </a:rPr>
              <a:t>?</a:t>
            </a:r>
          </a:p>
          <a:p>
            <a:pPr lvl="0">
              <a:spcBef>
                <a:spcPct val="50000"/>
              </a:spcBef>
              <a:defRPr/>
            </a:pPr>
            <a:r>
              <a:rPr kumimoji="0" lang="en-US" sz="3200" b="1" i="0" u="none" strike="noStrike" kern="1200" cap="none" spc="0" normalizeH="0" noProof="0" dirty="0" err="1">
                <a:ln>
                  <a:noFill/>
                </a:ln>
                <a:solidFill>
                  <a:srgbClr val="C00000"/>
                </a:solidFill>
                <a:effectLst/>
                <a:uLnTx/>
                <a:uFillTx/>
                <a:latin typeface="Nunito" pitchFamily="2" charset="0"/>
                <a:cs typeface="Times New Roman" pitchFamily="18" charset="0"/>
                <a:sym typeface="Wingdings" pitchFamily="2" charset="2"/>
              </a:rPr>
              <a:t>Hươu</a:t>
            </a:r>
            <a:r>
              <a:rPr kumimoji="0" lang="en-US" sz="3200" b="1" i="0" u="none" strike="noStrike" kern="1200" cap="none" spc="0" normalizeH="0" noProof="0" dirty="0">
                <a:ln>
                  <a:noFill/>
                </a:ln>
                <a:solidFill>
                  <a:srgbClr val="C00000"/>
                </a:solidFill>
                <a:effectLst/>
                <a:uLnTx/>
                <a:uFillTx/>
                <a:latin typeface="Nunito" pitchFamily="2" charset="0"/>
                <a:cs typeface="Times New Roman" pitchFamily="18" charset="0"/>
                <a:sym typeface="Wingdings" pitchFamily="2" charset="2"/>
              </a:rPr>
              <a:t> con </a:t>
            </a:r>
            <a:r>
              <a:rPr kumimoji="0" lang="en-US" sz="3200" b="1" i="0" u="none" strike="noStrike" kern="1200" cap="none" spc="0" normalizeH="0" noProof="0" dirty="0" err="1">
                <a:ln>
                  <a:noFill/>
                </a:ln>
                <a:solidFill>
                  <a:srgbClr val="C00000"/>
                </a:solidFill>
                <a:effectLst/>
                <a:uLnTx/>
                <a:uFillTx/>
                <a:latin typeface="Nunito" pitchFamily="2" charset="0"/>
                <a:cs typeface="Times New Roman" pitchFamily="18" charset="0"/>
                <a:sym typeface="Wingdings" pitchFamily="2" charset="2"/>
              </a:rPr>
              <a:t>mới</a:t>
            </a:r>
            <a:r>
              <a:rPr kumimoji="0" lang="en-US" sz="3200" b="1" i="0" u="none" strike="noStrike" kern="1200" cap="none" spc="0" normalizeH="0" noProof="0" dirty="0">
                <a:ln>
                  <a:noFill/>
                </a:ln>
                <a:solidFill>
                  <a:srgbClr val="C00000"/>
                </a:solidFill>
                <a:effectLst/>
                <a:uLnTx/>
                <a:uFillTx/>
                <a:latin typeface="Nunito" pitchFamily="2" charset="0"/>
                <a:cs typeface="Times New Roman" pitchFamily="18" charset="0"/>
                <a:sym typeface="Wingdings" pitchFamily="2" charset="2"/>
              </a:rPr>
              <a:t> </a:t>
            </a:r>
            <a:r>
              <a:rPr kumimoji="0" lang="en-US" sz="3200" b="1" i="0" u="none" strike="noStrike" kern="1200" cap="none" spc="0" normalizeH="0" noProof="0" dirty="0" err="1">
                <a:ln>
                  <a:noFill/>
                </a:ln>
                <a:solidFill>
                  <a:srgbClr val="C00000"/>
                </a:solidFill>
                <a:effectLst/>
                <a:uLnTx/>
                <a:uFillTx/>
                <a:latin typeface="Nunito" pitchFamily="2" charset="0"/>
                <a:cs typeface="Times New Roman" pitchFamily="18" charset="0"/>
                <a:sym typeface="Wingdings" pitchFamily="2" charset="2"/>
              </a:rPr>
              <a:t>sinh</a:t>
            </a:r>
            <a:r>
              <a:rPr kumimoji="0" lang="en-US" sz="3200" b="1" i="0" u="none" strike="noStrike" kern="1200" cap="none" spc="0" normalizeH="0" noProof="0" dirty="0">
                <a:ln>
                  <a:noFill/>
                </a:ln>
                <a:solidFill>
                  <a:srgbClr val="C00000"/>
                </a:solidFill>
                <a:effectLst/>
                <a:uLnTx/>
                <a:uFillTx/>
                <a:latin typeface="Nunito" pitchFamily="2" charset="0"/>
                <a:cs typeface="Times New Roman" pitchFamily="18" charset="0"/>
                <a:sym typeface="Wingdings" pitchFamily="2" charset="2"/>
              </a:rPr>
              <a:t> </a:t>
            </a:r>
            <a:r>
              <a:rPr kumimoji="0" lang="en-US" sz="3200" b="1" i="0" u="none" strike="noStrike" kern="1200" cap="none" spc="0" normalizeH="0" noProof="0" dirty="0" err="1">
                <a:ln>
                  <a:noFill/>
                </a:ln>
                <a:solidFill>
                  <a:srgbClr val="C00000"/>
                </a:solidFill>
                <a:effectLst/>
                <a:uLnTx/>
                <a:uFillTx/>
                <a:latin typeface="Nunito" pitchFamily="2" charset="0"/>
                <a:cs typeface="Times New Roman" pitchFamily="18" charset="0"/>
                <a:sym typeface="Wingdings" pitchFamily="2" charset="2"/>
              </a:rPr>
              <a:t>đã</a:t>
            </a:r>
            <a:r>
              <a:rPr kumimoji="0" lang="en-US" sz="3200" b="1" i="0" u="none" strike="noStrike" kern="1200" cap="none" spc="0" normalizeH="0" noProof="0" dirty="0">
                <a:ln>
                  <a:noFill/>
                </a:ln>
                <a:solidFill>
                  <a:srgbClr val="C00000"/>
                </a:solidFill>
                <a:effectLst/>
                <a:uLnTx/>
                <a:uFillTx/>
                <a:latin typeface="Nunito" pitchFamily="2" charset="0"/>
                <a:cs typeface="Times New Roman" pitchFamily="18" charset="0"/>
                <a:sym typeface="Wingdings" pitchFamily="2" charset="2"/>
              </a:rPr>
              <a:t> </a:t>
            </a:r>
            <a:r>
              <a:rPr kumimoji="0" lang="en-US" sz="3200" b="1" i="0" u="none" strike="noStrike" kern="1200" cap="none" spc="0" normalizeH="0" noProof="0" dirty="0" err="1">
                <a:ln>
                  <a:noFill/>
                </a:ln>
                <a:solidFill>
                  <a:srgbClr val="C00000"/>
                </a:solidFill>
                <a:effectLst/>
                <a:uLnTx/>
                <a:uFillTx/>
                <a:latin typeface="Nunito" pitchFamily="2" charset="0"/>
                <a:cs typeface="Times New Roman" pitchFamily="18" charset="0"/>
                <a:sym typeface="Wingdings" pitchFamily="2" charset="2"/>
              </a:rPr>
              <a:t>biết</a:t>
            </a:r>
            <a:r>
              <a:rPr kumimoji="0" lang="en-US" sz="3200" b="1" i="0" u="none" strike="noStrike" kern="1200" cap="none" spc="0" normalizeH="0" noProof="0" dirty="0">
                <a:ln>
                  <a:noFill/>
                </a:ln>
                <a:solidFill>
                  <a:srgbClr val="C00000"/>
                </a:solidFill>
                <a:effectLst/>
                <a:uLnTx/>
                <a:uFillTx/>
                <a:latin typeface="Nunito" pitchFamily="2" charset="0"/>
                <a:cs typeface="Times New Roman" pitchFamily="18" charset="0"/>
                <a:sym typeface="Wingdings" pitchFamily="2" charset="2"/>
              </a:rPr>
              <a:t> </a:t>
            </a:r>
            <a:r>
              <a:rPr kumimoji="0" lang="en-US" sz="3200" b="1" i="0" u="none" strike="noStrike" kern="1200" cap="none" spc="0" normalizeH="0" noProof="0" dirty="0" err="1">
                <a:ln>
                  <a:noFill/>
                </a:ln>
                <a:solidFill>
                  <a:srgbClr val="C00000"/>
                </a:solidFill>
                <a:effectLst/>
                <a:uLnTx/>
                <a:uFillTx/>
                <a:latin typeface="Nunito" pitchFamily="2" charset="0"/>
                <a:cs typeface="Times New Roman" pitchFamily="18" charset="0"/>
                <a:sym typeface="Wingdings" pitchFamily="2" charset="2"/>
              </a:rPr>
              <a:t>làm</a:t>
            </a:r>
            <a:r>
              <a:rPr kumimoji="0" lang="en-US" sz="3200" b="1" i="0" u="none" strike="noStrike" kern="1200" cap="none" spc="0" normalizeH="0" noProof="0" dirty="0">
                <a:ln>
                  <a:noFill/>
                </a:ln>
                <a:solidFill>
                  <a:srgbClr val="C00000"/>
                </a:solidFill>
                <a:effectLst/>
                <a:uLnTx/>
                <a:uFillTx/>
                <a:latin typeface="Nunito" pitchFamily="2" charset="0"/>
                <a:cs typeface="Times New Roman" pitchFamily="18" charset="0"/>
                <a:sym typeface="Wingdings" pitchFamily="2" charset="2"/>
              </a:rPr>
              <a:t> </a:t>
            </a:r>
            <a:r>
              <a:rPr kumimoji="0" lang="en-US" sz="3200" b="1" i="0" u="none" strike="noStrike" kern="1200" cap="none" spc="0" normalizeH="0" noProof="0" dirty="0" err="1">
                <a:ln>
                  <a:noFill/>
                </a:ln>
                <a:solidFill>
                  <a:srgbClr val="C00000"/>
                </a:solidFill>
                <a:effectLst/>
                <a:uLnTx/>
                <a:uFillTx/>
                <a:latin typeface="Nunito" pitchFamily="2" charset="0"/>
                <a:cs typeface="Times New Roman" pitchFamily="18" charset="0"/>
                <a:sym typeface="Wingdings" pitchFamily="2" charset="2"/>
              </a:rPr>
              <a:t>gì</a:t>
            </a:r>
            <a:r>
              <a:rPr kumimoji="0" lang="en-US" sz="3200" b="1" i="0" u="none" strike="noStrike" kern="1200" cap="none" spc="0" normalizeH="0" noProof="0" dirty="0">
                <a:ln>
                  <a:noFill/>
                </a:ln>
                <a:solidFill>
                  <a:srgbClr val="C00000"/>
                </a:solidFill>
                <a:effectLst/>
                <a:uLnTx/>
                <a:uFillTx/>
                <a:latin typeface="Nunito" pitchFamily="2" charset="0"/>
                <a:cs typeface="Times New Roman" pitchFamily="18" charset="0"/>
                <a:sym typeface="Wingdings" pitchFamily="2" charset="2"/>
              </a:rPr>
              <a:t>?</a:t>
            </a:r>
            <a:endParaRPr kumimoji="0" lang="vi-VN" sz="3200" b="1" i="0" u="none" strike="noStrike" kern="1200" cap="none" spc="0" normalizeH="0" baseline="0" noProof="0" dirty="0">
              <a:ln>
                <a:noFill/>
              </a:ln>
              <a:solidFill>
                <a:srgbClr val="C00000"/>
              </a:solidFill>
              <a:effectLst/>
              <a:uLnTx/>
              <a:uFillTx/>
              <a:latin typeface="Nunito" pitchFamily="2" charset="0"/>
              <a:cs typeface="Times New Roman" pitchFamily="18" charset="0"/>
              <a:sym typeface="Wingdings" pitchFamily="2" charset="2"/>
            </a:endParaRPr>
          </a:p>
        </p:txBody>
      </p:sp>
      <p:sp>
        <p:nvSpPr>
          <p:cNvPr id="33" name="Text Box 31">
            <a:extLst>
              <a:ext uri="{FF2B5EF4-FFF2-40B4-BE49-F238E27FC236}">
                <a16:creationId xmlns="" xmlns:a16="http://schemas.microsoft.com/office/drawing/2014/main" id="{038632D9-D15A-43C3-84E7-D8339917AD37}"/>
              </a:ext>
            </a:extLst>
          </p:cNvPr>
          <p:cNvSpPr txBox="1">
            <a:spLocks noChangeArrowheads="1"/>
          </p:cNvSpPr>
          <p:nvPr/>
        </p:nvSpPr>
        <p:spPr bwMode="auto">
          <a:xfrm>
            <a:off x="1922316" y="4724147"/>
            <a:ext cx="4331498" cy="101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Arial" pitchFamily="34" charset="0"/>
              </a:defRPr>
            </a:lvl9pPr>
          </a:lstStyle>
          <a:p>
            <a:pPr algn="just" eaLnBrk="1" hangingPunct="1">
              <a:spcBef>
                <a:spcPct val="50000"/>
              </a:spcBef>
            </a:pPr>
            <a:r>
              <a:rPr lang="en-US" sz="3000" b="1" dirty="0" err="1">
                <a:solidFill>
                  <a:srgbClr val="002060"/>
                </a:solidFill>
                <a:latin typeface="Nunito" pitchFamily="2" charset="0"/>
                <a:cs typeface="Times New Roman" panose="02020603050405020304" pitchFamily="18" charset="0"/>
                <a:sym typeface="Wingdings" pitchFamily="2" charset="2"/>
              </a:rPr>
              <a:t>Hổ</a:t>
            </a:r>
            <a:r>
              <a:rPr lang="en-US" sz="3000" b="1" dirty="0">
                <a:solidFill>
                  <a:srgbClr val="002060"/>
                </a:solidFill>
                <a:latin typeface="Nunito" pitchFamily="2" charset="0"/>
                <a:cs typeface="Times New Roman" panose="02020603050405020304" pitchFamily="18" charset="0"/>
                <a:sym typeface="Wingdings" pitchFamily="2" charset="2"/>
              </a:rPr>
              <a:t> con </a:t>
            </a:r>
            <a:r>
              <a:rPr lang="en-US" sz="3000" b="1" dirty="0" err="1">
                <a:solidFill>
                  <a:srgbClr val="002060"/>
                </a:solidFill>
                <a:latin typeface="Nunito" pitchFamily="2" charset="0"/>
                <a:cs typeface="Times New Roman" panose="02020603050405020304" pitchFamily="18" charset="0"/>
                <a:sym typeface="Wingdings" pitchFamily="2" charset="2"/>
              </a:rPr>
              <a:t>mới</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sinh</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rất</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yếu</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ớt</a:t>
            </a:r>
            <a:r>
              <a:rPr lang="en-US" sz="3000" b="1" dirty="0">
                <a:solidFill>
                  <a:srgbClr val="002060"/>
                </a:solidFill>
                <a:latin typeface="Nunito" pitchFamily="2" charset="0"/>
                <a:cs typeface="Times New Roman" panose="02020603050405020304" pitchFamily="18" charset="0"/>
                <a:sym typeface="Wingdings" pitchFamily="2" charset="2"/>
              </a:rPr>
              <a:t>.</a:t>
            </a:r>
          </a:p>
        </p:txBody>
      </p:sp>
      <p:sp>
        <p:nvSpPr>
          <p:cNvPr id="34" name="Text Box 31">
            <a:extLst>
              <a:ext uri="{FF2B5EF4-FFF2-40B4-BE49-F238E27FC236}">
                <a16:creationId xmlns="" xmlns:a16="http://schemas.microsoft.com/office/drawing/2014/main" id="{CE8195FB-F9CE-499E-BE29-23AA5C6DF2A6}"/>
              </a:ext>
            </a:extLst>
          </p:cNvPr>
          <p:cNvSpPr txBox="1">
            <a:spLocks noChangeArrowheads="1"/>
          </p:cNvSpPr>
          <p:nvPr/>
        </p:nvSpPr>
        <p:spPr bwMode="auto">
          <a:xfrm>
            <a:off x="6432126" y="4713994"/>
            <a:ext cx="4331498" cy="101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Arial" pitchFamily="34" charset="0"/>
              </a:defRPr>
            </a:lvl9pPr>
          </a:lstStyle>
          <a:p>
            <a:pPr algn="just" eaLnBrk="1" hangingPunct="1">
              <a:spcBef>
                <a:spcPct val="50000"/>
              </a:spcBef>
            </a:pPr>
            <a:r>
              <a:rPr lang="en-US" sz="3000" b="1" dirty="0" err="1">
                <a:solidFill>
                  <a:srgbClr val="002060"/>
                </a:solidFill>
                <a:latin typeface="Nunito" pitchFamily="2" charset="0"/>
                <a:cs typeface="Times New Roman" panose="02020603050405020304" pitchFamily="18" charset="0"/>
                <a:sym typeface="Wingdings" pitchFamily="2" charset="2"/>
              </a:rPr>
              <a:t>Hươu</a:t>
            </a:r>
            <a:r>
              <a:rPr lang="en-US" sz="3000" b="1" dirty="0">
                <a:solidFill>
                  <a:srgbClr val="002060"/>
                </a:solidFill>
                <a:latin typeface="Nunito" pitchFamily="2" charset="0"/>
                <a:cs typeface="Times New Roman" panose="02020603050405020304" pitchFamily="18" charset="0"/>
                <a:sym typeface="Wingdings" pitchFamily="2" charset="2"/>
              </a:rPr>
              <a:t> con </a:t>
            </a:r>
            <a:r>
              <a:rPr lang="en-US" sz="3000" b="1" dirty="0" err="1">
                <a:solidFill>
                  <a:srgbClr val="002060"/>
                </a:solidFill>
                <a:latin typeface="Nunito" pitchFamily="2" charset="0"/>
                <a:cs typeface="Times New Roman" panose="02020603050405020304" pitchFamily="18" charset="0"/>
                <a:sym typeface="Wingdings" pitchFamily="2" charset="2"/>
              </a:rPr>
              <a:t>vừa</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sinh</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đã</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biết</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đi</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và</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bú</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mẹ</a:t>
            </a:r>
            <a:r>
              <a:rPr lang="en-US" sz="3000" b="1" dirty="0">
                <a:solidFill>
                  <a:srgbClr val="002060"/>
                </a:solidFill>
                <a:latin typeface="Nunito" pitchFamily="2" charset="0"/>
                <a:cs typeface="Times New Roman" panose="02020603050405020304" pitchFamily="18" charset="0"/>
                <a:sym typeface="Wingdings" pitchFamily="2" charset="2"/>
              </a:rPr>
              <a:t>.</a:t>
            </a:r>
          </a:p>
        </p:txBody>
      </p:sp>
      <p:sp>
        <p:nvSpPr>
          <p:cNvPr id="35" name="Text Box 11">
            <a:extLst>
              <a:ext uri="{FF2B5EF4-FFF2-40B4-BE49-F238E27FC236}">
                <a16:creationId xmlns="" xmlns:a16="http://schemas.microsoft.com/office/drawing/2014/main" id="{DE1F9C78-266F-491E-A513-3D3D4EAE165D}"/>
              </a:ext>
            </a:extLst>
          </p:cNvPr>
          <p:cNvSpPr txBox="1">
            <a:spLocks noChangeArrowheads="1"/>
          </p:cNvSpPr>
          <p:nvPr/>
        </p:nvSpPr>
        <p:spPr bwMode="auto">
          <a:xfrm>
            <a:off x="3055253" y="19338"/>
            <a:ext cx="6806585" cy="1323439"/>
          </a:xfrm>
          <a:prstGeom prst="rect">
            <a:avLst/>
          </a:prstGeom>
          <a:solidFill>
            <a:schemeClr val="accent6">
              <a:lumMod val="20000"/>
              <a:lumOff val="80000"/>
            </a:schemeClr>
          </a:solidFill>
          <a:ln w="9525">
            <a:noFill/>
            <a:miter lim="800000"/>
            <a:headEnd/>
            <a:tailEnd/>
          </a:ln>
        </p:spPr>
        <p:txBody>
          <a:bodyPr wrap="square">
            <a:spAutoFit/>
          </a:bodyPr>
          <a:lstStyle/>
          <a:p>
            <a:pPr lvl="0">
              <a:spcBef>
                <a:spcPct val="50000"/>
              </a:spcBef>
              <a:defRPr/>
            </a:pPr>
            <a:r>
              <a:rPr kumimoji="0" lang="en-US" sz="3200" b="1" i="0" u="none" strike="noStrike" kern="1200" cap="none" spc="0" normalizeH="0" baseline="0" noProof="0" dirty="0" err="1">
                <a:ln>
                  <a:noFill/>
                </a:ln>
                <a:solidFill>
                  <a:srgbClr val="C00000"/>
                </a:solidFill>
                <a:effectLst/>
                <a:uLnTx/>
                <a:uFillTx/>
                <a:latin typeface="Nunito" pitchFamily="2" charset="0"/>
                <a:cs typeface="Times New Roman" pitchFamily="18" charset="0"/>
                <a:sym typeface="Wingdings" pitchFamily="2" charset="2"/>
              </a:rPr>
              <a:t>Hổ</a:t>
            </a:r>
            <a:r>
              <a:rPr lang="en-US" sz="3200" b="1" dirty="0">
                <a:solidFill>
                  <a:srgbClr val="C00000"/>
                </a:solidFill>
                <a:latin typeface="Nunito" pitchFamily="2" charset="0"/>
                <a:cs typeface="Times New Roman" pitchFamily="18" charset="0"/>
                <a:sym typeface="Wingdings" pitchFamily="2" charset="2"/>
              </a:rPr>
              <a:t> </a:t>
            </a:r>
            <a:r>
              <a:rPr lang="en-US" sz="3200" b="1" dirty="0" err="1">
                <a:solidFill>
                  <a:srgbClr val="C00000"/>
                </a:solidFill>
                <a:latin typeface="Nunito" pitchFamily="2" charset="0"/>
                <a:cs typeface="Times New Roman" pitchFamily="18" charset="0"/>
                <a:sym typeface="Wingdings" pitchFamily="2" charset="2"/>
              </a:rPr>
              <a:t>mẹ</a:t>
            </a:r>
            <a:r>
              <a:rPr lang="en-US" sz="3200" b="1" dirty="0">
                <a:solidFill>
                  <a:srgbClr val="C00000"/>
                </a:solidFill>
                <a:latin typeface="Nunito" pitchFamily="2" charset="0"/>
                <a:cs typeface="Times New Roman" pitchFamily="18" charset="0"/>
                <a:sym typeface="Wingdings" pitchFamily="2" charset="2"/>
              </a:rPr>
              <a:t> </a:t>
            </a:r>
            <a:r>
              <a:rPr lang="en-US" sz="3200" b="1" dirty="0" err="1">
                <a:solidFill>
                  <a:srgbClr val="C00000"/>
                </a:solidFill>
                <a:latin typeface="Nunito" pitchFamily="2" charset="0"/>
                <a:cs typeface="Times New Roman" pitchFamily="18" charset="0"/>
                <a:sym typeface="Wingdings" pitchFamily="2" charset="2"/>
              </a:rPr>
              <a:t>dạy</a:t>
            </a:r>
            <a:r>
              <a:rPr lang="en-US" sz="3200" b="1" dirty="0">
                <a:solidFill>
                  <a:srgbClr val="C00000"/>
                </a:solidFill>
                <a:latin typeface="Nunito" pitchFamily="2" charset="0"/>
                <a:cs typeface="Times New Roman" pitchFamily="18" charset="0"/>
                <a:sym typeface="Wingdings" pitchFamily="2" charset="2"/>
              </a:rPr>
              <a:t> </a:t>
            </a:r>
            <a:r>
              <a:rPr lang="en-US" sz="3200" b="1" dirty="0" err="1">
                <a:solidFill>
                  <a:srgbClr val="C00000"/>
                </a:solidFill>
                <a:latin typeface="Nunito" pitchFamily="2" charset="0"/>
                <a:cs typeface="Times New Roman" pitchFamily="18" charset="0"/>
                <a:sym typeface="Wingdings" pitchFamily="2" charset="2"/>
              </a:rPr>
              <a:t>hổ</a:t>
            </a:r>
            <a:r>
              <a:rPr lang="en-US" sz="3200" b="1" dirty="0">
                <a:solidFill>
                  <a:srgbClr val="C00000"/>
                </a:solidFill>
                <a:latin typeface="Nunito" pitchFamily="2" charset="0"/>
                <a:cs typeface="Times New Roman" pitchFamily="18" charset="0"/>
                <a:sym typeface="Wingdings" pitchFamily="2" charset="2"/>
              </a:rPr>
              <a:t> con </a:t>
            </a:r>
            <a:r>
              <a:rPr lang="en-US" sz="3200" b="1" dirty="0" err="1">
                <a:solidFill>
                  <a:srgbClr val="C00000"/>
                </a:solidFill>
                <a:latin typeface="Nunito" pitchFamily="2" charset="0"/>
                <a:cs typeface="Times New Roman" pitchFamily="18" charset="0"/>
                <a:sym typeface="Wingdings" pitchFamily="2" charset="2"/>
              </a:rPr>
              <a:t>làm</a:t>
            </a:r>
            <a:r>
              <a:rPr lang="en-US" sz="3200" b="1" dirty="0">
                <a:solidFill>
                  <a:srgbClr val="C00000"/>
                </a:solidFill>
                <a:latin typeface="Nunito" pitchFamily="2" charset="0"/>
                <a:cs typeface="Times New Roman" pitchFamily="18" charset="0"/>
                <a:sym typeface="Wingdings" pitchFamily="2" charset="2"/>
              </a:rPr>
              <a:t> </a:t>
            </a:r>
            <a:r>
              <a:rPr lang="en-US" sz="3200" b="1" dirty="0" err="1">
                <a:solidFill>
                  <a:srgbClr val="C00000"/>
                </a:solidFill>
                <a:latin typeface="Nunito" pitchFamily="2" charset="0"/>
                <a:cs typeface="Times New Roman" pitchFamily="18" charset="0"/>
                <a:sym typeface="Wingdings" pitchFamily="2" charset="2"/>
              </a:rPr>
              <a:t>gì</a:t>
            </a:r>
            <a:r>
              <a:rPr lang="en-US" sz="3200" b="1" dirty="0">
                <a:solidFill>
                  <a:srgbClr val="C00000"/>
                </a:solidFill>
                <a:latin typeface="Nunito" pitchFamily="2" charset="0"/>
                <a:cs typeface="Times New Roman" pitchFamily="18" charset="0"/>
                <a:sym typeface="Wingdings" pitchFamily="2" charset="2"/>
              </a:rPr>
              <a:t>?</a:t>
            </a:r>
          </a:p>
          <a:p>
            <a:pPr lvl="0">
              <a:spcBef>
                <a:spcPct val="50000"/>
              </a:spcBef>
              <a:defRPr/>
            </a:pPr>
            <a:r>
              <a:rPr kumimoji="0" lang="en-US" sz="3200" b="1" i="0" u="none" strike="noStrike" kern="1200" cap="none" spc="0" normalizeH="0" noProof="0" dirty="0" err="1">
                <a:ln>
                  <a:noFill/>
                </a:ln>
                <a:solidFill>
                  <a:srgbClr val="C00000"/>
                </a:solidFill>
                <a:effectLst/>
                <a:uLnTx/>
                <a:uFillTx/>
                <a:latin typeface="Nunito" pitchFamily="2" charset="0"/>
                <a:cs typeface="Times New Roman" pitchFamily="18" charset="0"/>
                <a:sym typeface="Wingdings" pitchFamily="2" charset="2"/>
              </a:rPr>
              <a:t>Hươu</a:t>
            </a:r>
            <a:r>
              <a:rPr kumimoji="0" lang="en-US" sz="3200" b="1" i="0" u="none" strike="noStrike" kern="1200" cap="none" spc="0" normalizeH="0" noProof="0" dirty="0">
                <a:ln>
                  <a:noFill/>
                </a:ln>
                <a:solidFill>
                  <a:srgbClr val="C00000"/>
                </a:solidFill>
                <a:effectLst/>
                <a:uLnTx/>
                <a:uFillTx/>
                <a:latin typeface="Nunito" pitchFamily="2" charset="0"/>
                <a:cs typeface="Times New Roman" pitchFamily="18" charset="0"/>
                <a:sym typeface="Wingdings" pitchFamily="2" charset="2"/>
              </a:rPr>
              <a:t> </a:t>
            </a:r>
            <a:r>
              <a:rPr lang="en-US" sz="3200" b="1" dirty="0" err="1">
                <a:solidFill>
                  <a:srgbClr val="C00000"/>
                </a:solidFill>
                <a:latin typeface="Nunito" pitchFamily="2" charset="0"/>
                <a:cs typeface="Times New Roman" pitchFamily="18" charset="0"/>
                <a:sym typeface="Wingdings" pitchFamily="2" charset="2"/>
              </a:rPr>
              <a:t>mẹ</a:t>
            </a:r>
            <a:r>
              <a:rPr lang="en-US" sz="3200" b="1" dirty="0">
                <a:solidFill>
                  <a:srgbClr val="C00000"/>
                </a:solidFill>
                <a:latin typeface="Nunito" pitchFamily="2" charset="0"/>
                <a:cs typeface="Times New Roman" pitchFamily="18" charset="0"/>
                <a:sym typeface="Wingdings" pitchFamily="2" charset="2"/>
              </a:rPr>
              <a:t> </a:t>
            </a:r>
            <a:r>
              <a:rPr lang="en-US" sz="3200" b="1" dirty="0" err="1">
                <a:solidFill>
                  <a:srgbClr val="C00000"/>
                </a:solidFill>
                <a:latin typeface="Nunito" pitchFamily="2" charset="0"/>
                <a:cs typeface="Times New Roman" pitchFamily="18" charset="0"/>
                <a:sym typeface="Wingdings" pitchFamily="2" charset="2"/>
              </a:rPr>
              <a:t>dạy</a:t>
            </a:r>
            <a:r>
              <a:rPr lang="en-US" sz="3200" b="1" dirty="0">
                <a:solidFill>
                  <a:srgbClr val="C00000"/>
                </a:solidFill>
                <a:latin typeface="Nunito" pitchFamily="2" charset="0"/>
                <a:cs typeface="Times New Roman" pitchFamily="18" charset="0"/>
                <a:sym typeface="Wingdings" pitchFamily="2" charset="2"/>
              </a:rPr>
              <a:t> </a:t>
            </a:r>
            <a:r>
              <a:rPr lang="en-US" sz="3200" b="1" dirty="0" err="1">
                <a:solidFill>
                  <a:srgbClr val="C00000"/>
                </a:solidFill>
                <a:latin typeface="Nunito" pitchFamily="2" charset="0"/>
                <a:cs typeface="Times New Roman" pitchFamily="18" charset="0"/>
                <a:sym typeface="Wingdings" pitchFamily="2" charset="2"/>
              </a:rPr>
              <a:t>hươu</a:t>
            </a:r>
            <a:r>
              <a:rPr lang="en-US" sz="3200" b="1" dirty="0">
                <a:solidFill>
                  <a:srgbClr val="C00000"/>
                </a:solidFill>
                <a:latin typeface="Nunito" pitchFamily="2" charset="0"/>
                <a:cs typeface="Times New Roman" pitchFamily="18" charset="0"/>
                <a:sym typeface="Wingdings" pitchFamily="2" charset="2"/>
              </a:rPr>
              <a:t> con </a:t>
            </a:r>
            <a:r>
              <a:rPr lang="en-US" sz="3200" b="1" dirty="0" err="1">
                <a:solidFill>
                  <a:srgbClr val="C00000"/>
                </a:solidFill>
                <a:latin typeface="Nunito" pitchFamily="2" charset="0"/>
                <a:cs typeface="Times New Roman" pitchFamily="18" charset="0"/>
                <a:sym typeface="Wingdings" pitchFamily="2" charset="2"/>
              </a:rPr>
              <a:t>làm</a:t>
            </a:r>
            <a:r>
              <a:rPr lang="en-US" sz="3200" b="1" dirty="0">
                <a:solidFill>
                  <a:srgbClr val="C00000"/>
                </a:solidFill>
                <a:latin typeface="Nunito" pitchFamily="2" charset="0"/>
                <a:cs typeface="Times New Roman" pitchFamily="18" charset="0"/>
                <a:sym typeface="Wingdings" pitchFamily="2" charset="2"/>
              </a:rPr>
              <a:t> </a:t>
            </a:r>
            <a:r>
              <a:rPr lang="en-US" sz="3200" b="1" dirty="0" err="1">
                <a:solidFill>
                  <a:srgbClr val="C00000"/>
                </a:solidFill>
                <a:latin typeface="Nunito" pitchFamily="2" charset="0"/>
                <a:cs typeface="Times New Roman" pitchFamily="18" charset="0"/>
                <a:sym typeface="Wingdings" pitchFamily="2" charset="2"/>
              </a:rPr>
              <a:t>gì</a:t>
            </a:r>
            <a:r>
              <a:rPr kumimoji="0" lang="en-US" sz="3200" b="1" i="0" u="none" strike="noStrike" kern="1200" cap="none" spc="0" normalizeH="0" noProof="0" dirty="0">
                <a:ln>
                  <a:noFill/>
                </a:ln>
                <a:solidFill>
                  <a:srgbClr val="C00000"/>
                </a:solidFill>
                <a:effectLst/>
                <a:uLnTx/>
                <a:uFillTx/>
                <a:latin typeface="Nunito" pitchFamily="2" charset="0"/>
                <a:cs typeface="Times New Roman" pitchFamily="18" charset="0"/>
                <a:sym typeface="Wingdings" pitchFamily="2" charset="2"/>
              </a:rPr>
              <a:t>?</a:t>
            </a:r>
            <a:endParaRPr kumimoji="0" lang="vi-VN" sz="3200" b="1" i="0" u="none" strike="noStrike" kern="1200" cap="none" spc="0" normalizeH="0" baseline="0" noProof="0" dirty="0">
              <a:ln>
                <a:noFill/>
              </a:ln>
              <a:solidFill>
                <a:srgbClr val="C00000"/>
              </a:solidFill>
              <a:effectLst/>
              <a:uLnTx/>
              <a:uFillTx/>
              <a:latin typeface="Nunito" pitchFamily="2" charset="0"/>
              <a:cs typeface="Times New Roman" pitchFamily="18" charset="0"/>
              <a:sym typeface="Wingdings" pitchFamily="2" charset="2"/>
            </a:endParaRPr>
          </a:p>
        </p:txBody>
      </p:sp>
      <p:sp>
        <p:nvSpPr>
          <p:cNvPr id="36" name="Text Box 31">
            <a:extLst>
              <a:ext uri="{FF2B5EF4-FFF2-40B4-BE49-F238E27FC236}">
                <a16:creationId xmlns="" xmlns:a16="http://schemas.microsoft.com/office/drawing/2014/main" id="{0736F6FB-3ACD-4C1B-A53A-A15573E39DDC}"/>
              </a:ext>
            </a:extLst>
          </p:cNvPr>
          <p:cNvSpPr txBox="1">
            <a:spLocks noChangeArrowheads="1"/>
          </p:cNvSpPr>
          <p:nvPr/>
        </p:nvSpPr>
        <p:spPr bwMode="auto">
          <a:xfrm>
            <a:off x="1931650" y="5569291"/>
            <a:ext cx="4331498" cy="101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Arial" pitchFamily="34" charset="0"/>
              </a:defRPr>
            </a:lvl9pPr>
          </a:lstStyle>
          <a:p>
            <a:pPr algn="just" eaLnBrk="1" hangingPunct="1">
              <a:spcBef>
                <a:spcPct val="50000"/>
              </a:spcBef>
            </a:pPr>
            <a:r>
              <a:rPr lang="en-US" sz="3000" b="1" dirty="0" err="1">
                <a:solidFill>
                  <a:srgbClr val="002060"/>
                </a:solidFill>
                <a:latin typeface="Nunito" pitchFamily="2" charset="0"/>
                <a:cs typeface="Times New Roman" panose="02020603050405020304" pitchFamily="18" charset="0"/>
                <a:sym typeface="Wingdings" pitchFamily="2" charset="2"/>
              </a:rPr>
              <a:t>Hổ</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mẹ</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dạy</a:t>
            </a:r>
            <a:r>
              <a:rPr lang="en-US" sz="3000" b="1" dirty="0">
                <a:solidFill>
                  <a:srgbClr val="002060"/>
                </a:solidFill>
                <a:latin typeface="Nunito" pitchFamily="2" charset="0"/>
                <a:cs typeface="Times New Roman" panose="02020603050405020304" pitchFamily="18" charset="0"/>
                <a:sym typeface="Wingdings" pitchFamily="2" charset="2"/>
              </a:rPr>
              <a:t> con </a:t>
            </a:r>
            <a:r>
              <a:rPr lang="en-US" sz="3000" b="1" dirty="0" err="1">
                <a:solidFill>
                  <a:srgbClr val="002060"/>
                </a:solidFill>
                <a:latin typeface="Nunito" pitchFamily="2" charset="0"/>
                <a:cs typeface="Times New Roman" panose="02020603050405020304" pitchFamily="18" charset="0"/>
                <a:sym typeface="Wingdings" pitchFamily="2" charset="2"/>
              </a:rPr>
              <a:t>săn</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mồi</a:t>
            </a:r>
            <a:r>
              <a:rPr lang="en-US" sz="3000" b="1" dirty="0">
                <a:solidFill>
                  <a:srgbClr val="002060"/>
                </a:solidFill>
                <a:latin typeface="Nunito" pitchFamily="2" charset="0"/>
                <a:cs typeface="Times New Roman" panose="02020603050405020304" pitchFamily="18" charset="0"/>
                <a:sym typeface="Wingdings" pitchFamily="2" charset="2"/>
              </a:rPr>
              <a:t>.</a:t>
            </a:r>
          </a:p>
        </p:txBody>
      </p:sp>
      <p:sp>
        <p:nvSpPr>
          <p:cNvPr id="37" name="Text Box 31">
            <a:extLst>
              <a:ext uri="{FF2B5EF4-FFF2-40B4-BE49-F238E27FC236}">
                <a16:creationId xmlns="" xmlns:a16="http://schemas.microsoft.com/office/drawing/2014/main" id="{8CCC8356-4AC6-4782-BCE3-F0D8E2DBE9C1}"/>
              </a:ext>
            </a:extLst>
          </p:cNvPr>
          <p:cNvSpPr txBox="1">
            <a:spLocks noChangeArrowheads="1"/>
          </p:cNvSpPr>
          <p:nvPr/>
        </p:nvSpPr>
        <p:spPr bwMode="auto">
          <a:xfrm>
            <a:off x="6422792" y="5566676"/>
            <a:ext cx="4331498" cy="101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Arial" pitchFamily="34" charset="0"/>
              </a:defRPr>
            </a:lvl9pPr>
          </a:lstStyle>
          <a:p>
            <a:pPr algn="just" eaLnBrk="1" hangingPunct="1">
              <a:spcBef>
                <a:spcPct val="50000"/>
              </a:spcBef>
            </a:pPr>
            <a:r>
              <a:rPr lang="en-US" sz="3000" b="1" dirty="0" err="1">
                <a:solidFill>
                  <a:srgbClr val="002060"/>
                </a:solidFill>
                <a:latin typeface="Nunito" pitchFamily="2" charset="0"/>
                <a:cs typeface="Times New Roman" panose="02020603050405020304" pitchFamily="18" charset="0"/>
                <a:sym typeface="Wingdings" pitchFamily="2" charset="2"/>
              </a:rPr>
              <a:t>Hươu</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mẹ</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dạy</a:t>
            </a:r>
            <a:r>
              <a:rPr lang="en-US" sz="3000" b="1" dirty="0">
                <a:solidFill>
                  <a:srgbClr val="002060"/>
                </a:solidFill>
                <a:latin typeface="Nunito" pitchFamily="2" charset="0"/>
                <a:cs typeface="Times New Roman" panose="02020603050405020304" pitchFamily="18" charset="0"/>
                <a:sym typeface="Wingdings" pitchFamily="2" charset="2"/>
              </a:rPr>
              <a:t> con </a:t>
            </a:r>
            <a:r>
              <a:rPr lang="en-US" sz="3000" b="1" dirty="0" err="1">
                <a:solidFill>
                  <a:srgbClr val="002060"/>
                </a:solidFill>
                <a:latin typeface="Nunito" pitchFamily="2" charset="0"/>
                <a:cs typeface="Times New Roman" panose="02020603050405020304" pitchFamily="18" charset="0"/>
                <a:sym typeface="Wingdings" pitchFamily="2" charset="2"/>
              </a:rPr>
              <a:t>tập</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chạy</a:t>
            </a:r>
            <a:r>
              <a:rPr lang="en-US" sz="3000" b="1" dirty="0">
                <a:solidFill>
                  <a:srgbClr val="002060"/>
                </a:solidFill>
                <a:latin typeface="Nunito" pitchFamily="2" charset="0"/>
                <a:cs typeface="Times New Roman" panose="02020603050405020304" pitchFamily="18" charset="0"/>
                <a:sym typeface="Wingdings" pitchFamily="2" charset="2"/>
              </a:rPr>
              <a:t>.</a:t>
            </a:r>
          </a:p>
        </p:txBody>
      </p:sp>
    </p:spTree>
    <p:extLst>
      <p:ext uri="{BB962C8B-B14F-4D97-AF65-F5344CB8AC3E}">
        <p14:creationId xmlns:p14="http://schemas.microsoft.com/office/powerpoint/2010/main" val="2723841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ox(in)">
                                      <p:cBhvr>
                                        <p:cTn id="12" dur="2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ox(in)">
                                      <p:cBhvr>
                                        <p:cTn id="17" dur="20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ox(in)">
                                      <p:cBhvr>
                                        <p:cTn id="22" dur="20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ox(in)">
                                      <p:cBhvr>
                                        <p:cTn id="27"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5" presetClass="exit" presetSubtype="10" fill="hold" grpId="1" nodeType="clickEffect">
                                  <p:stCondLst>
                                    <p:cond delay="0"/>
                                  </p:stCondLst>
                                  <p:childTnLst>
                                    <p:animEffect transition="out" filter="checkerboard(across)">
                                      <p:cBhvr>
                                        <p:cTn id="32" dur="500"/>
                                        <p:tgtEl>
                                          <p:spTgt spid="17"/>
                                        </p:tgtEl>
                                      </p:cBhvr>
                                    </p:animEffect>
                                    <p:set>
                                      <p:cBhvr>
                                        <p:cTn id="33" dur="1" fill="hold">
                                          <p:stCondLst>
                                            <p:cond delay="499"/>
                                          </p:stCondLst>
                                        </p:cTn>
                                        <p:tgtEl>
                                          <p:spTgt spid="1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checkerboard(across)">
                                      <p:cBhvr>
                                        <p:cTn id="38" dur="500"/>
                                        <p:tgtEl>
                                          <p:spTgt spid="24"/>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checkerboard(across)">
                                      <p:cBhvr>
                                        <p:cTn id="41" dur="500"/>
                                        <p:tgtEl>
                                          <p:spTgt spid="25"/>
                                        </p:tgtEl>
                                      </p:cBhvr>
                                    </p:animEffect>
                                  </p:childTnLst>
                                </p:cTn>
                              </p:par>
                            </p:childTnLst>
                          </p:cTn>
                        </p:par>
                      </p:childTnLst>
                    </p:cTn>
                  </p:par>
                </p:childTnLst>
              </p:cTn>
              <p:nextCondLst>
                <p:cond evt="onClick" delay="0">
                  <p:tgtEl>
                    <p:spTgt spid="18"/>
                  </p:tgtEl>
                </p:cond>
              </p:nextCondLst>
            </p:seq>
            <p:seq concurrent="1" nextAc="seek">
              <p:cTn id="42" restart="whenNotActive" fill="hold" evtFilter="cancelBubble" nodeType="interactiveSeq">
                <p:stCondLst>
                  <p:cond evt="onClick" delay="0">
                    <p:tgtEl>
                      <p:spTgt spid="19"/>
                    </p:tgtEl>
                  </p:cond>
                </p:stCondLst>
                <p:endSync evt="end" delay="0">
                  <p:rtn val="all"/>
                </p:endSync>
                <p:childTnLst>
                  <p:par>
                    <p:cTn id="43" fill="hold">
                      <p:stCondLst>
                        <p:cond delay="0"/>
                      </p:stCondLst>
                      <p:childTnLst>
                        <p:par>
                          <p:cTn id="44" fill="hold">
                            <p:stCondLst>
                              <p:cond delay="0"/>
                            </p:stCondLst>
                            <p:childTnLst>
                              <p:par>
                                <p:cTn id="45" presetID="5" presetClass="exit" presetSubtype="10" fill="hold" grpId="1" nodeType="clickEffect">
                                  <p:stCondLst>
                                    <p:cond delay="0"/>
                                  </p:stCondLst>
                                  <p:childTnLst>
                                    <p:animEffect transition="out" filter="checkerboard(across)">
                                      <p:cBhvr>
                                        <p:cTn id="46" dur="500"/>
                                        <p:tgtEl>
                                          <p:spTgt spid="27"/>
                                        </p:tgtEl>
                                      </p:cBhvr>
                                    </p:animEffect>
                                    <p:set>
                                      <p:cBhvr>
                                        <p:cTn id="47" dur="1" fill="hold">
                                          <p:stCondLst>
                                            <p:cond delay="499"/>
                                          </p:stCondLst>
                                        </p:cTn>
                                        <p:tgtEl>
                                          <p:spTgt spid="2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checkerboard(across)">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checkerboard(across)">
                                      <p:cBhvr>
                                        <p:cTn id="57" dur="500"/>
                                        <p:tgtEl>
                                          <p:spTgt spid="28"/>
                                        </p:tgtEl>
                                      </p:cBhvr>
                                    </p:animEffect>
                                  </p:childTnLst>
                                </p:cTn>
                              </p:par>
                            </p:childTnLst>
                          </p:cTn>
                        </p:par>
                      </p:childTnLst>
                    </p:cTn>
                  </p:par>
                </p:childTnLst>
              </p:cTn>
              <p:nextCondLst>
                <p:cond evt="onClick" delay="0">
                  <p:tgtEl>
                    <p:spTgt spid="19"/>
                  </p:tgtEl>
                </p:cond>
              </p:nextCondLst>
            </p:seq>
            <p:seq concurrent="1" nextAc="seek">
              <p:cTn id="58" restart="whenNotActive" fill="hold" evtFilter="cancelBubble" nodeType="interactiveSeq">
                <p:stCondLst>
                  <p:cond evt="onClick" delay="0">
                    <p:tgtEl>
                      <p:spTgt spid="20"/>
                    </p:tgtEl>
                  </p:cond>
                </p:stCondLst>
                <p:endSync evt="end" delay="0">
                  <p:rtn val="all"/>
                </p:endSync>
                <p:childTnLst>
                  <p:par>
                    <p:cTn id="59" fill="hold">
                      <p:stCondLst>
                        <p:cond delay="0"/>
                      </p:stCondLst>
                      <p:childTnLst>
                        <p:par>
                          <p:cTn id="60" fill="hold">
                            <p:stCondLst>
                              <p:cond delay="0"/>
                            </p:stCondLst>
                            <p:childTnLst>
                              <p:par>
                                <p:cTn id="61" presetID="5" presetClass="exit" presetSubtype="10" fill="hold" grpId="1" nodeType="clickEffect">
                                  <p:stCondLst>
                                    <p:cond delay="0"/>
                                  </p:stCondLst>
                                  <p:childTnLst>
                                    <p:animEffect transition="out" filter="checkerboard(across)">
                                      <p:cBhvr>
                                        <p:cTn id="62" dur="500"/>
                                        <p:tgtEl>
                                          <p:spTgt spid="29"/>
                                        </p:tgtEl>
                                      </p:cBhvr>
                                    </p:animEffect>
                                    <p:set>
                                      <p:cBhvr>
                                        <p:cTn id="63" dur="1" fill="hold">
                                          <p:stCondLst>
                                            <p:cond delay="499"/>
                                          </p:stCondLst>
                                        </p:cTn>
                                        <p:tgtEl>
                                          <p:spTgt spid="29"/>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checkerboard(across)">
                                      <p:cBhvr>
                                        <p:cTn id="68" dur="500"/>
                                        <p:tgtEl>
                                          <p:spTgt spid="30"/>
                                        </p:tgtEl>
                                      </p:cBhvr>
                                    </p:animEffect>
                                  </p:childTnLst>
                                </p:cTn>
                              </p:par>
                            </p:childTnLst>
                          </p:cTn>
                        </p:par>
                      </p:childTnLst>
                    </p:cTn>
                  </p:par>
                  <p:par>
                    <p:cTn id="69" fill="hold">
                      <p:stCondLst>
                        <p:cond delay="indefinite"/>
                      </p:stCondLst>
                      <p:childTnLst>
                        <p:par>
                          <p:cTn id="70" fill="hold">
                            <p:stCondLst>
                              <p:cond delay="0"/>
                            </p:stCondLst>
                            <p:childTnLst>
                              <p:par>
                                <p:cTn id="71" presetID="5" presetClass="entr" presetSubtype="10"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checkerboard(across)">
                                      <p:cBhvr>
                                        <p:cTn id="73" dur="500"/>
                                        <p:tgtEl>
                                          <p:spTgt spid="31"/>
                                        </p:tgtEl>
                                      </p:cBhvr>
                                    </p:animEffect>
                                  </p:childTnLst>
                                </p:cTn>
                              </p:par>
                            </p:childTnLst>
                          </p:cTn>
                        </p:par>
                      </p:childTnLst>
                    </p:cTn>
                  </p:par>
                </p:childTnLst>
              </p:cTn>
              <p:nextCondLst>
                <p:cond evt="onClick" delay="0">
                  <p:tgtEl>
                    <p:spTgt spid="20"/>
                  </p:tgtEl>
                </p:cond>
              </p:nextCondLst>
            </p:seq>
            <p:seq concurrent="1" nextAc="seek">
              <p:cTn id="74" restart="whenNotActive" fill="hold" evtFilter="cancelBubble" nodeType="interactiveSeq">
                <p:stCondLst>
                  <p:cond evt="onClick" delay="0">
                    <p:tgtEl>
                      <p:spTgt spid="21"/>
                    </p:tgtEl>
                  </p:cond>
                </p:stCondLst>
                <p:endSync evt="end" delay="0">
                  <p:rtn val="all"/>
                </p:endSync>
                <p:childTnLst>
                  <p:par>
                    <p:cTn id="75" fill="hold">
                      <p:stCondLst>
                        <p:cond delay="0"/>
                      </p:stCondLst>
                      <p:childTnLst>
                        <p:par>
                          <p:cTn id="76" fill="hold">
                            <p:stCondLst>
                              <p:cond delay="0"/>
                            </p:stCondLst>
                            <p:childTnLst>
                              <p:par>
                                <p:cTn id="77" presetID="5" presetClass="exit" presetSubtype="10" fill="hold" grpId="1" nodeType="clickEffect">
                                  <p:stCondLst>
                                    <p:cond delay="0"/>
                                  </p:stCondLst>
                                  <p:childTnLst>
                                    <p:animEffect transition="out" filter="checkerboard(across)">
                                      <p:cBhvr>
                                        <p:cTn id="78" dur="500"/>
                                        <p:tgtEl>
                                          <p:spTgt spid="32"/>
                                        </p:tgtEl>
                                      </p:cBhvr>
                                    </p:animEffect>
                                    <p:set>
                                      <p:cBhvr>
                                        <p:cTn id="79" dur="1" fill="hold">
                                          <p:stCondLst>
                                            <p:cond delay="499"/>
                                          </p:stCondLst>
                                        </p:cTn>
                                        <p:tgtEl>
                                          <p:spTgt spid="32"/>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5" presetClass="entr" presetSubtype="10" fill="hold" grpId="0" nodeType="click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checkerboard(across)">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5" presetClass="entr" presetSubtype="1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checkerboard(across)">
                                      <p:cBhvr>
                                        <p:cTn id="89" dur="500"/>
                                        <p:tgtEl>
                                          <p:spTgt spid="34"/>
                                        </p:tgtEl>
                                      </p:cBhvr>
                                    </p:animEffect>
                                  </p:childTnLst>
                                </p:cTn>
                              </p:par>
                            </p:childTnLst>
                          </p:cTn>
                        </p:par>
                      </p:childTnLst>
                    </p:cTn>
                  </p:par>
                </p:childTnLst>
              </p:cTn>
              <p:nextCondLst>
                <p:cond evt="onClick" delay="0">
                  <p:tgtEl>
                    <p:spTgt spid="21"/>
                  </p:tgtEl>
                </p:cond>
              </p:nextCondLst>
            </p:seq>
            <p:seq concurrent="1" nextAc="seek">
              <p:cTn id="90" restart="whenNotActive" fill="hold" evtFilter="cancelBubble" nodeType="interactiveSeq">
                <p:stCondLst>
                  <p:cond evt="onClick" delay="0">
                    <p:tgtEl>
                      <p:spTgt spid="22"/>
                    </p:tgtEl>
                  </p:cond>
                </p:stCondLst>
                <p:endSync evt="end" delay="0">
                  <p:rtn val="all"/>
                </p:endSync>
                <p:childTnLst>
                  <p:par>
                    <p:cTn id="91" fill="hold">
                      <p:stCondLst>
                        <p:cond delay="0"/>
                      </p:stCondLst>
                      <p:childTnLst>
                        <p:par>
                          <p:cTn id="92" fill="hold">
                            <p:stCondLst>
                              <p:cond delay="0"/>
                            </p:stCondLst>
                            <p:childTnLst>
                              <p:par>
                                <p:cTn id="93" presetID="5" presetClass="exit" presetSubtype="10" fill="hold" grpId="1" nodeType="clickEffect">
                                  <p:stCondLst>
                                    <p:cond delay="0"/>
                                  </p:stCondLst>
                                  <p:childTnLst>
                                    <p:animEffect transition="out" filter="checkerboard(across)">
                                      <p:cBhvr>
                                        <p:cTn id="94" dur="500"/>
                                        <p:tgtEl>
                                          <p:spTgt spid="35"/>
                                        </p:tgtEl>
                                      </p:cBhvr>
                                    </p:animEffect>
                                    <p:set>
                                      <p:cBhvr>
                                        <p:cTn id="95" dur="1" fill="hold">
                                          <p:stCondLst>
                                            <p:cond delay="499"/>
                                          </p:stCondLst>
                                        </p:cTn>
                                        <p:tgtEl>
                                          <p:spTgt spid="35"/>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5" presetClass="entr" presetSubtype="10" fill="hold" grpId="0" nodeType="clickEffect">
                                  <p:stCondLst>
                                    <p:cond delay="0"/>
                                  </p:stCondLst>
                                  <p:childTnLst>
                                    <p:set>
                                      <p:cBhvr>
                                        <p:cTn id="99" dur="1" fill="hold">
                                          <p:stCondLst>
                                            <p:cond delay="0"/>
                                          </p:stCondLst>
                                        </p:cTn>
                                        <p:tgtEl>
                                          <p:spTgt spid="36"/>
                                        </p:tgtEl>
                                        <p:attrNameLst>
                                          <p:attrName>style.visibility</p:attrName>
                                        </p:attrNameLst>
                                      </p:cBhvr>
                                      <p:to>
                                        <p:strVal val="visible"/>
                                      </p:to>
                                    </p:set>
                                    <p:animEffect transition="in" filter="checkerboard(across)">
                                      <p:cBhvr>
                                        <p:cTn id="100" dur="500"/>
                                        <p:tgtEl>
                                          <p:spTgt spid="36"/>
                                        </p:tgtEl>
                                      </p:cBhvr>
                                    </p:animEffect>
                                  </p:childTnLst>
                                </p:cTn>
                              </p:par>
                            </p:childTnLst>
                          </p:cTn>
                        </p:par>
                      </p:childTnLst>
                    </p:cTn>
                  </p:par>
                  <p:par>
                    <p:cTn id="101" fill="hold">
                      <p:stCondLst>
                        <p:cond delay="indefinite"/>
                      </p:stCondLst>
                      <p:childTnLst>
                        <p:par>
                          <p:cTn id="102" fill="hold">
                            <p:stCondLst>
                              <p:cond delay="0"/>
                            </p:stCondLst>
                            <p:childTnLst>
                              <p:par>
                                <p:cTn id="103" presetID="5" presetClass="entr" presetSubtype="10" fill="hold" grpId="0" nodeType="clickEffect">
                                  <p:stCondLst>
                                    <p:cond delay="0"/>
                                  </p:stCondLst>
                                  <p:childTnLst>
                                    <p:set>
                                      <p:cBhvr>
                                        <p:cTn id="104" dur="1" fill="hold">
                                          <p:stCondLst>
                                            <p:cond delay="0"/>
                                          </p:stCondLst>
                                        </p:cTn>
                                        <p:tgtEl>
                                          <p:spTgt spid="37"/>
                                        </p:tgtEl>
                                        <p:attrNameLst>
                                          <p:attrName>style.visibility</p:attrName>
                                        </p:attrNameLst>
                                      </p:cBhvr>
                                      <p:to>
                                        <p:strVal val="visible"/>
                                      </p:to>
                                    </p:set>
                                    <p:animEffect transition="in" filter="checkerboard(across)">
                                      <p:cBhvr>
                                        <p:cTn id="105" dur="500"/>
                                        <p:tgtEl>
                                          <p:spTgt spid="37"/>
                                        </p:tgtEl>
                                      </p:cBhvr>
                                    </p:animEffect>
                                  </p:childTnLst>
                                </p:cTn>
                              </p:par>
                            </p:childTnLst>
                          </p:cTn>
                        </p:par>
                      </p:childTnLst>
                    </p:cTn>
                  </p:par>
                </p:childTnLst>
              </p:cTn>
              <p:nextCondLst>
                <p:cond evt="onClick" delay="0">
                  <p:tgtEl>
                    <p:spTgt spid="22"/>
                  </p:tgtEl>
                </p:cond>
              </p:nextCondLst>
            </p:seq>
          </p:childTnLst>
        </p:cTn>
      </p:par>
    </p:tnLst>
    <p:bldLst>
      <p:bldP spid="17" grpId="0" animBg="1"/>
      <p:bldP spid="17" grpId="1" animBg="1"/>
      <p:bldP spid="24" grpId="0" autoUpdateAnimBg="0"/>
      <p:bldP spid="25" grpId="0" autoUpdateAnimBg="0"/>
      <p:bldP spid="26" grpId="0" autoUpdateAnimBg="0"/>
      <p:bldP spid="27" grpId="0" animBg="1"/>
      <p:bldP spid="27" grpId="1" animBg="1"/>
      <p:bldP spid="28" grpId="0" autoUpdateAnimBg="0"/>
      <p:bldP spid="29" grpId="0" animBg="1"/>
      <p:bldP spid="29" grpId="1" animBg="1"/>
      <p:bldP spid="30" grpId="0" autoUpdateAnimBg="0"/>
      <p:bldP spid="31" grpId="0" autoUpdateAnimBg="0"/>
      <p:bldP spid="32" grpId="0" animBg="1"/>
      <p:bldP spid="32" grpId="1" animBg="1"/>
      <p:bldP spid="33" grpId="0" autoUpdateAnimBg="0"/>
      <p:bldP spid="34" grpId="0" autoUpdateAnimBg="0"/>
      <p:bldP spid="35" grpId="0" animBg="1"/>
      <p:bldP spid="35" grpId="1" animBg="1"/>
      <p:bldP spid="36" grpId="0" autoUpdateAnimBg="0"/>
      <p:bldP spid="37"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75731102-5042-4E7E-9461-B198C1FC06ED}"/>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Rounded Corners 44">
            <a:extLst>
              <a:ext uri="{FF2B5EF4-FFF2-40B4-BE49-F238E27FC236}">
                <a16:creationId xmlns="" xmlns:a16="http://schemas.microsoft.com/office/drawing/2014/main" id="{7A09184B-CA75-4E54-A53E-5FE7CBE29A9D}"/>
              </a:ext>
            </a:extLst>
          </p:cNvPr>
          <p:cNvSpPr/>
          <p:nvPr/>
        </p:nvSpPr>
        <p:spPr>
          <a:xfrm>
            <a:off x="1007765" y="172312"/>
            <a:ext cx="10553230" cy="6562799"/>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图片 13" descr="图片包含 物体&#10;&#10;描述已自动生成">
            <a:extLst>
              <a:ext uri="{FF2B5EF4-FFF2-40B4-BE49-F238E27FC236}">
                <a16:creationId xmlns="" xmlns:a16="http://schemas.microsoft.com/office/drawing/2014/main" id="{85DF5335-18FB-4048-9A3E-04C108B18F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7451" y="5109173"/>
            <a:ext cx="1909577" cy="1936737"/>
          </a:xfrm>
          <a:prstGeom prst="rect">
            <a:avLst/>
          </a:prstGeom>
        </p:spPr>
      </p:pic>
      <p:grpSp>
        <p:nvGrpSpPr>
          <p:cNvPr id="4" name="Google Shape;1994;p65">
            <a:extLst>
              <a:ext uri="{FF2B5EF4-FFF2-40B4-BE49-F238E27FC236}">
                <a16:creationId xmlns="" xmlns:a16="http://schemas.microsoft.com/office/drawing/2014/main" id="{4CB5D5EB-003A-4FFA-B294-70AC23BAC21C}"/>
              </a:ext>
            </a:extLst>
          </p:cNvPr>
          <p:cNvGrpSpPr/>
          <p:nvPr/>
        </p:nvGrpSpPr>
        <p:grpSpPr>
          <a:xfrm rot="190812">
            <a:off x="48062" y="5046126"/>
            <a:ext cx="1874561" cy="1708422"/>
            <a:chOff x="3439060" y="2790150"/>
            <a:chExt cx="2406980" cy="1813799"/>
          </a:xfrm>
        </p:grpSpPr>
        <p:sp>
          <p:nvSpPr>
            <p:cNvPr id="5" name="Google Shape;1995;p65">
              <a:extLst>
                <a:ext uri="{FF2B5EF4-FFF2-40B4-BE49-F238E27FC236}">
                  <a16:creationId xmlns="" xmlns:a16="http://schemas.microsoft.com/office/drawing/2014/main" id="{6D109903-F7DA-4158-8573-216E4275B3C0}"/>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1996;p65">
              <a:extLst>
                <a:ext uri="{FF2B5EF4-FFF2-40B4-BE49-F238E27FC236}">
                  <a16:creationId xmlns="" xmlns:a16="http://schemas.microsoft.com/office/drawing/2014/main" id="{32A71E77-6081-4C01-B66C-94DB5A02E5EA}"/>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997;p65">
              <a:extLst>
                <a:ext uri="{FF2B5EF4-FFF2-40B4-BE49-F238E27FC236}">
                  <a16:creationId xmlns="" xmlns:a16="http://schemas.microsoft.com/office/drawing/2014/main" id="{AF165138-662F-4900-BE20-D04E64F8567E}"/>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998;p65">
              <a:extLst>
                <a:ext uri="{FF2B5EF4-FFF2-40B4-BE49-F238E27FC236}">
                  <a16:creationId xmlns="" xmlns:a16="http://schemas.microsoft.com/office/drawing/2014/main" id="{AA8AF5F5-E301-4B3A-BD8B-34DFCFE6D4C1}"/>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1999;p65">
              <a:extLst>
                <a:ext uri="{FF2B5EF4-FFF2-40B4-BE49-F238E27FC236}">
                  <a16:creationId xmlns="" xmlns:a16="http://schemas.microsoft.com/office/drawing/2014/main" id="{33063412-E37F-473C-8755-166DE0A32103}"/>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000;p65">
              <a:extLst>
                <a:ext uri="{FF2B5EF4-FFF2-40B4-BE49-F238E27FC236}">
                  <a16:creationId xmlns="" xmlns:a16="http://schemas.microsoft.com/office/drawing/2014/main" id="{1C3E9F19-FCDC-4E3C-9035-C6F5DF75210B}"/>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001;p65">
              <a:extLst>
                <a:ext uri="{FF2B5EF4-FFF2-40B4-BE49-F238E27FC236}">
                  <a16:creationId xmlns="" xmlns:a16="http://schemas.microsoft.com/office/drawing/2014/main" id="{6C241137-19F7-4075-A880-ED8BE68F39D6}"/>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002;p65">
              <a:extLst>
                <a:ext uri="{FF2B5EF4-FFF2-40B4-BE49-F238E27FC236}">
                  <a16:creationId xmlns="" xmlns:a16="http://schemas.microsoft.com/office/drawing/2014/main" id="{89C623FA-1091-4829-B721-6580F75376DE}"/>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003;p65">
              <a:extLst>
                <a:ext uri="{FF2B5EF4-FFF2-40B4-BE49-F238E27FC236}">
                  <a16:creationId xmlns="" xmlns:a16="http://schemas.microsoft.com/office/drawing/2014/main" id="{AE514330-F25E-4B0A-9F25-6DC7675C2A79}"/>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004;p65">
              <a:extLst>
                <a:ext uri="{FF2B5EF4-FFF2-40B4-BE49-F238E27FC236}">
                  <a16:creationId xmlns="" xmlns:a16="http://schemas.microsoft.com/office/drawing/2014/main" id="{5D08A6BD-906B-4EA2-9322-308D46626B06}"/>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005;p65">
              <a:extLst>
                <a:ext uri="{FF2B5EF4-FFF2-40B4-BE49-F238E27FC236}">
                  <a16:creationId xmlns="" xmlns:a16="http://schemas.microsoft.com/office/drawing/2014/main" id="{E5BC6949-A567-4319-97FE-B3A3AA8B0FD3}"/>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006;p65">
              <a:extLst>
                <a:ext uri="{FF2B5EF4-FFF2-40B4-BE49-F238E27FC236}">
                  <a16:creationId xmlns="" xmlns:a16="http://schemas.microsoft.com/office/drawing/2014/main" id="{E2DEA9C3-25B8-457B-97B0-397578A3BD06}"/>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007;p65">
              <a:extLst>
                <a:ext uri="{FF2B5EF4-FFF2-40B4-BE49-F238E27FC236}">
                  <a16:creationId xmlns="" xmlns:a16="http://schemas.microsoft.com/office/drawing/2014/main" id="{23854AB8-F826-4839-BD4A-664C68561196}"/>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008;p65">
              <a:extLst>
                <a:ext uri="{FF2B5EF4-FFF2-40B4-BE49-F238E27FC236}">
                  <a16:creationId xmlns="" xmlns:a16="http://schemas.microsoft.com/office/drawing/2014/main" id="{1D59AAB2-7CBC-4A4A-A50B-9CCB27E37B81}"/>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009;p65">
              <a:extLst>
                <a:ext uri="{FF2B5EF4-FFF2-40B4-BE49-F238E27FC236}">
                  <a16:creationId xmlns="" xmlns:a16="http://schemas.microsoft.com/office/drawing/2014/main" id="{47EDF6A7-DE45-45C8-85E1-3BEA6D40C574}"/>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10;p65">
              <a:extLst>
                <a:ext uri="{FF2B5EF4-FFF2-40B4-BE49-F238E27FC236}">
                  <a16:creationId xmlns="" xmlns:a16="http://schemas.microsoft.com/office/drawing/2014/main" id="{4722B2F1-2356-4EAE-878C-542694CEDF1F}"/>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011;p65">
              <a:extLst>
                <a:ext uri="{FF2B5EF4-FFF2-40B4-BE49-F238E27FC236}">
                  <a16:creationId xmlns="" xmlns:a16="http://schemas.microsoft.com/office/drawing/2014/main" id="{6DBF2538-BD5C-4E4C-9FAC-2711BFCB5E41}"/>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012;p65">
              <a:extLst>
                <a:ext uri="{FF2B5EF4-FFF2-40B4-BE49-F238E27FC236}">
                  <a16:creationId xmlns="" xmlns:a16="http://schemas.microsoft.com/office/drawing/2014/main" id="{6BCE8755-D3DB-4ED6-BCAD-FA28FD9A7DCB}"/>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013;p65">
              <a:extLst>
                <a:ext uri="{FF2B5EF4-FFF2-40B4-BE49-F238E27FC236}">
                  <a16:creationId xmlns="" xmlns:a16="http://schemas.microsoft.com/office/drawing/2014/main" id="{5645811D-16D4-4463-9F57-CA9DFE7D0B18}"/>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014;p65">
              <a:extLst>
                <a:ext uri="{FF2B5EF4-FFF2-40B4-BE49-F238E27FC236}">
                  <a16:creationId xmlns="" xmlns:a16="http://schemas.microsoft.com/office/drawing/2014/main" id="{CEAFA9C1-E6D8-44F0-9E1E-49EB8261BB08}"/>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015;p65">
              <a:extLst>
                <a:ext uri="{FF2B5EF4-FFF2-40B4-BE49-F238E27FC236}">
                  <a16:creationId xmlns="" xmlns:a16="http://schemas.microsoft.com/office/drawing/2014/main" id="{A69F0535-CCEC-4150-B70F-EDD2855E9012}"/>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016;p65">
              <a:extLst>
                <a:ext uri="{FF2B5EF4-FFF2-40B4-BE49-F238E27FC236}">
                  <a16:creationId xmlns="" xmlns:a16="http://schemas.microsoft.com/office/drawing/2014/main" id="{3E663059-A538-45EF-BBD0-DF05CD4DF6DD}"/>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017;p65">
              <a:extLst>
                <a:ext uri="{FF2B5EF4-FFF2-40B4-BE49-F238E27FC236}">
                  <a16:creationId xmlns="" xmlns:a16="http://schemas.microsoft.com/office/drawing/2014/main" id="{6EA9B6F0-C2F8-4F94-937B-B031E4A18471}"/>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018;p65">
              <a:extLst>
                <a:ext uri="{FF2B5EF4-FFF2-40B4-BE49-F238E27FC236}">
                  <a16:creationId xmlns="" xmlns:a16="http://schemas.microsoft.com/office/drawing/2014/main" id="{BFC8C1EE-E6A7-4E37-BA58-858103822214}"/>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019;p65">
              <a:extLst>
                <a:ext uri="{FF2B5EF4-FFF2-40B4-BE49-F238E27FC236}">
                  <a16:creationId xmlns="" xmlns:a16="http://schemas.microsoft.com/office/drawing/2014/main" id="{1B30BE45-E2BE-46FD-A7C0-62D5AE5ABB0A}"/>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020;p65">
              <a:extLst>
                <a:ext uri="{FF2B5EF4-FFF2-40B4-BE49-F238E27FC236}">
                  <a16:creationId xmlns="" xmlns:a16="http://schemas.microsoft.com/office/drawing/2014/main" id="{F2BAC14D-FFD3-4D56-B3DC-34FA2B60652E}"/>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021;p65">
              <a:extLst>
                <a:ext uri="{FF2B5EF4-FFF2-40B4-BE49-F238E27FC236}">
                  <a16:creationId xmlns="" xmlns:a16="http://schemas.microsoft.com/office/drawing/2014/main" id="{18BDAFB3-1D1A-4728-92D2-AE53C9072224}"/>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022;p65">
              <a:extLst>
                <a:ext uri="{FF2B5EF4-FFF2-40B4-BE49-F238E27FC236}">
                  <a16:creationId xmlns="" xmlns:a16="http://schemas.microsoft.com/office/drawing/2014/main" id="{1A21D979-C025-4874-9A34-AED53060972E}"/>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023;p65">
              <a:extLst>
                <a:ext uri="{FF2B5EF4-FFF2-40B4-BE49-F238E27FC236}">
                  <a16:creationId xmlns="" xmlns:a16="http://schemas.microsoft.com/office/drawing/2014/main" id="{E5ABB6BA-10F5-4924-BEDD-808821DFB060}"/>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024;p65">
              <a:extLst>
                <a:ext uri="{FF2B5EF4-FFF2-40B4-BE49-F238E27FC236}">
                  <a16:creationId xmlns="" xmlns:a16="http://schemas.microsoft.com/office/drawing/2014/main" id="{F75C06FC-E72E-4700-BFDA-4BBFF19BF04B}"/>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025;p65">
              <a:extLst>
                <a:ext uri="{FF2B5EF4-FFF2-40B4-BE49-F238E27FC236}">
                  <a16:creationId xmlns="" xmlns:a16="http://schemas.microsoft.com/office/drawing/2014/main" id="{09AC0AFC-5768-44B0-851A-1BCD526550E4}"/>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026;p65">
              <a:extLst>
                <a:ext uri="{FF2B5EF4-FFF2-40B4-BE49-F238E27FC236}">
                  <a16:creationId xmlns="" xmlns:a16="http://schemas.microsoft.com/office/drawing/2014/main" id="{0A3235AF-B621-4AC8-83DD-B1275A330282}"/>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027;p65">
              <a:extLst>
                <a:ext uri="{FF2B5EF4-FFF2-40B4-BE49-F238E27FC236}">
                  <a16:creationId xmlns="" xmlns:a16="http://schemas.microsoft.com/office/drawing/2014/main" id="{FF07D6AD-5F3C-4398-894B-C9BD609B8F0B}"/>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028;p65">
              <a:extLst>
                <a:ext uri="{FF2B5EF4-FFF2-40B4-BE49-F238E27FC236}">
                  <a16:creationId xmlns="" xmlns:a16="http://schemas.microsoft.com/office/drawing/2014/main" id="{914DECB6-46B6-46CB-9FB1-F4311720FDDF}"/>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029;p65">
              <a:extLst>
                <a:ext uri="{FF2B5EF4-FFF2-40B4-BE49-F238E27FC236}">
                  <a16:creationId xmlns="" xmlns:a16="http://schemas.microsoft.com/office/drawing/2014/main" id="{6D19CE77-F2BE-4AC7-90FD-21F386467F1A}"/>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030;p65">
              <a:extLst>
                <a:ext uri="{FF2B5EF4-FFF2-40B4-BE49-F238E27FC236}">
                  <a16:creationId xmlns="" xmlns:a16="http://schemas.microsoft.com/office/drawing/2014/main" id="{569A94DB-D1CB-49E2-AD19-1C3EA450AA70}"/>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031;p65">
              <a:extLst>
                <a:ext uri="{FF2B5EF4-FFF2-40B4-BE49-F238E27FC236}">
                  <a16:creationId xmlns="" xmlns:a16="http://schemas.microsoft.com/office/drawing/2014/main" id="{487F3C6B-78FF-43ED-9319-7AC2680093F4}"/>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4" name="TextBox 43">
            <a:extLst>
              <a:ext uri="{FF2B5EF4-FFF2-40B4-BE49-F238E27FC236}">
                <a16:creationId xmlns="" xmlns:a16="http://schemas.microsoft.com/office/drawing/2014/main" id="{D5348B1B-1FB2-4375-9B9D-1B5AA6828FA1}"/>
              </a:ext>
            </a:extLst>
          </p:cNvPr>
          <p:cNvSpPr txBox="1"/>
          <p:nvPr/>
        </p:nvSpPr>
        <p:spPr>
          <a:xfrm>
            <a:off x="1829456" y="198437"/>
            <a:ext cx="9277564" cy="6247864"/>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vi-VN" sz="4000" b="1" i="0" u="none" strike="noStrike" kern="1200" cap="none" spc="0" normalizeH="0" baseline="0" noProof="0" dirty="0">
                <a:ln>
                  <a:noFill/>
                </a:ln>
                <a:solidFill>
                  <a:srgbClr val="FF0000"/>
                </a:solidFill>
                <a:effectLst/>
                <a:uLnTx/>
                <a:uFillTx/>
                <a:latin typeface="Nunito" pitchFamily="2" charset="0"/>
                <a:ea typeface="+mn-ea"/>
                <a:cs typeface="+mn-cs"/>
              </a:rPr>
              <a:t>Sự  nuôi con của hai loài thú cũng giống nhau hổ mẹ và hươu mẹ đều chăm sóc con rất chu đáo nhưng sự dạy con của hai loài thú hổ và hươu thì  hoàn toàn khác nhau.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vi-VN" sz="4000" b="1" i="0" u="none" strike="noStrike" kern="1200" cap="none" spc="0" normalizeH="0" baseline="0" noProof="0" dirty="0">
                <a:ln>
                  <a:noFill/>
                </a:ln>
                <a:solidFill>
                  <a:prstClr val="black"/>
                </a:solidFill>
                <a:effectLst/>
                <a:uLnTx/>
                <a:uFillTx/>
                <a:latin typeface="Nunito" pitchFamily="2" charset="0"/>
                <a:ea typeface="+mn-ea"/>
                <a:cs typeface="+mn-cs"/>
              </a:rPr>
              <a:t>Loài thú ăn thịt thì dạy con săn mồi rất sớm.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vi-VN" sz="4000" b="1" i="0" u="none" strike="noStrike" kern="1200" cap="none" spc="0" normalizeH="0" baseline="0" noProof="0" dirty="0">
                <a:ln>
                  <a:noFill/>
                </a:ln>
                <a:solidFill>
                  <a:prstClr val="black"/>
                </a:solidFill>
                <a:effectLst/>
                <a:uLnTx/>
                <a:uFillTx/>
                <a:latin typeface="Nunito" pitchFamily="2" charset="0"/>
                <a:ea typeface="+mn-ea"/>
                <a:cs typeface="+mn-cs"/>
              </a:rPr>
              <a:t>Còn loài thú ăn cỏ, lá cây thì dạy con tập chạy. Bởi chạy là cách tốt nhất để trốn kẻ th</a:t>
            </a:r>
            <a:r>
              <a:rPr lang="en-US" sz="4000" b="1" dirty="0">
                <a:solidFill>
                  <a:prstClr val="black"/>
                </a:solidFill>
                <a:latin typeface="Nunito" pitchFamily="2" charset="0"/>
              </a:rPr>
              <a:t>ú</a:t>
            </a:r>
            <a:r>
              <a:rPr kumimoji="0" lang="vi-VN" sz="4000" b="1" i="0" u="none" strike="noStrike" kern="1200" cap="none" spc="0" normalizeH="0" baseline="0" noProof="0" dirty="0">
                <a:ln>
                  <a:noFill/>
                </a:ln>
                <a:solidFill>
                  <a:prstClr val="black"/>
                </a:solidFill>
                <a:effectLst/>
                <a:uLnTx/>
                <a:uFillTx/>
                <a:latin typeface="Nunito" pitchFamily="2" charset="0"/>
                <a:ea typeface="+mn-ea"/>
                <a:cs typeface="+mn-cs"/>
              </a:rPr>
              <a:t> ăn thịt. </a:t>
            </a:r>
          </a:p>
        </p:txBody>
      </p:sp>
    </p:spTree>
    <p:extLst>
      <p:ext uri="{BB962C8B-B14F-4D97-AF65-F5344CB8AC3E}">
        <p14:creationId xmlns:p14="http://schemas.microsoft.com/office/powerpoint/2010/main" val="4241195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Content Placeholder 111"/>
          <p:cNvPicPr>
            <a:picLocks noGrp="1"/>
          </p:cNvPicPr>
          <p:nvPr>
            <p:ph sz="half" idx="1"/>
          </p:nvPr>
        </p:nvPicPr>
        <p:blipFill>
          <a:blip r:embed="rId4"/>
          <a:stretch>
            <a:fillRect/>
          </a:stretch>
        </p:blipFill>
        <p:spPr>
          <a:xfrm>
            <a:off x="0" y="0"/>
            <a:ext cx="12191365" cy="6858635"/>
          </a:xfrm>
          <a:prstGeom prst="rect">
            <a:avLst/>
          </a:prstGeom>
          <a:noFill/>
          <a:ln w="9525">
            <a:noFill/>
          </a:ln>
        </p:spPr>
      </p:pic>
      <p:sp>
        <p:nvSpPr>
          <p:cNvPr id="12" name="Rounded Rectangular Callout 11"/>
          <p:cNvSpPr/>
          <p:nvPr/>
        </p:nvSpPr>
        <p:spPr>
          <a:xfrm>
            <a:off x="794385" y="772795"/>
            <a:ext cx="4299585" cy="1330325"/>
          </a:xfrm>
          <a:prstGeom prst="wedgeRoundRectCallout">
            <a:avLst>
              <a:gd name="adj1" fmla="val 59319"/>
              <a:gd name="adj2" fmla="val 11119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a:cs typeface="+mn-cs"/>
              </a:rPr>
              <a:t>Bạn thật là giỏi!</a:t>
            </a:r>
          </a:p>
        </p:txBody>
      </p:sp>
      <p:pic>
        <p:nvPicPr>
          <p:cNvPr id="13" name="y2mate.com - Sound effect  Win">
            <a:hlinkClick r:id="" action="ppaction://media"/>
          </p:cNvPr>
          <p:cNvPicPr/>
          <p:nvPr>
            <a:audioFile r:link="rId1"/>
            <p:extLst>
              <p:ext uri="{DAA4B4D4-6D71-4841-9C94-3DE7FCFB9230}">
                <p14:media xmlns:p14="http://schemas.microsoft.com/office/powerpoint/2010/main" r:embed="rId2">
                  <p14:trim st="4734" end="49768"/>
                </p14:media>
              </p:ext>
            </p:extLst>
          </p:nvPr>
        </p:nvPicPr>
        <p:blipFill>
          <a:blip r:embed="rId5"/>
          <a:stretch>
            <a:fillRect/>
          </a:stretch>
        </p:blipFill>
        <p:spPr>
          <a:xfrm>
            <a:off x="12192000" y="5464810"/>
            <a:ext cx="1402080" cy="1322705"/>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968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delay="0">
                      <p:tgtEl>
                        <p:sldTgt/>
                      </p:tgtEl>
                    </p:cond>
                  </p:endCondLst>
                </p:cTn>
                <p:tgtEl>
                  <p:spTgt spid="1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ectangle 92">
            <a:extLst>
              <a:ext uri="{FF2B5EF4-FFF2-40B4-BE49-F238E27FC236}">
                <a16:creationId xmlns="" xmlns:a16="http://schemas.microsoft.com/office/drawing/2014/main" id="{9A06EFBF-256C-4660-B5AF-2A3C8F57D691}"/>
              </a:ext>
            </a:extLst>
          </p:cNvPr>
          <p:cNvSpPr>
            <a:spLocks noChangeAspect="1"/>
          </p:cNvSpPr>
          <p:nvPr>
            <p:custDataLst>
              <p:tags r:id="rId1"/>
            </p:custDataLst>
          </p:nvPr>
        </p:nvSpPr>
        <p:spPr>
          <a:xfrm>
            <a:off x="25325" y="-7799"/>
            <a:ext cx="12219730" cy="6873598"/>
          </a:xfrm>
          <a:prstGeom prst="rect">
            <a:avLst/>
          </a:prstGeom>
          <a:blipFill dpi="0" rotWithShape="0">
            <a:blip r:embed="rId4"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 xmlns:a16="http://schemas.microsoft.com/office/drawing/2014/main" id="{B9C305F6-2E92-44F3-8403-BA4C371A7E0D}"/>
              </a:ext>
            </a:extLst>
          </p:cNvPr>
          <p:cNvGrpSpPr/>
          <p:nvPr/>
        </p:nvGrpSpPr>
        <p:grpSpPr>
          <a:xfrm>
            <a:off x="2420374" y="-521428"/>
            <a:ext cx="10359688" cy="3650508"/>
            <a:chOff x="2430309" y="-465421"/>
            <a:chExt cx="10359688" cy="3650508"/>
          </a:xfrm>
        </p:grpSpPr>
        <p:pic>
          <p:nvPicPr>
            <p:cNvPr id="12" name="图片 11">
              <a:extLst>
                <a:ext uri="{FF2B5EF4-FFF2-40B4-BE49-F238E27FC236}">
                  <a16:creationId xmlns="" xmlns:a16="http://schemas.microsoft.com/office/drawing/2014/main" id="{20CD9C2D-5866-4803-A987-2A6D09FB47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3065" b="22198"/>
            <a:stretch/>
          </p:blipFill>
          <p:spPr>
            <a:xfrm>
              <a:off x="2430309" y="-465421"/>
              <a:ext cx="10359688" cy="3650508"/>
            </a:xfrm>
            <a:prstGeom prst="rect">
              <a:avLst/>
            </a:prstGeom>
          </p:spPr>
        </p:pic>
        <p:sp>
          <p:nvSpPr>
            <p:cNvPr id="89" name="TextBox 88">
              <a:extLst>
                <a:ext uri="{FF2B5EF4-FFF2-40B4-BE49-F238E27FC236}">
                  <a16:creationId xmlns="" xmlns:a16="http://schemas.microsoft.com/office/drawing/2014/main" id="{9B6C5A90-365E-4E12-A509-4D81E649975A}"/>
                </a:ext>
              </a:extLst>
            </p:cNvPr>
            <p:cNvSpPr txBox="1"/>
            <p:nvPr/>
          </p:nvSpPr>
          <p:spPr>
            <a:xfrm>
              <a:off x="4318138" y="1065141"/>
              <a:ext cx="7177042"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Nunito" pitchFamily="2" charset="0"/>
                  <a:ea typeface="+mn-ea"/>
                  <a:cs typeface="+mn-cs"/>
                </a:rPr>
                <a:t>Tìm</a:t>
              </a:r>
              <a:r>
                <a:rPr kumimoji="0" lang="en-US" sz="3600" b="0"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Nunito" pitchFamily="2" charset="0"/>
                  <a:ea typeface="+mn-ea"/>
                  <a:cs typeface="+mn-cs"/>
                </a:rPr>
                <a:t>hiểu</a:t>
              </a:r>
              <a:r>
                <a:rPr kumimoji="0" lang="en-US" sz="3600" b="0"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vi-VN" sz="3600" b="0" i="0" u="none" strike="noStrike" kern="1200" cap="none" spc="0" normalizeH="0" baseline="0" noProof="0" dirty="0">
                  <a:ln>
                    <a:noFill/>
                  </a:ln>
                  <a:solidFill>
                    <a:prstClr val="black"/>
                  </a:solidFill>
                  <a:effectLst/>
                  <a:uLnTx/>
                  <a:uFillTx/>
                  <a:latin typeface="Nunito" pitchFamily="2" charset="0"/>
                  <a:ea typeface="+mn-ea"/>
                  <a:cs typeface="+mn-cs"/>
                </a:rPr>
                <a:t>về sự nuôi và dạy con của </a:t>
              </a:r>
              <a:r>
                <a:rPr kumimoji="0" lang="en-US" sz="3600" b="0" i="0" u="none" strike="noStrike" kern="1200" cap="none" spc="0" normalizeH="0" baseline="0" noProof="0" dirty="0" err="1">
                  <a:ln>
                    <a:noFill/>
                  </a:ln>
                  <a:solidFill>
                    <a:prstClr val="black"/>
                  </a:solidFill>
                  <a:effectLst/>
                  <a:uLnTx/>
                  <a:uFillTx/>
                  <a:latin typeface="Nunito" pitchFamily="2" charset="0"/>
                  <a:ea typeface="+mn-ea"/>
                  <a:cs typeface="+mn-cs"/>
                </a:rPr>
                <a:t>hổ</a:t>
              </a:r>
              <a:r>
                <a:rPr kumimoji="0" lang="en-US" sz="3600" b="0" i="0" u="none" strike="noStrike" kern="1200" cap="none" spc="0" normalizeH="0" baseline="0" noProof="0" dirty="0">
                  <a:ln>
                    <a:noFill/>
                  </a:ln>
                  <a:solidFill>
                    <a:prstClr val="black"/>
                  </a:solidFill>
                  <a:effectLst/>
                  <a:uLnTx/>
                  <a:uFillTx/>
                  <a:latin typeface="Nunito" pitchFamily="2" charset="0"/>
                  <a:ea typeface="+mn-ea"/>
                  <a:cs typeface="+mn-cs"/>
                </a:rPr>
                <a:t>.</a:t>
              </a:r>
            </a:p>
          </p:txBody>
        </p:sp>
      </p:grpSp>
      <p:grpSp>
        <p:nvGrpSpPr>
          <p:cNvPr id="91" name="Group 90">
            <a:extLst>
              <a:ext uri="{FF2B5EF4-FFF2-40B4-BE49-F238E27FC236}">
                <a16:creationId xmlns="" xmlns:a16="http://schemas.microsoft.com/office/drawing/2014/main" id="{5A9CCF4C-2FCC-45A1-B62A-B192855D0FA5}"/>
              </a:ext>
            </a:extLst>
          </p:cNvPr>
          <p:cNvGrpSpPr/>
          <p:nvPr/>
        </p:nvGrpSpPr>
        <p:grpSpPr>
          <a:xfrm>
            <a:off x="-526299" y="1478523"/>
            <a:ext cx="10938285" cy="3652464"/>
            <a:chOff x="-516589" y="1543273"/>
            <a:chExt cx="10938285" cy="3652464"/>
          </a:xfrm>
        </p:grpSpPr>
        <p:pic>
          <p:nvPicPr>
            <p:cNvPr id="86" name="图片 11">
              <a:extLst>
                <a:ext uri="{FF2B5EF4-FFF2-40B4-BE49-F238E27FC236}">
                  <a16:creationId xmlns="" xmlns:a16="http://schemas.microsoft.com/office/drawing/2014/main" id="{C5D57244-FB62-4ED0-8A6F-B974B18137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3065" b="22198"/>
            <a:stretch/>
          </p:blipFill>
          <p:spPr>
            <a:xfrm flipH="1">
              <a:off x="-516589" y="1543273"/>
              <a:ext cx="10938285" cy="3652464"/>
            </a:xfrm>
            <a:prstGeom prst="rect">
              <a:avLst/>
            </a:prstGeom>
          </p:spPr>
        </p:pic>
        <p:sp>
          <p:nvSpPr>
            <p:cNvPr id="90" name="TextBox 89">
              <a:extLst>
                <a:ext uri="{FF2B5EF4-FFF2-40B4-BE49-F238E27FC236}">
                  <a16:creationId xmlns="" xmlns:a16="http://schemas.microsoft.com/office/drawing/2014/main" id="{A2BAA0DA-C39F-451E-AB93-AA6A1E1CAB31}"/>
                </a:ext>
              </a:extLst>
            </p:cNvPr>
            <p:cNvSpPr txBox="1"/>
            <p:nvPr/>
          </p:nvSpPr>
          <p:spPr>
            <a:xfrm>
              <a:off x="1298242" y="3083806"/>
              <a:ext cx="7177042"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Nunito" pitchFamily="2" charset="0"/>
                  <a:ea typeface="+mn-ea"/>
                  <a:cs typeface="+mn-cs"/>
                </a:rPr>
                <a:t>Tìm</a:t>
              </a:r>
              <a:r>
                <a:rPr kumimoji="0" lang="en-US" sz="3600" b="0"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Nunito" pitchFamily="2" charset="0"/>
                  <a:ea typeface="+mn-ea"/>
                  <a:cs typeface="+mn-cs"/>
                </a:rPr>
                <a:t>hiểu</a:t>
              </a:r>
              <a:r>
                <a:rPr kumimoji="0" lang="en-US" sz="3600" b="0"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vi-VN" sz="3600" b="0" i="0" u="none" strike="noStrike" kern="1200" cap="none" spc="0" normalizeH="0" baseline="0" noProof="0" dirty="0">
                  <a:ln>
                    <a:noFill/>
                  </a:ln>
                  <a:solidFill>
                    <a:prstClr val="black"/>
                  </a:solidFill>
                  <a:effectLst/>
                  <a:uLnTx/>
                  <a:uFillTx/>
                  <a:latin typeface="Nunito" pitchFamily="2" charset="0"/>
                  <a:ea typeface="+mn-ea"/>
                  <a:cs typeface="+mn-cs"/>
                </a:rPr>
                <a:t>về sự nuôi và dạy con của </a:t>
              </a:r>
              <a:r>
                <a:rPr kumimoji="0" lang="en-US" sz="3600" b="0" i="0" u="none" strike="noStrike" kern="1200" cap="none" spc="0" normalizeH="0" baseline="0" noProof="0" dirty="0" err="1">
                  <a:ln>
                    <a:noFill/>
                  </a:ln>
                  <a:solidFill>
                    <a:prstClr val="black"/>
                  </a:solidFill>
                  <a:effectLst/>
                  <a:uLnTx/>
                  <a:uFillTx/>
                  <a:latin typeface="Nunito" pitchFamily="2" charset="0"/>
                  <a:ea typeface="+mn-ea"/>
                  <a:cs typeface="+mn-cs"/>
                </a:rPr>
                <a:t>hươu</a:t>
              </a:r>
              <a:r>
                <a:rPr kumimoji="0" lang="en-US" sz="3600" b="0" i="0" u="none" strike="noStrike" kern="1200" cap="none" spc="0" normalizeH="0" baseline="0" noProof="0" dirty="0">
                  <a:ln>
                    <a:noFill/>
                  </a:ln>
                  <a:solidFill>
                    <a:prstClr val="black"/>
                  </a:solidFill>
                  <a:effectLst/>
                  <a:uLnTx/>
                  <a:uFillTx/>
                  <a:latin typeface="Nunito" pitchFamily="2" charset="0"/>
                  <a:ea typeface="+mn-ea"/>
                  <a:cs typeface="+mn-cs"/>
                </a:rPr>
                <a:t>.</a:t>
              </a:r>
            </a:p>
          </p:txBody>
        </p:sp>
      </p:grpSp>
      <p:grpSp>
        <p:nvGrpSpPr>
          <p:cNvPr id="92" name="Group 91">
            <a:extLst>
              <a:ext uri="{FF2B5EF4-FFF2-40B4-BE49-F238E27FC236}">
                <a16:creationId xmlns="" xmlns:a16="http://schemas.microsoft.com/office/drawing/2014/main" id="{750FB36D-57E9-42B8-82BA-67A7FFE55E5D}"/>
              </a:ext>
            </a:extLst>
          </p:cNvPr>
          <p:cNvGrpSpPr/>
          <p:nvPr/>
        </p:nvGrpSpPr>
        <p:grpSpPr>
          <a:xfrm>
            <a:off x="1564408" y="3348639"/>
            <a:ext cx="11332260" cy="3978434"/>
            <a:chOff x="1572769" y="3485512"/>
            <a:chExt cx="11332260" cy="3978434"/>
          </a:xfrm>
        </p:grpSpPr>
        <p:pic>
          <p:nvPicPr>
            <p:cNvPr id="15" name="图片 11">
              <a:extLst>
                <a:ext uri="{FF2B5EF4-FFF2-40B4-BE49-F238E27FC236}">
                  <a16:creationId xmlns="" xmlns:a16="http://schemas.microsoft.com/office/drawing/2014/main" id="{20CD9C2D-5866-4803-A987-2A6D09FB47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3065" b="22198"/>
            <a:stretch/>
          </p:blipFill>
          <p:spPr>
            <a:xfrm>
              <a:off x="1572769" y="3485512"/>
              <a:ext cx="11332260" cy="3978434"/>
            </a:xfrm>
            <a:prstGeom prst="rect">
              <a:avLst/>
            </a:prstGeom>
          </p:spPr>
        </p:pic>
        <p:sp>
          <p:nvSpPr>
            <p:cNvPr id="87" name="TextBox 86">
              <a:extLst>
                <a:ext uri="{FF2B5EF4-FFF2-40B4-BE49-F238E27FC236}">
                  <a16:creationId xmlns="" xmlns:a16="http://schemas.microsoft.com/office/drawing/2014/main" id="{9691B493-EF01-4B08-852A-2E1019FC881B}"/>
                </a:ext>
              </a:extLst>
            </p:cNvPr>
            <p:cNvSpPr txBox="1"/>
            <p:nvPr/>
          </p:nvSpPr>
          <p:spPr>
            <a:xfrm>
              <a:off x="3199441" y="5155913"/>
              <a:ext cx="8176129"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Nunito" pitchFamily="2" charset="0"/>
                  <a:ea typeface="+mn-ea"/>
                  <a:cs typeface="+mn-cs"/>
                </a:rPr>
                <a:t>Nêu được ví dụ về sự nuôi và dạy con của một số loài thú (hổ, hươu).</a:t>
              </a:r>
              <a:endParaRPr kumimoji="0" lang="en-US" sz="3600" b="0" i="0" u="none" strike="noStrike" kern="1200" cap="none" spc="0" normalizeH="0" baseline="0" noProof="0" dirty="0">
                <a:ln>
                  <a:noFill/>
                </a:ln>
                <a:solidFill>
                  <a:prstClr val="black"/>
                </a:solidFill>
                <a:effectLst/>
                <a:uLnTx/>
                <a:uFillTx/>
                <a:latin typeface="Nunito" pitchFamily="2" charset="0"/>
                <a:ea typeface="+mn-ea"/>
                <a:cs typeface="+mn-cs"/>
              </a:endParaRPr>
            </a:p>
          </p:txBody>
        </p:sp>
      </p:grpSp>
      <p:grpSp>
        <p:nvGrpSpPr>
          <p:cNvPr id="48" name="Google Shape;1994;p65">
            <a:extLst>
              <a:ext uri="{FF2B5EF4-FFF2-40B4-BE49-F238E27FC236}">
                <a16:creationId xmlns="" xmlns:a16="http://schemas.microsoft.com/office/drawing/2014/main" id="{F5483476-C8A4-45CF-81D7-F10C69B6832B}"/>
              </a:ext>
            </a:extLst>
          </p:cNvPr>
          <p:cNvGrpSpPr/>
          <p:nvPr/>
        </p:nvGrpSpPr>
        <p:grpSpPr>
          <a:xfrm rot="190812">
            <a:off x="1993784" y="947978"/>
            <a:ext cx="1836972" cy="1444413"/>
            <a:chOff x="3439060" y="2790150"/>
            <a:chExt cx="2406980" cy="1813799"/>
          </a:xfrm>
        </p:grpSpPr>
        <p:sp>
          <p:nvSpPr>
            <p:cNvPr id="49" name="Google Shape;1995;p65">
              <a:extLst>
                <a:ext uri="{FF2B5EF4-FFF2-40B4-BE49-F238E27FC236}">
                  <a16:creationId xmlns="" xmlns:a16="http://schemas.microsoft.com/office/drawing/2014/main" id="{AF632109-576D-43CB-9607-A40F728285EB}"/>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1996;p65">
              <a:extLst>
                <a:ext uri="{FF2B5EF4-FFF2-40B4-BE49-F238E27FC236}">
                  <a16:creationId xmlns="" xmlns:a16="http://schemas.microsoft.com/office/drawing/2014/main" id="{986CAF3F-F569-41B3-B457-A0B85A5E829D}"/>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1997;p65">
              <a:extLst>
                <a:ext uri="{FF2B5EF4-FFF2-40B4-BE49-F238E27FC236}">
                  <a16:creationId xmlns="" xmlns:a16="http://schemas.microsoft.com/office/drawing/2014/main" id="{D49AC91C-A051-486B-B1E1-627A7B8BE66A}"/>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1998;p65">
              <a:extLst>
                <a:ext uri="{FF2B5EF4-FFF2-40B4-BE49-F238E27FC236}">
                  <a16:creationId xmlns="" xmlns:a16="http://schemas.microsoft.com/office/drawing/2014/main" id="{B96A6FDE-887E-4DEE-B9A0-62FC9E9EE433}"/>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1999;p65">
              <a:extLst>
                <a:ext uri="{FF2B5EF4-FFF2-40B4-BE49-F238E27FC236}">
                  <a16:creationId xmlns="" xmlns:a16="http://schemas.microsoft.com/office/drawing/2014/main" id="{3DCAFE31-CBE4-42CA-BC92-A42BEB63F168}"/>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000;p65">
              <a:extLst>
                <a:ext uri="{FF2B5EF4-FFF2-40B4-BE49-F238E27FC236}">
                  <a16:creationId xmlns="" xmlns:a16="http://schemas.microsoft.com/office/drawing/2014/main" id="{2568372D-74DC-4D40-93BB-2D7A6D23D130}"/>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001;p65">
              <a:extLst>
                <a:ext uri="{FF2B5EF4-FFF2-40B4-BE49-F238E27FC236}">
                  <a16:creationId xmlns="" xmlns:a16="http://schemas.microsoft.com/office/drawing/2014/main" id="{1DBFE09B-D310-422D-B54E-89DD79032978}"/>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002;p65">
              <a:extLst>
                <a:ext uri="{FF2B5EF4-FFF2-40B4-BE49-F238E27FC236}">
                  <a16:creationId xmlns="" xmlns:a16="http://schemas.microsoft.com/office/drawing/2014/main" id="{58D8084C-9A11-42E4-903D-ACC0FB38480E}"/>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003;p65">
              <a:extLst>
                <a:ext uri="{FF2B5EF4-FFF2-40B4-BE49-F238E27FC236}">
                  <a16:creationId xmlns="" xmlns:a16="http://schemas.microsoft.com/office/drawing/2014/main" id="{17101BAF-2644-4753-9DCB-3DFB78378F1A}"/>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004;p65">
              <a:extLst>
                <a:ext uri="{FF2B5EF4-FFF2-40B4-BE49-F238E27FC236}">
                  <a16:creationId xmlns="" xmlns:a16="http://schemas.microsoft.com/office/drawing/2014/main" id="{CAF5E2BE-C49F-4773-98BD-6BDDBEAFE92F}"/>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005;p65">
              <a:extLst>
                <a:ext uri="{FF2B5EF4-FFF2-40B4-BE49-F238E27FC236}">
                  <a16:creationId xmlns="" xmlns:a16="http://schemas.microsoft.com/office/drawing/2014/main" id="{C2CDB1B9-BFB1-49FF-BB97-33BA52E5C607}"/>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006;p65">
              <a:extLst>
                <a:ext uri="{FF2B5EF4-FFF2-40B4-BE49-F238E27FC236}">
                  <a16:creationId xmlns="" xmlns:a16="http://schemas.microsoft.com/office/drawing/2014/main" id="{5647D20C-A687-46EB-AF82-FE79D4B8CA44}"/>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007;p65">
              <a:extLst>
                <a:ext uri="{FF2B5EF4-FFF2-40B4-BE49-F238E27FC236}">
                  <a16:creationId xmlns="" xmlns:a16="http://schemas.microsoft.com/office/drawing/2014/main" id="{08764C1A-8F60-4C8E-861E-B4F37BD85251}"/>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008;p65">
              <a:extLst>
                <a:ext uri="{FF2B5EF4-FFF2-40B4-BE49-F238E27FC236}">
                  <a16:creationId xmlns="" xmlns:a16="http://schemas.microsoft.com/office/drawing/2014/main" id="{2CD723B0-D9D9-4BBA-9DEC-0C848367BC8F}"/>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2009;p65">
              <a:extLst>
                <a:ext uri="{FF2B5EF4-FFF2-40B4-BE49-F238E27FC236}">
                  <a16:creationId xmlns="" xmlns:a16="http://schemas.microsoft.com/office/drawing/2014/main" id="{9D77C3B0-4ED6-46AC-A0A9-400DD5DAA28F}"/>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2010;p65">
              <a:extLst>
                <a:ext uri="{FF2B5EF4-FFF2-40B4-BE49-F238E27FC236}">
                  <a16:creationId xmlns="" xmlns:a16="http://schemas.microsoft.com/office/drawing/2014/main" id="{C25172E8-C261-404D-8179-D67701B94205}"/>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2011;p65">
              <a:extLst>
                <a:ext uri="{FF2B5EF4-FFF2-40B4-BE49-F238E27FC236}">
                  <a16:creationId xmlns="" xmlns:a16="http://schemas.microsoft.com/office/drawing/2014/main" id="{2067C1E9-2F3A-4305-8334-A67FDA29C955}"/>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2012;p65">
              <a:extLst>
                <a:ext uri="{FF2B5EF4-FFF2-40B4-BE49-F238E27FC236}">
                  <a16:creationId xmlns="" xmlns:a16="http://schemas.microsoft.com/office/drawing/2014/main" id="{428BE6F5-298C-4480-BCA5-61C65DA9988B}"/>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2013;p65">
              <a:extLst>
                <a:ext uri="{FF2B5EF4-FFF2-40B4-BE49-F238E27FC236}">
                  <a16:creationId xmlns="" xmlns:a16="http://schemas.microsoft.com/office/drawing/2014/main" id="{F60658E7-CB87-4CE9-A753-0B3AD3FBA1BC}"/>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2014;p65">
              <a:extLst>
                <a:ext uri="{FF2B5EF4-FFF2-40B4-BE49-F238E27FC236}">
                  <a16:creationId xmlns="" xmlns:a16="http://schemas.microsoft.com/office/drawing/2014/main" id="{8122A87B-6495-468A-B15D-7CDBC64F5175}"/>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2015;p65">
              <a:extLst>
                <a:ext uri="{FF2B5EF4-FFF2-40B4-BE49-F238E27FC236}">
                  <a16:creationId xmlns="" xmlns:a16="http://schemas.microsoft.com/office/drawing/2014/main" id="{63C5D757-0CCD-4B05-ADFD-A73F1052842C}"/>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2016;p65">
              <a:extLst>
                <a:ext uri="{FF2B5EF4-FFF2-40B4-BE49-F238E27FC236}">
                  <a16:creationId xmlns="" xmlns:a16="http://schemas.microsoft.com/office/drawing/2014/main" id="{751FA0DA-CC75-43E9-9433-5D897F92C594}"/>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2017;p65">
              <a:extLst>
                <a:ext uri="{FF2B5EF4-FFF2-40B4-BE49-F238E27FC236}">
                  <a16:creationId xmlns="" xmlns:a16="http://schemas.microsoft.com/office/drawing/2014/main" id="{D15C2BD3-A160-4B91-B7B8-174A07BAA7DB}"/>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2018;p65">
              <a:extLst>
                <a:ext uri="{FF2B5EF4-FFF2-40B4-BE49-F238E27FC236}">
                  <a16:creationId xmlns="" xmlns:a16="http://schemas.microsoft.com/office/drawing/2014/main" id="{CC848DF8-A84A-4C51-8471-20EC9400D8EB}"/>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2019;p65">
              <a:extLst>
                <a:ext uri="{FF2B5EF4-FFF2-40B4-BE49-F238E27FC236}">
                  <a16:creationId xmlns="" xmlns:a16="http://schemas.microsoft.com/office/drawing/2014/main" id="{01863346-CB7C-47A1-9153-B1DC06B02BC3}"/>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2020;p65">
              <a:extLst>
                <a:ext uri="{FF2B5EF4-FFF2-40B4-BE49-F238E27FC236}">
                  <a16:creationId xmlns="" xmlns:a16="http://schemas.microsoft.com/office/drawing/2014/main" id="{1015B013-8C53-4495-94F0-B3C752F855C5}"/>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2021;p65">
              <a:extLst>
                <a:ext uri="{FF2B5EF4-FFF2-40B4-BE49-F238E27FC236}">
                  <a16:creationId xmlns="" xmlns:a16="http://schemas.microsoft.com/office/drawing/2014/main" id="{32B9D0D0-0F49-4556-93B0-88085B64EB32}"/>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2022;p65">
              <a:extLst>
                <a:ext uri="{FF2B5EF4-FFF2-40B4-BE49-F238E27FC236}">
                  <a16:creationId xmlns="" xmlns:a16="http://schemas.microsoft.com/office/drawing/2014/main" id="{D09C9A02-0564-49CD-9C96-5AF13A53C21B}"/>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2023;p65">
              <a:extLst>
                <a:ext uri="{FF2B5EF4-FFF2-40B4-BE49-F238E27FC236}">
                  <a16:creationId xmlns="" xmlns:a16="http://schemas.microsoft.com/office/drawing/2014/main" id="{2B4E2C27-570A-4F91-B010-E961E6ECDB35}"/>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2024;p65">
              <a:extLst>
                <a:ext uri="{FF2B5EF4-FFF2-40B4-BE49-F238E27FC236}">
                  <a16:creationId xmlns="" xmlns:a16="http://schemas.microsoft.com/office/drawing/2014/main" id="{8B728441-C4C5-445C-A44C-9204747F89A9}"/>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2025;p65">
              <a:extLst>
                <a:ext uri="{FF2B5EF4-FFF2-40B4-BE49-F238E27FC236}">
                  <a16:creationId xmlns="" xmlns:a16="http://schemas.microsoft.com/office/drawing/2014/main" id="{C5726612-3951-491D-8160-52CAB58CE422}"/>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2026;p65">
              <a:extLst>
                <a:ext uri="{FF2B5EF4-FFF2-40B4-BE49-F238E27FC236}">
                  <a16:creationId xmlns="" xmlns:a16="http://schemas.microsoft.com/office/drawing/2014/main" id="{A0311C7D-216C-4192-BDF9-A3999E34A17C}"/>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2027;p65">
              <a:extLst>
                <a:ext uri="{FF2B5EF4-FFF2-40B4-BE49-F238E27FC236}">
                  <a16:creationId xmlns="" xmlns:a16="http://schemas.microsoft.com/office/drawing/2014/main" id="{A579187B-EB9A-404E-8AC8-1144E70A35EE}"/>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2028;p65">
              <a:extLst>
                <a:ext uri="{FF2B5EF4-FFF2-40B4-BE49-F238E27FC236}">
                  <a16:creationId xmlns="" xmlns:a16="http://schemas.microsoft.com/office/drawing/2014/main" id="{63090680-C70E-40B2-A5C5-C6FA62AA5B40}"/>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2029;p65">
              <a:extLst>
                <a:ext uri="{FF2B5EF4-FFF2-40B4-BE49-F238E27FC236}">
                  <a16:creationId xmlns="" xmlns:a16="http://schemas.microsoft.com/office/drawing/2014/main" id="{18010D6E-DCAF-42FE-932C-1770FFDF8D6C}"/>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2030;p65">
              <a:extLst>
                <a:ext uri="{FF2B5EF4-FFF2-40B4-BE49-F238E27FC236}">
                  <a16:creationId xmlns="" xmlns:a16="http://schemas.microsoft.com/office/drawing/2014/main" id="{A6BFA932-9854-4A9C-AEF1-6D7FC7ACF199}"/>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2031;p65">
              <a:extLst>
                <a:ext uri="{FF2B5EF4-FFF2-40B4-BE49-F238E27FC236}">
                  <a16:creationId xmlns="" xmlns:a16="http://schemas.microsoft.com/office/drawing/2014/main" id="{C6F8E80A-B87B-4B08-B9FA-CE1837A63D58}"/>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46" name="图片 4">
            <a:extLst>
              <a:ext uri="{FF2B5EF4-FFF2-40B4-BE49-F238E27FC236}">
                <a16:creationId xmlns="" xmlns:a16="http://schemas.microsoft.com/office/drawing/2014/main" id="{FE16F2E2-D76C-4FA4-BFD1-60FD75AF430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1112" t="36890" r="32848" b="2444"/>
          <a:stretch/>
        </p:blipFill>
        <p:spPr>
          <a:xfrm>
            <a:off x="8497712" y="2173291"/>
            <a:ext cx="1914274" cy="2787182"/>
          </a:xfrm>
          <a:prstGeom prst="rect">
            <a:avLst/>
          </a:prstGeom>
        </p:spPr>
      </p:pic>
      <p:pic>
        <p:nvPicPr>
          <p:cNvPr id="88" name="图片 20">
            <a:extLst>
              <a:ext uri="{FF2B5EF4-FFF2-40B4-BE49-F238E27FC236}">
                <a16:creationId xmlns="" xmlns:a16="http://schemas.microsoft.com/office/drawing/2014/main" id="{7B128598-7430-4150-9DB0-6B528783E97C}"/>
              </a:ext>
            </a:extLst>
          </p:cNvPr>
          <p:cNvPicPr>
            <a:picLocks noChangeAspect="1"/>
          </p:cNvPicPr>
          <p:nvPr/>
        </p:nvPicPr>
        <p:blipFill>
          <a:blip r:embed="rId7"/>
          <a:stretch>
            <a:fillRect/>
          </a:stretch>
        </p:blipFill>
        <p:spPr>
          <a:xfrm>
            <a:off x="1287197" y="4880669"/>
            <a:ext cx="1546159" cy="1409157"/>
          </a:xfrm>
          <a:prstGeom prst="rect">
            <a:avLst/>
          </a:prstGeom>
          <a:noFill/>
          <a:ln w="9525">
            <a:noFill/>
          </a:ln>
        </p:spPr>
      </p:pic>
      <p:pic>
        <p:nvPicPr>
          <p:cNvPr id="94" name="Picture 2" descr="Check free icon">
            <a:extLst>
              <a:ext uri="{FF2B5EF4-FFF2-40B4-BE49-F238E27FC236}">
                <a16:creationId xmlns="" xmlns:a16="http://schemas.microsoft.com/office/drawing/2014/main" id="{6465D3EB-0526-4F38-92D9-2248D5BC3BE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32050" y="1647702"/>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 descr="Check free icon">
            <a:extLst>
              <a:ext uri="{FF2B5EF4-FFF2-40B4-BE49-F238E27FC236}">
                <a16:creationId xmlns="" xmlns:a16="http://schemas.microsoft.com/office/drawing/2014/main" id="{EC4C0F1E-8ADB-4A50-B627-D4ACC4FEF34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44272" y="3696587"/>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 descr="Check free icon">
            <a:extLst>
              <a:ext uri="{FF2B5EF4-FFF2-40B4-BE49-F238E27FC236}">
                <a16:creationId xmlns="" xmlns:a16="http://schemas.microsoft.com/office/drawing/2014/main" id="{A582E187-91D6-42A9-BF8E-29EF7C3979F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21485" y="5695512"/>
            <a:ext cx="853440" cy="853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792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down)">
                                      <p:cBhvr>
                                        <p:cTn id="7" dur="500"/>
                                        <p:tgtEl>
                                          <p:spTgt spid="9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wipe(down)">
                                      <p:cBhvr>
                                        <p:cTn id="12" dur="500"/>
                                        <p:tgtEl>
                                          <p:spTgt spid="95"/>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6"/>
                                        </p:tgtEl>
                                        <p:attrNameLst>
                                          <p:attrName>style.visibility</p:attrName>
                                        </p:attrNameLst>
                                      </p:cBhvr>
                                      <p:to>
                                        <p:strVal val="visible"/>
                                      </p:to>
                                    </p:set>
                                    <p:animEffect transition="in" filter="wipe(down)">
                                      <p:cBhvr>
                                        <p:cTn id="17" dur="500"/>
                                        <p:tgtEl>
                                          <p:spTgt spid="96"/>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A0CBB94B-7436-4507-8DB1-67C1476BAA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pic>
        <p:nvPicPr>
          <p:cNvPr id="4" name="图片 9">
            <a:extLst>
              <a:ext uri="{FF2B5EF4-FFF2-40B4-BE49-F238E27FC236}">
                <a16:creationId xmlns="" xmlns:a16="http://schemas.microsoft.com/office/drawing/2014/main" id="{57445490-118F-417A-9086-ADB60BFACAA2}"/>
              </a:ext>
            </a:extLst>
          </p:cNvPr>
          <p:cNvPicPr>
            <a:picLocks noChangeAspect="1"/>
          </p:cNvPicPr>
          <p:nvPr/>
        </p:nvPicPr>
        <p:blipFill>
          <a:blip r:embed="rId3"/>
          <a:srcRect l="11908" t="16713" b="14111"/>
          <a:stretch>
            <a:fillRect/>
          </a:stretch>
        </p:blipFill>
        <p:spPr>
          <a:xfrm>
            <a:off x="3022496" y="-54469"/>
            <a:ext cx="8812937" cy="6772874"/>
          </a:xfrm>
          <a:prstGeom prst="rect">
            <a:avLst/>
          </a:prstGeom>
          <a:noFill/>
          <a:ln w="9525">
            <a:noFill/>
          </a:ln>
        </p:spPr>
      </p:pic>
      <p:pic>
        <p:nvPicPr>
          <p:cNvPr id="5" name="图片 4">
            <a:extLst>
              <a:ext uri="{FF2B5EF4-FFF2-40B4-BE49-F238E27FC236}">
                <a16:creationId xmlns="" xmlns:a16="http://schemas.microsoft.com/office/drawing/2014/main" id="{A6F177AF-B7A6-49B5-AFEB-ACC2F47C45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112" t="36890" r="32848" b="2444"/>
          <a:stretch/>
        </p:blipFill>
        <p:spPr>
          <a:xfrm>
            <a:off x="1470490" y="1396003"/>
            <a:ext cx="3909378" cy="5692052"/>
          </a:xfrm>
          <a:prstGeom prst="rect">
            <a:avLst/>
          </a:prstGeom>
        </p:spPr>
      </p:pic>
      <p:pic>
        <p:nvPicPr>
          <p:cNvPr id="12" name="图片 11">
            <a:extLst>
              <a:ext uri="{FF2B5EF4-FFF2-40B4-BE49-F238E27FC236}">
                <a16:creationId xmlns="" xmlns:a16="http://schemas.microsoft.com/office/drawing/2014/main" id="{A0685C41-D465-4512-B9F6-8A38B1A4D09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365" b="88523"/>
          <a:stretch/>
        </p:blipFill>
        <p:spPr>
          <a:xfrm>
            <a:off x="9147874" y="0"/>
            <a:ext cx="3357141" cy="787078"/>
          </a:xfrm>
          <a:prstGeom prst="rect">
            <a:avLst/>
          </a:prstGeom>
        </p:spPr>
      </p:pic>
      <p:pic>
        <p:nvPicPr>
          <p:cNvPr id="13" name="图片 12">
            <a:extLst>
              <a:ext uri="{FF2B5EF4-FFF2-40B4-BE49-F238E27FC236}">
                <a16:creationId xmlns="" xmlns:a16="http://schemas.microsoft.com/office/drawing/2014/main" id="{F7F8C48D-A559-4113-AD18-8377F23E90C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365" b="88523"/>
          <a:stretch/>
        </p:blipFill>
        <p:spPr>
          <a:xfrm>
            <a:off x="356567" y="-1"/>
            <a:ext cx="5874496" cy="1377269"/>
          </a:xfrm>
          <a:prstGeom prst="rect">
            <a:avLst/>
          </a:prstGeom>
        </p:spPr>
      </p:pic>
      <p:pic>
        <p:nvPicPr>
          <p:cNvPr id="2" name="Picture 1">
            <a:extLst>
              <a:ext uri="{FF2B5EF4-FFF2-40B4-BE49-F238E27FC236}">
                <a16:creationId xmlns="" xmlns:a16="http://schemas.microsoft.com/office/drawing/2014/main" id="{B678ADE3-259D-4CD0-A535-C8901ABC1B50}"/>
              </a:ext>
            </a:extLst>
          </p:cNvPr>
          <p:cNvPicPr>
            <a:picLocks noChangeAspect="1"/>
          </p:cNvPicPr>
          <p:nvPr/>
        </p:nvPicPr>
        <p:blipFill>
          <a:blip r:embed="rId6"/>
          <a:stretch>
            <a:fillRect/>
          </a:stretch>
        </p:blipFill>
        <p:spPr>
          <a:xfrm>
            <a:off x="3293815" y="1663148"/>
            <a:ext cx="7919390" cy="3968840"/>
          </a:xfrm>
          <a:prstGeom prst="rect">
            <a:avLst/>
          </a:prstGeom>
        </p:spPr>
      </p:pic>
    </p:spTree>
    <p:extLst>
      <p:ext uri="{BB962C8B-B14F-4D97-AF65-F5344CB8AC3E}">
        <p14:creationId xmlns:p14="http://schemas.microsoft.com/office/powerpoint/2010/main" val="2255078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3"/>
          <a:stretch>
            <a:fillRect/>
          </a:stretch>
        </p:blipFill>
        <p:spPr>
          <a:xfrm>
            <a:off x="0" y="3326765"/>
            <a:ext cx="12191365" cy="3531235"/>
          </a:xfrm>
          <a:prstGeom prst="rect">
            <a:avLst/>
          </a:prstGeom>
        </p:spPr>
      </p:pic>
      <p:pic>
        <p:nvPicPr>
          <p:cNvPr id="105" name="Picture 104"/>
          <p:cNvPicPr/>
          <p:nvPr/>
        </p:nvPicPr>
        <p:blipFill>
          <a:blip r:embed="rId4"/>
          <a:stretch>
            <a:fillRect/>
          </a:stretch>
        </p:blipFill>
        <p:spPr>
          <a:xfrm>
            <a:off x="6096000" y="3429000"/>
            <a:ext cx="0" cy="0"/>
          </a:xfrm>
          <a:prstGeom prst="rect">
            <a:avLst/>
          </a:prstGeom>
          <a:noFill/>
          <a:ln w="9525">
            <a:noFill/>
          </a:ln>
        </p:spPr>
      </p:pic>
      <p:pic>
        <p:nvPicPr>
          <p:cNvPr id="107" name="Picture 106"/>
          <p:cNvPicPr/>
          <p:nvPr/>
        </p:nvPicPr>
        <p:blipFill>
          <a:blip r:embed="rId5"/>
          <a:stretch>
            <a:fillRect/>
          </a:stretch>
        </p:blipFill>
        <p:spPr>
          <a:xfrm>
            <a:off x="6096000" y="3429000"/>
            <a:ext cx="0" cy="0"/>
          </a:xfrm>
          <a:prstGeom prst="rect">
            <a:avLst/>
          </a:prstGeom>
          <a:noFill/>
          <a:ln w="9525">
            <a:noFill/>
          </a:ln>
        </p:spPr>
      </p:pic>
      <p:pic>
        <p:nvPicPr>
          <p:cNvPr id="108" name="Picture 107"/>
          <p:cNvPicPr/>
          <p:nvPr/>
        </p:nvPicPr>
        <p:blipFill>
          <a:blip r:embed="rId6"/>
          <a:stretch>
            <a:fillRect/>
          </a:stretch>
        </p:blipFill>
        <p:spPr>
          <a:xfrm>
            <a:off x="6096000" y="3429000"/>
            <a:ext cx="0" cy="0"/>
          </a:xfrm>
          <a:prstGeom prst="rect">
            <a:avLst/>
          </a:prstGeom>
          <a:noFill/>
          <a:ln w="9525">
            <a:noFill/>
          </a:ln>
        </p:spPr>
      </p:pic>
      <p:pic>
        <p:nvPicPr>
          <p:cNvPr id="101" name="Content Placeholder 100"/>
          <p:cNvPicPr>
            <a:picLocks noGrp="1" noChangeAspect="1"/>
          </p:cNvPicPr>
          <p:nvPr>
            <p:ph sz="half" idx="1"/>
          </p:nvPr>
        </p:nvPicPr>
        <p:blipFill>
          <a:blip r:embed="rId7"/>
          <a:stretch>
            <a:fillRect/>
          </a:stretch>
        </p:blipFill>
        <p:spPr>
          <a:xfrm>
            <a:off x="-288290" y="2840355"/>
            <a:ext cx="3281680" cy="3281680"/>
          </a:xfrm>
          <a:prstGeom prst="rect">
            <a:avLst/>
          </a:prstGeom>
          <a:noFill/>
          <a:ln w="9525">
            <a:noFill/>
          </a:ln>
        </p:spPr>
      </p:pic>
      <p:pic>
        <p:nvPicPr>
          <p:cNvPr id="20" name="Picture 19">
            <a:hlinkClick r:id="rId8" action="ppaction://hlinksldjump"/>
          </p:cNvPr>
          <p:cNvPicPr/>
          <p:nvPr/>
        </p:nvPicPr>
        <p:blipFill>
          <a:blip r:embed="rId9">
            <a:clrChange>
              <a:clrFrom>
                <a:srgbClr val="FFFFFF">
                  <a:alpha val="100000"/>
                </a:srgbClr>
              </a:clrFrom>
              <a:clrTo>
                <a:srgbClr val="FFFFFF">
                  <a:alpha val="100000"/>
                  <a:alpha val="0"/>
                </a:srgbClr>
              </a:clrTo>
            </a:clrChange>
          </a:blip>
          <a:srcRect l="21930" t="12926" r="21830" b="18917"/>
          <a:stretch>
            <a:fillRect/>
          </a:stretch>
        </p:blipFill>
        <p:spPr>
          <a:xfrm>
            <a:off x="3415665" y="2172335"/>
            <a:ext cx="1046480" cy="1296670"/>
          </a:xfrm>
          <a:prstGeom prst="rect">
            <a:avLst/>
          </a:prstGeom>
          <a:noFill/>
          <a:ln w="9525">
            <a:noFill/>
          </a:ln>
        </p:spPr>
      </p:pic>
      <p:pic>
        <p:nvPicPr>
          <p:cNvPr id="109" name="Picture 108">
            <a:hlinkClick r:id="rId10" action="ppaction://hlinksldjump"/>
          </p:cNvPr>
          <p:cNvPicPr/>
          <p:nvPr/>
        </p:nvPicPr>
        <p:blipFill>
          <a:blip r:embed="rId11">
            <a:clrChange>
              <a:clrFrom>
                <a:srgbClr val="FFFFFF">
                  <a:alpha val="100000"/>
                </a:srgbClr>
              </a:clrFrom>
              <a:clrTo>
                <a:srgbClr val="FFFFFF">
                  <a:alpha val="100000"/>
                  <a:alpha val="0"/>
                </a:srgbClr>
              </a:clrTo>
            </a:clrChange>
          </a:blip>
          <a:srcRect l="32994" t="65014" r="32305" b="2543"/>
          <a:stretch>
            <a:fillRect/>
          </a:stretch>
        </p:blipFill>
        <p:spPr>
          <a:xfrm>
            <a:off x="5792470" y="2314575"/>
            <a:ext cx="1136015" cy="1114425"/>
          </a:xfrm>
          <a:prstGeom prst="rect">
            <a:avLst/>
          </a:prstGeom>
          <a:noFill/>
          <a:ln w="9525">
            <a:noFill/>
          </a:ln>
        </p:spPr>
      </p:pic>
      <p:pic>
        <p:nvPicPr>
          <p:cNvPr id="21" name="Picture 20">
            <a:hlinkClick r:id="rId12" action="ppaction://hlinksldjump"/>
          </p:cNvPr>
          <p:cNvPicPr/>
          <p:nvPr/>
        </p:nvPicPr>
        <p:blipFill>
          <a:blip r:embed="rId13"/>
          <a:srcRect l="32983" t="32657" r="33195" b="33602"/>
          <a:stretch>
            <a:fillRect/>
          </a:stretch>
        </p:blipFill>
        <p:spPr>
          <a:xfrm>
            <a:off x="8258810" y="2314575"/>
            <a:ext cx="1274445" cy="1064260"/>
          </a:xfrm>
          <a:prstGeom prst="rect">
            <a:avLst/>
          </a:prstGeom>
          <a:noFill/>
          <a:ln w="9525">
            <a:noFill/>
          </a:ln>
        </p:spPr>
      </p:pic>
      <p:pic>
        <p:nvPicPr>
          <p:cNvPr id="32" name="图片 3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3149" y="967723"/>
            <a:ext cx="2155720" cy="628650"/>
          </a:xfrm>
          <a:prstGeom prst="rect">
            <a:avLst/>
          </a:prstGeom>
        </p:spPr>
      </p:pic>
      <p:pic>
        <p:nvPicPr>
          <p:cNvPr id="22" name="图片 3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49369" y="162543"/>
            <a:ext cx="2155720" cy="628650"/>
          </a:xfrm>
          <a:prstGeom prst="rect">
            <a:avLst/>
          </a:prstGeom>
        </p:spPr>
      </p:pic>
      <p:pic>
        <p:nvPicPr>
          <p:cNvPr id="23" name="图片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567251" y="1266832"/>
            <a:ext cx="1480533" cy="628650"/>
          </a:xfrm>
          <a:prstGeom prst="rect">
            <a:avLst/>
          </a:prstGeom>
        </p:spPr>
      </p:pic>
      <p:pic>
        <p:nvPicPr>
          <p:cNvPr id="24" name="图片 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727285" y="-12891"/>
            <a:ext cx="2302699" cy="2185214"/>
          </a:xfrm>
          <a:prstGeom prst="rect">
            <a:avLst/>
          </a:prstGeom>
        </p:spPr>
      </p:pic>
      <p:sp>
        <p:nvSpPr>
          <p:cNvPr id="26" name="Rounded Rectangle 25"/>
          <p:cNvSpPr/>
          <p:nvPr/>
        </p:nvSpPr>
        <p:spPr>
          <a:xfrm>
            <a:off x="1528445" y="470535"/>
            <a:ext cx="9143365" cy="1273810"/>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Bạn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hãy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Rusell</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thám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hiểm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rừng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xanh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và</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nhận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về</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huy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hiệu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nhé</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par>
                                <p:cTn id="8" presetID="63" presetClass="path" presetSubtype="0" repeatCount="indefinite" autoRev="1" fill="hold" nodeType="withEffect">
                                  <p:stCondLst>
                                    <p:cond delay="0"/>
                                  </p:stCondLst>
                                  <p:childTnLst>
                                    <p:animMotion origin="layout" path="M -2.08333E-6 2.22222E-6 L 0.09753 2.22222E-6 " pathEditMode="relative" rAng="0" ptsTypes="AA">
                                      <p:cBhvr>
                                        <p:cTn id="9" dur="5000" spd="-100000" fill="hold"/>
                                        <p:tgtEl>
                                          <p:spTgt spid="32"/>
                                        </p:tgtEl>
                                        <p:attrNameLst>
                                          <p:attrName>ppt_x</p:attrName>
                                          <p:attrName>ppt_y</p:attrName>
                                        </p:attrNameLst>
                                      </p:cBhvr>
                                      <p:rCtr x="4870" y="0"/>
                                    </p:animMotion>
                                  </p:childTnLst>
                                </p:cTn>
                              </p:par>
                              <p:par>
                                <p:cTn id="10" presetID="10"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childTnLst>
                                </p:cTn>
                              </p:par>
                              <p:par>
                                <p:cTn id="13" presetID="63" presetClass="path" presetSubtype="0" repeatCount="indefinite" autoRev="1" fill="hold" nodeType="withEffect">
                                  <p:stCondLst>
                                    <p:cond delay="0"/>
                                  </p:stCondLst>
                                  <p:childTnLst>
                                    <p:animMotion origin="layout" path="M -2.08333E-6 2.22222E-6 L 0.09753 2.22222E-6 " pathEditMode="relative" rAng="0" ptsTypes="AA">
                                      <p:cBhvr>
                                        <p:cTn id="14" dur="5000" spd="-100000" fill="hold"/>
                                        <p:tgtEl>
                                          <p:spTgt spid="22"/>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childTnLst>
                                </p:cTn>
                              </p:par>
                              <p:par>
                                <p:cTn id="18" presetID="63" presetClass="path" presetSubtype="0" repeatCount="indefinite" autoRev="1" fill="hold" nodeType="withEffect">
                                  <p:stCondLst>
                                    <p:cond delay="0"/>
                                  </p:stCondLst>
                                  <p:childTnLst>
                                    <p:animMotion origin="layout" path="M -2.91667E-6 -2.96296E-6 L 0.08985 0.00371 " pathEditMode="relative" rAng="0" ptsTypes="AA">
                                      <p:cBhvr>
                                        <p:cTn id="19" dur="5000" fill="hold"/>
                                        <p:tgtEl>
                                          <p:spTgt spid="23"/>
                                        </p:tgtEl>
                                        <p:attrNameLst>
                                          <p:attrName>ppt_x</p:attrName>
                                          <p:attrName>ppt_y</p:attrName>
                                        </p:attrNameLst>
                                      </p:cBhvr>
                                      <p:rCtr x="4492" y="185"/>
                                    </p:animMotion>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500" fill="hold">
                                          <p:stCondLst>
                                            <p:cond delay="0"/>
                                          </p:stCondLst>
                                        </p:cTn>
                                        <p:tgtEl>
                                          <p:spTgt spid="20"/>
                                        </p:tgtEl>
                                        <p:attrNameLst>
                                          <p:attrName>style.visibility</p:attrName>
                                        </p:attrNameLst>
                                      </p:cBhvr>
                                      <p:to>
                                        <p:strVal val="visible"/>
                                      </p:to>
                                    </p:set>
                                    <p:animEffect transition="in" filter="circle(in)">
                                      <p:cBhvr>
                                        <p:cTn id="29" dur="500"/>
                                        <p:tgtEl>
                                          <p:spTgt spid="20"/>
                                        </p:tgtEl>
                                      </p:cBhvr>
                                    </p:animEffect>
                                  </p:childTnLst>
                                </p:cTn>
                              </p:par>
                            </p:childTnLst>
                          </p:cTn>
                        </p:par>
                        <p:par>
                          <p:cTn id="30" fill="hold">
                            <p:stCondLst>
                              <p:cond delay="500"/>
                            </p:stCondLst>
                            <p:childTnLst>
                              <p:par>
                                <p:cTn id="31" presetID="6" presetClass="entr" presetSubtype="16" fill="hold" nodeType="afterEffect">
                                  <p:stCondLst>
                                    <p:cond delay="0"/>
                                  </p:stCondLst>
                                  <p:childTnLst>
                                    <p:set>
                                      <p:cBhvr>
                                        <p:cTn id="32" dur="500" fill="hold">
                                          <p:stCondLst>
                                            <p:cond delay="0"/>
                                          </p:stCondLst>
                                        </p:cTn>
                                        <p:tgtEl>
                                          <p:spTgt spid="109"/>
                                        </p:tgtEl>
                                        <p:attrNameLst>
                                          <p:attrName>style.visibility</p:attrName>
                                        </p:attrNameLst>
                                      </p:cBhvr>
                                      <p:to>
                                        <p:strVal val="visible"/>
                                      </p:to>
                                    </p:set>
                                    <p:animEffect transition="in" filter="circle(in)">
                                      <p:cBhvr>
                                        <p:cTn id="33" dur="500"/>
                                        <p:tgtEl>
                                          <p:spTgt spid="109"/>
                                        </p:tgtEl>
                                      </p:cBhvr>
                                    </p:animEffect>
                                  </p:childTnLst>
                                </p:cTn>
                              </p:par>
                            </p:childTnLst>
                          </p:cTn>
                        </p:par>
                        <p:par>
                          <p:cTn id="34" fill="hold">
                            <p:stCondLst>
                              <p:cond delay="1000"/>
                            </p:stCondLst>
                            <p:childTnLst>
                              <p:par>
                                <p:cTn id="35" presetID="6" presetClass="entr" presetSubtype="16" fill="hold" nodeType="afterEffect">
                                  <p:stCondLst>
                                    <p:cond delay="0"/>
                                  </p:stCondLst>
                                  <p:childTnLst>
                                    <p:set>
                                      <p:cBhvr>
                                        <p:cTn id="36" dur="500" fill="hold">
                                          <p:stCondLst>
                                            <p:cond delay="0"/>
                                          </p:stCondLst>
                                        </p:cTn>
                                        <p:tgtEl>
                                          <p:spTgt spid="21"/>
                                        </p:tgtEl>
                                        <p:attrNameLst>
                                          <p:attrName>style.visibility</p:attrName>
                                        </p:attrNameLst>
                                      </p:cBhvr>
                                      <p:to>
                                        <p:strVal val="visible"/>
                                      </p:to>
                                    </p:set>
                                    <p:animEffect transition="in" filter="circle(i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0 0 L 0.160469 -0.01 " pathEditMode="relative" ptsTypes="">
                                      <p:cBhvr>
                                        <p:cTn id="41" dur="2000" fill="hold"/>
                                        <p:tgtEl>
                                          <p:spTgt spid="101"/>
                                        </p:tgtEl>
                                        <p:attrNameLst>
                                          <p:attrName>ppt_x</p:attrName>
                                          <p:attrName>ppt_y</p:attrName>
                                        </p:attrNameLst>
                                      </p:cBhvr>
                                    </p:animMotion>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1000"/>
                                        <p:tgtEl>
                                          <p:spTgt spid="26"/>
                                        </p:tgtEl>
                                      </p:cBhvr>
                                    </p:animEffect>
                                    <p:anim calcmode="lin" valueType="num">
                                      <p:cBhvr>
                                        <p:cTn id="47" dur="1000" fill="hold"/>
                                        <p:tgtEl>
                                          <p:spTgt spid="26"/>
                                        </p:tgtEl>
                                        <p:attrNameLst>
                                          <p:attrName>ppt_x</p:attrName>
                                        </p:attrNameLst>
                                      </p:cBhvr>
                                      <p:tavLst>
                                        <p:tav tm="0">
                                          <p:val>
                                            <p:strVal val="#ppt_x"/>
                                          </p:val>
                                        </p:tav>
                                        <p:tav tm="100000">
                                          <p:val>
                                            <p:strVal val="#ppt_x"/>
                                          </p:val>
                                        </p:tav>
                                      </p:tavLst>
                                    </p:anim>
                                    <p:anim calcmode="lin" valueType="num">
                                      <p:cBhvr>
                                        <p:cTn id="4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2">
            <a:extLst>
              <a:ext uri="{FF2B5EF4-FFF2-40B4-BE49-F238E27FC236}">
                <a16:creationId xmlns="" xmlns:a16="http://schemas.microsoft.com/office/drawing/2014/main" id="{6C6F79D8-402A-4063-BE87-A358141A54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pic>
        <p:nvPicPr>
          <p:cNvPr id="2" name="图片 20">
            <a:extLst>
              <a:ext uri="{FF2B5EF4-FFF2-40B4-BE49-F238E27FC236}">
                <a16:creationId xmlns="" xmlns:a16="http://schemas.microsoft.com/office/drawing/2014/main" id="{67BE4DFF-E729-4F56-ABF6-F7302F2DE934}"/>
              </a:ext>
            </a:extLst>
          </p:cNvPr>
          <p:cNvPicPr>
            <a:picLocks noChangeAspect="1"/>
          </p:cNvPicPr>
          <p:nvPr/>
        </p:nvPicPr>
        <p:blipFill>
          <a:blip r:embed="rId3"/>
          <a:stretch>
            <a:fillRect/>
          </a:stretch>
        </p:blipFill>
        <p:spPr>
          <a:xfrm>
            <a:off x="347394" y="281619"/>
            <a:ext cx="1011803" cy="922149"/>
          </a:xfrm>
          <a:prstGeom prst="rect">
            <a:avLst/>
          </a:prstGeom>
          <a:noFill/>
          <a:ln w="9525">
            <a:noFill/>
          </a:ln>
        </p:spPr>
      </p:pic>
      <p:pic>
        <p:nvPicPr>
          <p:cNvPr id="4" name="图片 3">
            <a:extLst>
              <a:ext uri="{FF2B5EF4-FFF2-40B4-BE49-F238E27FC236}">
                <a16:creationId xmlns="" xmlns:a16="http://schemas.microsoft.com/office/drawing/2014/main" id="{22AA80F3-31BE-42DB-BE81-959D1F5408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1827" y="-497315"/>
            <a:ext cx="8685699" cy="7879034"/>
          </a:xfrm>
          <a:prstGeom prst="rect">
            <a:avLst/>
          </a:prstGeom>
        </p:spPr>
      </p:pic>
      <p:grpSp>
        <p:nvGrpSpPr>
          <p:cNvPr id="11" name="Google Shape;1994;p65">
            <a:extLst>
              <a:ext uri="{FF2B5EF4-FFF2-40B4-BE49-F238E27FC236}">
                <a16:creationId xmlns="" xmlns:a16="http://schemas.microsoft.com/office/drawing/2014/main" id="{408A4996-9B35-4E28-BBD9-B473FF5DE2FD}"/>
              </a:ext>
            </a:extLst>
          </p:cNvPr>
          <p:cNvGrpSpPr/>
          <p:nvPr/>
        </p:nvGrpSpPr>
        <p:grpSpPr>
          <a:xfrm rot="190812">
            <a:off x="623230" y="3280405"/>
            <a:ext cx="3745668" cy="2755332"/>
            <a:chOff x="3439060" y="2790150"/>
            <a:chExt cx="2406980" cy="1813799"/>
          </a:xfrm>
        </p:grpSpPr>
        <p:sp>
          <p:nvSpPr>
            <p:cNvPr id="12" name="Google Shape;1995;p65">
              <a:extLst>
                <a:ext uri="{FF2B5EF4-FFF2-40B4-BE49-F238E27FC236}">
                  <a16:creationId xmlns="" xmlns:a16="http://schemas.microsoft.com/office/drawing/2014/main" id="{22450AC9-FEAC-45C6-8F01-7743CB59689B}"/>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1996;p65">
              <a:extLst>
                <a:ext uri="{FF2B5EF4-FFF2-40B4-BE49-F238E27FC236}">
                  <a16:creationId xmlns="" xmlns:a16="http://schemas.microsoft.com/office/drawing/2014/main" id="{2AD99FA4-5479-4C67-B8D8-CEDF518EDA5E}"/>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1997;p65">
              <a:extLst>
                <a:ext uri="{FF2B5EF4-FFF2-40B4-BE49-F238E27FC236}">
                  <a16:creationId xmlns="" xmlns:a16="http://schemas.microsoft.com/office/drawing/2014/main" id="{647585D4-C111-4A3B-AC5A-09662CFA554C}"/>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1998;p65">
              <a:extLst>
                <a:ext uri="{FF2B5EF4-FFF2-40B4-BE49-F238E27FC236}">
                  <a16:creationId xmlns="" xmlns:a16="http://schemas.microsoft.com/office/drawing/2014/main" id="{30E9F7D3-AFF4-4FCA-A8EC-D6D8AED0A395}"/>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1999;p65">
              <a:extLst>
                <a:ext uri="{FF2B5EF4-FFF2-40B4-BE49-F238E27FC236}">
                  <a16:creationId xmlns="" xmlns:a16="http://schemas.microsoft.com/office/drawing/2014/main" id="{1FB76AF5-2CB4-41B0-93DE-16AFD9CBC0DF}"/>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2000;p65">
              <a:extLst>
                <a:ext uri="{FF2B5EF4-FFF2-40B4-BE49-F238E27FC236}">
                  <a16:creationId xmlns="" xmlns:a16="http://schemas.microsoft.com/office/drawing/2014/main" id="{226BC190-8979-40BD-AA15-190C28C6B01F}"/>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2001;p65">
              <a:extLst>
                <a:ext uri="{FF2B5EF4-FFF2-40B4-BE49-F238E27FC236}">
                  <a16:creationId xmlns="" xmlns:a16="http://schemas.microsoft.com/office/drawing/2014/main" id="{1FCEE719-0737-4C0A-8244-88F34BCDDC7C}"/>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2002;p65">
              <a:extLst>
                <a:ext uri="{FF2B5EF4-FFF2-40B4-BE49-F238E27FC236}">
                  <a16:creationId xmlns="" xmlns:a16="http://schemas.microsoft.com/office/drawing/2014/main" id="{A236F75B-A13D-4B83-BBAB-FD1505035190}"/>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2003;p65">
              <a:extLst>
                <a:ext uri="{FF2B5EF4-FFF2-40B4-BE49-F238E27FC236}">
                  <a16:creationId xmlns="" xmlns:a16="http://schemas.microsoft.com/office/drawing/2014/main" id="{12052B0C-7857-4FD8-906D-D91F9E0F9DD1}"/>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2004;p65">
              <a:extLst>
                <a:ext uri="{FF2B5EF4-FFF2-40B4-BE49-F238E27FC236}">
                  <a16:creationId xmlns="" xmlns:a16="http://schemas.microsoft.com/office/drawing/2014/main" id="{01A79653-04A5-438D-AFB0-8CD63C8E8DB1}"/>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2005;p65">
              <a:extLst>
                <a:ext uri="{FF2B5EF4-FFF2-40B4-BE49-F238E27FC236}">
                  <a16:creationId xmlns="" xmlns:a16="http://schemas.microsoft.com/office/drawing/2014/main" id="{9FF77CAA-B789-4D87-8E14-F934119EBBDE}"/>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2006;p65">
              <a:extLst>
                <a:ext uri="{FF2B5EF4-FFF2-40B4-BE49-F238E27FC236}">
                  <a16:creationId xmlns="" xmlns:a16="http://schemas.microsoft.com/office/drawing/2014/main" id="{889EAA53-7328-45A6-B5F5-929F91F05DB8}"/>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2007;p65">
              <a:extLst>
                <a:ext uri="{FF2B5EF4-FFF2-40B4-BE49-F238E27FC236}">
                  <a16:creationId xmlns="" xmlns:a16="http://schemas.microsoft.com/office/drawing/2014/main" id="{AC02345A-CC09-4AFF-A6B5-D29C633108A5}"/>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2008;p65">
              <a:extLst>
                <a:ext uri="{FF2B5EF4-FFF2-40B4-BE49-F238E27FC236}">
                  <a16:creationId xmlns="" xmlns:a16="http://schemas.microsoft.com/office/drawing/2014/main" id="{FFC751BD-8813-4134-BC90-852A982A070A}"/>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2009;p65">
              <a:extLst>
                <a:ext uri="{FF2B5EF4-FFF2-40B4-BE49-F238E27FC236}">
                  <a16:creationId xmlns="" xmlns:a16="http://schemas.microsoft.com/office/drawing/2014/main" id="{911185BC-3A43-494F-8B2D-961EE2B5B1D3}"/>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2010;p65">
              <a:extLst>
                <a:ext uri="{FF2B5EF4-FFF2-40B4-BE49-F238E27FC236}">
                  <a16:creationId xmlns="" xmlns:a16="http://schemas.microsoft.com/office/drawing/2014/main" id="{E3F928A7-0510-4C2C-91BC-6A535F549B39}"/>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2011;p65">
              <a:extLst>
                <a:ext uri="{FF2B5EF4-FFF2-40B4-BE49-F238E27FC236}">
                  <a16:creationId xmlns="" xmlns:a16="http://schemas.microsoft.com/office/drawing/2014/main" id="{9C5C1E94-CAD7-487E-87C6-F38DADA7AAB3}"/>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2012;p65">
              <a:extLst>
                <a:ext uri="{FF2B5EF4-FFF2-40B4-BE49-F238E27FC236}">
                  <a16:creationId xmlns="" xmlns:a16="http://schemas.microsoft.com/office/drawing/2014/main" id="{8A28B3CF-1AD2-4818-A3C3-DDCB1064BA97}"/>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2013;p65">
              <a:extLst>
                <a:ext uri="{FF2B5EF4-FFF2-40B4-BE49-F238E27FC236}">
                  <a16:creationId xmlns="" xmlns:a16="http://schemas.microsoft.com/office/drawing/2014/main" id="{E6A73EF4-DE17-4834-A96C-C68328176585}"/>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014;p65">
              <a:extLst>
                <a:ext uri="{FF2B5EF4-FFF2-40B4-BE49-F238E27FC236}">
                  <a16:creationId xmlns="" xmlns:a16="http://schemas.microsoft.com/office/drawing/2014/main" id="{6C2526AB-58AC-403C-8DDB-FA150A030146}"/>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015;p65">
              <a:extLst>
                <a:ext uri="{FF2B5EF4-FFF2-40B4-BE49-F238E27FC236}">
                  <a16:creationId xmlns="" xmlns:a16="http://schemas.microsoft.com/office/drawing/2014/main" id="{57B15224-ADC6-4B89-8166-7BEC5715C408}"/>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2016;p65">
              <a:extLst>
                <a:ext uri="{FF2B5EF4-FFF2-40B4-BE49-F238E27FC236}">
                  <a16:creationId xmlns="" xmlns:a16="http://schemas.microsoft.com/office/drawing/2014/main" id="{5129D84D-2255-4E29-BA7E-C5B12BB18198}"/>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2017;p65">
              <a:extLst>
                <a:ext uri="{FF2B5EF4-FFF2-40B4-BE49-F238E27FC236}">
                  <a16:creationId xmlns="" xmlns:a16="http://schemas.microsoft.com/office/drawing/2014/main" id="{35A72BEB-5E6D-45D7-B30A-2EBC08397400}"/>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2018;p65">
              <a:extLst>
                <a:ext uri="{FF2B5EF4-FFF2-40B4-BE49-F238E27FC236}">
                  <a16:creationId xmlns="" xmlns:a16="http://schemas.microsoft.com/office/drawing/2014/main" id="{888135AF-6CBF-42B6-BAF3-256A75646033}"/>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2019;p65">
              <a:extLst>
                <a:ext uri="{FF2B5EF4-FFF2-40B4-BE49-F238E27FC236}">
                  <a16:creationId xmlns="" xmlns:a16="http://schemas.microsoft.com/office/drawing/2014/main" id="{B106B4BF-F6D6-47EB-8188-48C6A5CABB5E}"/>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2020;p65">
              <a:extLst>
                <a:ext uri="{FF2B5EF4-FFF2-40B4-BE49-F238E27FC236}">
                  <a16:creationId xmlns="" xmlns:a16="http://schemas.microsoft.com/office/drawing/2014/main" id="{0251C6F4-1200-4F94-AE4F-B596261A99D1}"/>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2021;p65">
              <a:extLst>
                <a:ext uri="{FF2B5EF4-FFF2-40B4-BE49-F238E27FC236}">
                  <a16:creationId xmlns="" xmlns:a16="http://schemas.microsoft.com/office/drawing/2014/main" id="{C16BCB69-6B3B-42F6-A8B8-C3411712394F}"/>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2022;p65">
              <a:extLst>
                <a:ext uri="{FF2B5EF4-FFF2-40B4-BE49-F238E27FC236}">
                  <a16:creationId xmlns="" xmlns:a16="http://schemas.microsoft.com/office/drawing/2014/main" id="{40613316-0CE9-43C9-9591-B87160850BC1}"/>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2023;p65">
              <a:extLst>
                <a:ext uri="{FF2B5EF4-FFF2-40B4-BE49-F238E27FC236}">
                  <a16:creationId xmlns="" xmlns:a16="http://schemas.microsoft.com/office/drawing/2014/main" id="{A47E55DB-699C-4A96-A6F8-5EF43B8C1EB0}"/>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2024;p65">
              <a:extLst>
                <a:ext uri="{FF2B5EF4-FFF2-40B4-BE49-F238E27FC236}">
                  <a16:creationId xmlns="" xmlns:a16="http://schemas.microsoft.com/office/drawing/2014/main" id="{E454754D-A28C-46C2-8143-27C576F895E5}"/>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2025;p65">
              <a:extLst>
                <a:ext uri="{FF2B5EF4-FFF2-40B4-BE49-F238E27FC236}">
                  <a16:creationId xmlns="" xmlns:a16="http://schemas.microsoft.com/office/drawing/2014/main" id="{C0C40E73-2AEC-4F38-AD04-F12CA6F72778}"/>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2026;p65">
              <a:extLst>
                <a:ext uri="{FF2B5EF4-FFF2-40B4-BE49-F238E27FC236}">
                  <a16:creationId xmlns="" xmlns:a16="http://schemas.microsoft.com/office/drawing/2014/main" id="{482BF213-4C73-44E5-BB35-863E15074F21}"/>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2027;p65">
              <a:extLst>
                <a:ext uri="{FF2B5EF4-FFF2-40B4-BE49-F238E27FC236}">
                  <a16:creationId xmlns="" xmlns:a16="http://schemas.microsoft.com/office/drawing/2014/main" id="{0ABF7B6F-199A-4B7E-A126-C509E5481453}"/>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028;p65">
              <a:extLst>
                <a:ext uri="{FF2B5EF4-FFF2-40B4-BE49-F238E27FC236}">
                  <a16:creationId xmlns="" xmlns:a16="http://schemas.microsoft.com/office/drawing/2014/main" id="{5C5CE32E-9430-4C92-889A-102E7DA0E89E}"/>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029;p65">
              <a:extLst>
                <a:ext uri="{FF2B5EF4-FFF2-40B4-BE49-F238E27FC236}">
                  <a16:creationId xmlns="" xmlns:a16="http://schemas.microsoft.com/office/drawing/2014/main" id="{E86B896E-6EDE-42DB-BB8D-54E79A769B9E}"/>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030;p65">
              <a:extLst>
                <a:ext uri="{FF2B5EF4-FFF2-40B4-BE49-F238E27FC236}">
                  <a16:creationId xmlns="" xmlns:a16="http://schemas.microsoft.com/office/drawing/2014/main" id="{A9BE32C2-671F-45EA-AF4B-D5A711AA833F}"/>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031;p65">
              <a:extLst>
                <a:ext uri="{FF2B5EF4-FFF2-40B4-BE49-F238E27FC236}">
                  <a16:creationId xmlns="" xmlns:a16="http://schemas.microsoft.com/office/drawing/2014/main" id="{14CFA739-8133-4FF9-BBCF-5F5634E25639}"/>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0" name="TextBox 49">
            <a:extLst>
              <a:ext uri="{FF2B5EF4-FFF2-40B4-BE49-F238E27FC236}">
                <a16:creationId xmlns="" xmlns:a16="http://schemas.microsoft.com/office/drawing/2014/main" id="{3BF99B6E-1B8A-4C92-81C3-E5C2D633F973}"/>
              </a:ext>
            </a:extLst>
          </p:cNvPr>
          <p:cNvSpPr txBox="1"/>
          <p:nvPr/>
        </p:nvSpPr>
        <p:spPr>
          <a:xfrm>
            <a:off x="4875406" y="3140549"/>
            <a:ext cx="6056005" cy="2585323"/>
          </a:xfrm>
          <a:prstGeom prst="rect">
            <a:avLst/>
          </a:prstGeom>
          <a:noFill/>
        </p:spPr>
        <p:txBody>
          <a:bodyPr wrap="square">
            <a:spAutoFit/>
          </a:bodyPr>
          <a:lstStyle/>
          <a:p>
            <a:pPr algn="ctr"/>
            <a:r>
              <a:rPr lang="en-US" sz="5400" dirty="0" err="1">
                <a:latin typeface="Nunito" pitchFamily="2" charset="0"/>
              </a:rPr>
              <a:t>Tìm</a:t>
            </a:r>
            <a:r>
              <a:rPr lang="en-US" sz="5400" dirty="0">
                <a:latin typeface="Nunito" pitchFamily="2" charset="0"/>
              </a:rPr>
              <a:t> </a:t>
            </a:r>
            <a:r>
              <a:rPr lang="en-US" sz="5400" dirty="0" err="1">
                <a:latin typeface="Nunito" pitchFamily="2" charset="0"/>
              </a:rPr>
              <a:t>hiểu</a:t>
            </a:r>
            <a:r>
              <a:rPr lang="en-US" sz="5400" dirty="0">
                <a:latin typeface="Nunito" pitchFamily="2" charset="0"/>
              </a:rPr>
              <a:t> </a:t>
            </a:r>
            <a:r>
              <a:rPr lang="vi-VN" sz="5400" dirty="0">
                <a:latin typeface="Nunito" pitchFamily="2" charset="0"/>
              </a:rPr>
              <a:t>về </a:t>
            </a:r>
            <a:endParaRPr lang="en-US" sz="5400" dirty="0">
              <a:latin typeface="Nunito" pitchFamily="2" charset="0"/>
            </a:endParaRPr>
          </a:p>
          <a:p>
            <a:pPr algn="ctr"/>
            <a:r>
              <a:rPr lang="vi-VN" sz="5400" dirty="0">
                <a:latin typeface="Nunito" pitchFamily="2" charset="0"/>
              </a:rPr>
              <a:t>sự nuôi và dạy con của </a:t>
            </a:r>
            <a:r>
              <a:rPr lang="en-US" sz="5400" dirty="0" err="1">
                <a:latin typeface="Nunito" pitchFamily="2" charset="0"/>
              </a:rPr>
              <a:t>hổ</a:t>
            </a:r>
            <a:r>
              <a:rPr lang="en-US" sz="5400" dirty="0">
                <a:latin typeface="Nunito" pitchFamily="2" charset="0"/>
              </a:rPr>
              <a:t>.</a:t>
            </a:r>
          </a:p>
        </p:txBody>
      </p:sp>
    </p:spTree>
    <p:extLst>
      <p:ext uri="{BB962C8B-B14F-4D97-AF65-F5344CB8AC3E}">
        <p14:creationId xmlns:p14="http://schemas.microsoft.com/office/powerpoint/2010/main" val="2662926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8911A04D-4A46-4DEC-8EB5-97637AFD65E5}"/>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pic>
        <p:nvPicPr>
          <p:cNvPr id="3" name="图片 2">
            <a:extLst>
              <a:ext uri="{FF2B5EF4-FFF2-40B4-BE49-F238E27FC236}">
                <a16:creationId xmlns="" xmlns:a16="http://schemas.microsoft.com/office/drawing/2014/main" id="{49A936E1-0F46-4002-97D2-9CB47DF8526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5585"/>
          <a:stretch/>
        </p:blipFill>
        <p:spPr>
          <a:xfrm>
            <a:off x="0" y="-272146"/>
            <a:ext cx="12192000" cy="5670631"/>
          </a:xfrm>
          <a:prstGeom prst="rect">
            <a:avLst/>
          </a:prstGeom>
        </p:spPr>
      </p:pic>
      <p:sp>
        <p:nvSpPr>
          <p:cNvPr id="9" name="TextBox 8">
            <a:extLst>
              <a:ext uri="{FF2B5EF4-FFF2-40B4-BE49-F238E27FC236}">
                <a16:creationId xmlns="" xmlns:a16="http://schemas.microsoft.com/office/drawing/2014/main" id="{DAF59C03-B4E3-4C38-BBA3-6C28E168EC86}"/>
              </a:ext>
            </a:extLst>
          </p:cNvPr>
          <p:cNvSpPr txBox="1"/>
          <p:nvPr/>
        </p:nvSpPr>
        <p:spPr>
          <a:xfrm>
            <a:off x="-1309" y="146946"/>
            <a:ext cx="11962689" cy="1200329"/>
          </a:xfrm>
          <a:prstGeom prst="rect">
            <a:avLst/>
          </a:prstGeom>
          <a:noFill/>
        </p:spPr>
        <p:txBody>
          <a:bodyPr wrap="square" rtlCol="0">
            <a:spAutoFit/>
          </a:bodyPr>
          <a:lstStyle/>
          <a:p>
            <a:r>
              <a:rPr lang="en-US" sz="3600" b="1" dirty="0" err="1">
                <a:solidFill>
                  <a:schemeClr val="tx2">
                    <a:lumMod val="50000"/>
                  </a:schemeClr>
                </a:solidFill>
                <a:highlight>
                  <a:srgbClr val="FFFF00"/>
                </a:highlight>
                <a:latin typeface="Nunito" pitchFamily="2" charset="0"/>
                <a:cs typeface="Times New Roman" pitchFamily="18" charset="0"/>
              </a:rPr>
              <a:t>Đọc</a:t>
            </a:r>
            <a:r>
              <a:rPr lang="en-US" sz="3600" b="1" dirty="0">
                <a:solidFill>
                  <a:schemeClr val="tx2">
                    <a:lumMod val="50000"/>
                  </a:schemeClr>
                </a:solidFill>
                <a:highlight>
                  <a:srgbClr val="FFFF00"/>
                </a:highlight>
                <a:latin typeface="Nunito" pitchFamily="2" charset="0"/>
                <a:cs typeface="Times New Roman" pitchFamily="18" charset="0"/>
              </a:rPr>
              <a:t> </a:t>
            </a:r>
            <a:r>
              <a:rPr lang="en-US" sz="3600" b="1" dirty="0" err="1">
                <a:solidFill>
                  <a:schemeClr val="tx2">
                    <a:lumMod val="50000"/>
                  </a:schemeClr>
                </a:solidFill>
                <a:highlight>
                  <a:srgbClr val="FFFF00"/>
                </a:highlight>
                <a:latin typeface="Nunito" pitchFamily="2" charset="0"/>
                <a:cs typeface="Times New Roman" pitchFamily="18" charset="0"/>
              </a:rPr>
              <a:t>thông</a:t>
            </a:r>
            <a:r>
              <a:rPr lang="en-US" sz="3600" b="1" dirty="0">
                <a:solidFill>
                  <a:schemeClr val="tx2">
                    <a:lumMod val="50000"/>
                  </a:schemeClr>
                </a:solidFill>
                <a:highlight>
                  <a:srgbClr val="FFFF00"/>
                </a:highlight>
                <a:latin typeface="Nunito" pitchFamily="2" charset="0"/>
                <a:cs typeface="Times New Roman" pitchFamily="18" charset="0"/>
              </a:rPr>
              <a:t> tin </a:t>
            </a:r>
            <a:r>
              <a:rPr lang="en-US" sz="3600" b="1" dirty="0" err="1">
                <a:solidFill>
                  <a:schemeClr val="tx2">
                    <a:lumMod val="50000"/>
                  </a:schemeClr>
                </a:solidFill>
                <a:highlight>
                  <a:srgbClr val="FFFF00"/>
                </a:highlight>
                <a:latin typeface="Nunito" pitchFamily="2" charset="0"/>
                <a:cs typeface="Times New Roman" pitchFamily="18" charset="0"/>
              </a:rPr>
              <a:t>trong</a:t>
            </a:r>
            <a:r>
              <a:rPr lang="en-US" sz="3600" b="1" dirty="0">
                <a:solidFill>
                  <a:schemeClr val="tx2">
                    <a:lumMod val="50000"/>
                  </a:schemeClr>
                </a:solidFill>
                <a:highlight>
                  <a:srgbClr val="FFFF00"/>
                </a:highlight>
                <a:latin typeface="Nunito" pitchFamily="2" charset="0"/>
                <a:cs typeface="Times New Roman" pitchFamily="18" charset="0"/>
              </a:rPr>
              <a:t> </a:t>
            </a:r>
            <a:r>
              <a:rPr lang="en-US" sz="3600" b="1" dirty="0" err="1">
                <a:solidFill>
                  <a:schemeClr val="tx2">
                    <a:lumMod val="50000"/>
                  </a:schemeClr>
                </a:solidFill>
                <a:highlight>
                  <a:srgbClr val="FFFF00"/>
                </a:highlight>
                <a:latin typeface="Nunito" pitchFamily="2" charset="0"/>
                <a:cs typeface="Times New Roman" pitchFamily="18" charset="0"/>
              </a:rPr>
              <a:t>sách</a:t>
            </a:r>
            <a:r>
              <a:rPr lang="en-US" sz="3600" b="1" dirty="0">
                <a:solidFill>
                  <a:schemeClr val="tx2">
                    <a:lumMod val="50000"/>
                  </a:schemeClr>
                </a:solidFill>
                <a:highlight>
                  <a:srgbClr val="FFFF00"/>
                </a:highlight>
                <a:latin typeface="Nunito" pitchFamily="2" charset="0"/>
                <a:cs typeface="Times New Roman" pitchFamily="18" charset="0"/>
              </a:rPr>
              <a:t> </a:t>
            </a:r>
            <a:r>
              <a:rPr lang="en-US" sz="3600" b="1" dirty="0" err="1">
                <a:solidFill>
                  <a:schemeClr val="tx2">
                    <a:lumMod val="50000"/>
                  </a:schemeClr>
                </a:solidFill>
                <a:highlight>
                  <a:srgbClr val="FFFF00"/>
                </a:highlight>
                <a:latin typeface="Nunito" pitchFamily="2" charset="0"/>
                <a:cs typeface="Times New Roman" pitchFamily="18" charset="0"/>
              </a:rPr>
              <a:t>giáo</a:t>
            </a:r>
            <a:r>
              <a:rPr lang="en-US" sz="3600" b="1" dirty="0">
                <a:solidFill>
                  <a:schemeClr val="tx2">
                    <a:lumMod val="50000"/>
                  </a:schemeClr>
                </a:solidFill>
                <a:highlight>
                  <a:srgbClr val="FFFF00"/>
                </a:highlight>
                <a:latin typeface="Nunito" pitchFamily="2" charset="0"/>
                <a:cs typeface="Times New Roman" pitchFamily="18" charset="0"/>
              </a:rPr>
              <a:t> khoa </a:t>
            </a:r>
            <a:r>
              <a:rPr lang="en-US" sz="3600" b="1" dirty="0" err="1">
                <a:solidFill>
                  <a:schemeClr val="tx2">
                    <a:lumMod val="50000"/>
                  </a:schemeClr>
                </a:solidFill>
                <a:highlight>
                  <a:srgbClr val="FFFF00"/>
                </a:highlight>
                <a:latin typeface="Nunito" pitchFamily="2" charset="0"/>
                <a:cs typeface="Times New Roman" pitchFamily="18" charset="0"/>
              </a:rPr>
              <a:t>trang</a:t>
            </a:r>
            <a:r>
              <a:rPr lang="en-US" sz="3600" b="1" dirty="0">
                <a:solidFill>
                  <a:schemeClr val="tx2">
                    <a:lumMod val="50000"/>
                  </a:schemeClr>
                </a:solidFill>
                <a:highlight>
                  <a:srgbClr val="FFFF00"/>
                </a:highlight>
                <a:latin typeface="Nunito" pitchFamily="2" charset="0"/>
                <a:cs typeface="Times New Roman" pitchFamily="18" charset="0"/>
              </a:rPr>
              <a:t> 122 </a:t>
            </a:r>
            <a:r>
              <a:rPr lang="en-US" sz="3600" b="1" dirty="0" err="1">
                <a:solidFill>
                  <a:schemeClr val="tx2">
                    <a:lumMod val="50000"/>
                  </a:schemeClr>
                </a:solidFill>
                <a:highlight>
                  <a:srgbClr val="FFFF00"/>
                </a:highlight>
                <a:latin typeface="Nunito" pitchFamily="2" charset="0"/>
                <a:cs typeface="Times New Roman" pitchFamily="18" charset="0"/>
              </a:rPr>
              <a:t>và</a:t>
            </a:r>
            <a:r>
              <a:rPr lang="en-US" sz="3600" b="1" dirty="0">
                <a:solidFill>
                  <a:schemeClr val="tx2">
                    <a:lumMod val="50000"/>
                  </a:schemeClr>
                </a:solidFill>
                <a:highlight>
                  <a:srgbClr val="FFFF00"/>
                </a:highlight>
                <a:latin typeface="Nunito" pitchFamily="2" charset="0"/>
                <a:cs typeface="Times New Roman" pitchFamily="18" charset="0"/>
              </a:rPr>
              <a:t> </a:t>
            </a:r>
            <a:r>
              <a:rPr lang="en-US" sz="3600" b="1" dirty="0" err="1">
                <a:solidFill>
                  <a:schemeClr val="tx2">
                    <a:lumMod val="50000"/>
                  </a:schemeClr>
                </a:solidFill>
                <a:highlight>
                  <a:srgbClr val="FFFF00"/>
                </a:highlight>
                <a:latin typeface="Nunito" pitchFamily="2" charset="0"/>
                <a:cs typeface="Times New Roman" pitchFamily="18" charset="0"/>
              </a:rPr>
              <a:t>trả</a:t>
            </a:r>
            <a:r>
              <a:rPr lang="en-US" sz="3600" b="1" dirty="0">
                <a:solidFill>
                  <a:schemeClr val="tx2">
                    <a:lumMod val="50000"/>
                  </a:schemeClr>
                </a:solidFill>
                <a:highlight>
                  <a:srgbClr val="FFFF00"/>
                </a:highlight>
                <a:latin typeface="Nunito" pitchFamily="2" charset="0"/>
                <a:cs typeface="Times New Roman" pitchFamily="18" charset="0"/>
              </a:rPr>
              <a:t> </a:t>
            </a:r>
            <a:r>
              <a:rPr lang="en-US" sz="3600" b="1" dirty="0" err="1">
                <a:solidFill>
                  <a:schemeClr val="tx2">
                    <a:lumMod val="50000"/>
                  </a:schemeClr>
                </a:solidFill>
                <a:highlight>
                  <a:srgbClr val="FFFF00"/>
                </a:highlight>
                <a:latin typeface="Nunito" pitchFamily="2" charset="0"/>
                <a:cs typeface="Times New Roman" pitchFamily="18" charset="0"/>
              </a:rPr>
              <a:t>lời</a:t>
            </a:r>
            <a:r>
              <a:rPr lang="en-US" sz="3600" b="1" dirty="0">
                <a:solidFill>
                  <a:schemeClr val="tx2">
                    <a:lumMod val="50000"/>
                  </a:schemeClr>
                </a:solidFill>
                <a:highlight>
                  <a:srgbClr val="FFFF00"/>
                </a:highlight>
                <a:latin typeface="Nunito" pitchFamily="2" charset="0"/>
                <a:cs typeface="Times New Roman" pitchFamily="18" charset="0"/>
              </a:rPr>
              <a:t> </a:t>
            </a:r>
            <a:r>
              <a:rPr lang="en-US" sz="3600" b="1" dirty="0" err="1">
                <a:solidFill>
                  <a:schemeClr val="tx2">
                    <a:lumMod val="50000"/>
                  </a:schemeClr>
                </a:solidFill>
                <a:highlight>
                  <a:srgbClr val="FFFF00"/>
                </a:highlight>
                <a:latin typeface="Nunito" pitchFamily="2" charset="0"/>
                <a:cs typeface="Times New Roman" pitchFamily="18" charset="0"/>
              </a:rPr>
              <a:t>các</a:t>
            </a:r>
            <a:r>
              <a:rPr lang="en-US" sz="3600" b="1" dirty="0">
                <a:solidFill>
                  <a:schemeClr val="tx2">
                    <a:lumMod val="50000"/>
                  </a:schemeClr>
                </a:solidFill>
                <a:highlight>
                  <a:srgbClr val="FFFF00"/>
                </a:highlight>
                <a:latin typeface="Nunito" pitchFamily="2" charset="0"/>
                <a:cs typeface="Times New Roman" pitchFamily="18" charset="0"/>
              </a:rPr>
              <a:t> </a:t>
            </a:r>
            <a:r>
              <a:rPr lang="en-US" sz="3600" b="1" dirty="0" err="1">
                <a:solidFill>
                  <a:schemeClr val="tx2">
                    <a:lumMod val="50000"/>
                  </a:schemeClr>
                </a:solidFill>
                <a:highlight>
                  <a:srgbClr val="FFFF00"/>
                </a:highlight>
                <a:latin typeface="Nunito" pitchFamily="2" charset="0"/>
                <a:cs typeface="Times New Roman" pitchFamily="18" charset="0"/>
              </a:rPr>
              <a:t>câu</a:t>
            </a:r>
            <a:r>
              <a:rPr lang="en-US" sz="3600" b="1" dirty="0">
                <a:solidFill>
                  <a:schemeClr val="tx2">
                    <a:lumMod val="50000"/>
                  </a:schemeClr>
                </a:solidFill>
                <a:highlight>
                  <a:srgbClr val="FFFF00"/>
                </a:highlight>
                <a:latin typeface="Nunito" pitchFamily="2" charset="0"/>
                <a:cs typeface="Times New Roman" pitchFamily="18" charset="0"/>
              </a:rPr>
              <a:t> </a:t>
            </a:r>
            <a:r>
              <a:rPr lang="en-US" sz="3600" b="1" dirty="0" err="1">
                <a:solidFill>
                  <a:schemeClr val="tx2">
                    <a:lumMod val="50000"/>
                  </a:schemeClr>
                </a:solidFill>
                <a:highlight>
                  <a:srgbClr val="FFFF00"/>
                </a:highlight>
                <a:latin typeface="Nunito" pitchFamily="2" charset="0"/>
                <a:cs typeface="Times New Roman" pitchFamily="18" charset="0"/>
              </a:rPr>
              <a:t>hỏi</a:t>
            </a:r>
            <a:r>
              <a:rPr lang="en-US" sz="3600" b="1" dirty="0">
                <a:solidFill>
                  <a:schemeClr val="tx2">
                    <a:lumMod val="50000"/>
                  </a:schemeClr>
                </a:solidFill>
                <a:highlight>
                  <a:srgbClr val="FFFF00"/>
                </a:highlight>
                <a:latin typeface="Nunito" pitchFamily="2" charset="0"/>
                <a:cs typeface="Times New Roman" pitchFamily="18" charset="0"/>
              </a:rPr>
              <a:t> </a:t>
            </a:r>
            <a:r>
              <a:rPr lang="en-US" sz="3600" b="1" dirty="0" err="1">
                <a:solidFill>
                  <a:schemeClr val="tx2">
                    <a:lumMod val="50000"/>
                  </a:schemeClr>
                </a:solidFill>
                <a:highlight>
                  <a:srgbClr val="FFFF00"/>
                </a:highlight>
                <a:latin typeface="Nunito" pitchFamily="2" charset="0"/>
                <a:cs typeface="Times New Roman" pitchFamily="18" charset="0"/>
              </a:rPr>
              <a:t>sau</a:t>
            </a:r>
            <a:r>
              <a:rPr lang="en-US" sz="3600" b="1" dirty="0">
                <a:solidFill>
                  <a:schemeClr val="tx2">
                    <a:lumMod val="50000"/>
                  </a:schemeClr>
                </a:solidFill>
                <a:highlight>
                  <a:srgbClr val="FFFF00"/>
                </a:highlight>
                <a:latin typeface="Nunito" pitchFamily="2" charset="0"/>
                <a:cs typeface="Times New Roman" pitchFamily="18" charset="0"/>
              </a:rPr>
              <a:t>:</a:t>
            </a:r>
          </a:p>
        </p:txBody>
      </p:sp>
      <p:sp>
        <p:nvSpPr>
          <p:cNvPr id="13" name="矩形 13">
            <a:extLst>
              <a:ext uri="{FF2B5EF4-FFF2-40B4-BE49-F238E27FC236}">
                <a16:creationId xmlns="" xmlns:a16="http://schemas.microsoft.com/office/drawing/2014/main" id="{03B0F805-7BB7-4BEF-9FDC-0A40F0F69382}"/>
              </a:ext>
            </a:extLst>
          </p:cNvPr>
          <p:cNvSpPr/>
          <p:nvPr/>
        </p:nvSpPr>
        <p:spPr>
          <a:xfrm>
            <a:off x="142225" y="3306296"/>
            <a:ext cx="11962689" cy="3358754"/>
          </a:xfrm>
          <a:prstGeom prst="rect">
            <a:avLst/>
          </a:prstGeom>
          <a:solidFill>
            <a:srgbClr val="AAF1F8"/>
          </a:solidFill>
          <a:ln w="19050">
            <a:solidFill>
              <a:srgbClr val="DCB30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endParaRPr>
          </a:p>
        </p:txBody>
      </p:sp>
      <p:sp>
        <p:nvSpPr>
          <p:cNvPr id="14" name="Text Box 11">
            <a:extLst>
              <a:ext uri="{FF2B5EF4-FFF2-40B4-BE49-F238E27FC236}">
                <a16:creationId xmlns="" xmlns:a16="http://schemas.microsoft.com/office/drawing/2014/main" id="{50BD2109-3259-49ED-9BD4-03DD0F374448}"/>
              </a:ext>
            </a:extLst>
          </p:cNvPr>
          <p:cNvSpPr txBox="1">
            <a:spLocks noChangeArrowheads="1"/>
          </p:cNvSpPr>
          <p:nvPr/>
        </p:nvSpPr>
        <p:spPr bwMode="auto">
          <a:xfrm>
            <a:off x="604157" y="3712031"/>
            <a:ext cx="9933216" cy="830997"/>
          </a:xfrm>
          <a:prstGeom prst="rect">
            <a:avLst/>
          </a:prstGeom>
          <a:noFill/>
          <a:ln w="9525">
            <a:noFill/>
            <a:miter lim="800000"/>
            <a:headEnd/>
            <a:tailEnd/>
          </a:ln>
        </p:spPr>
        <p:txBody>
          <a:bodyPr wrap="square">
            <a:spAutoFit/>
          </a:bodyPr>
          <a:lstStyle/>
          <a:p>
            <a:pPr>
              <a:spcBef>
                <a:spcPct val="50000"/>
              </a:spcBef>
            </a:pPr>
            <a:r>
              <a:rPr lang="en-US" sz="4800" b="1" dirty="0" err="1">
                <a:solidFill>
                  <a:srgbClr val="C00000"/>
                </a:solidFill>
                <a:latin typeface="Nunito" pitchFamily="2" charset="0"/>
                <a:cs typeface="Times New Roman" pitchFamily="18" charset="0"/>
                <a:sym typeface="Wingdings" pitchFamily="2" charset="2"/>
              </a:rPr>
              <a:t>Hổ</a:t>
            </a:r>
            <a:r>
              <a:rPr lang="en-US" sz="4800" b="1" dirty="0">
                <a:solidFill>
                  <a:srgbClr val="C00000"/>
                </a:solidFill>
                <a:latin typeface="Nunito" pitchFamily="2" charset="0"/>
                <a:cs typeface="Times New Roman" pitchFamily="18" charset="0"/>
                <a:sym typeface="Wingdings" pitchFamily="2" charset="2"/>
              </a:rPr>
              <a:t> </a:t>
            </a:r>
            <a:r>
              <a:rPr lang="en-US" sz="4800" b="1" dirty="0" err="1">
                <a:solidFill>
                  <a:srgbClr val="C00000"/>
                </a:solidFill>
                <a:latin typeface="Nunito" pitchFamily="2" charset="0"/>
                <a:cs typeface="Times New Roman" pitchFamily="18" charset="0"/>
                <a:sym typeface="Wingdings" pitchFamily="2" charset="2"/>
              </a:rPr>
              <a:t>là</a:t>
            </a:r>
            <a:r>
              <a:rPr lang="en-US" sz="4800" b="1" dirty="0">
                <a:solidFill>
                  <a:srgbClr val="C00000"/>
                </a:solidFill>
                <a:latin typeface="Nunito" pitchFamily="2" charset="0"/>
                <a:cs typeface="Times New Roman" pitchFamily="18" charset="0"/>
                <a:sym typeface="Wingdings" pitchFamily="2" charset="2"/>
              </a:rPr>
              <a:t> </a:t>
            </a:r>
            <a:r>
              <a:rPr lang="en-US" sz="4800" b="1" dirty="0" err="1">
                <a:solidFill>
                  <a:srgbClr val="C00000"/>
                </a:solidFill>
                <a:latin typeface="Nunito" pitchFamily="2" charset="0"/>
                <a:cs typeface="Times New Roman" pitchFamily="18" charset="0"/>
                <a:sym typeface="Wingdings" pitchFamily="2" charset="2"/>
              </a:rPr>
              <a:t>loài</a:t>
            </a:r>
            <a:r>
              <a:rPr lang="en-US" sz="4800" b="1" dirty="0">
                <a:solidFill>
                  <a:srgbClr val="C00000"/>
                </a:solidFill>
                <a:latin typeface="Nunito" pitchFamily="2" charset="0"/>
                <a:cs typeface="Times New Roman" pitchFamily="18" charset="0"/>
                <a:sym typeface="Wingdings" pitchFamily="2" charset="2"/>
              </a:rPr>
              <a:t> </a:t>
            </a:r>
            <a:r>
              <a:rPr lang="en-US" sz="4800" b="1" dirty="0" err="1">
                <a:solidFill>
                  <a:srgbClr val="C00000"/>
                </a:solidFill>
                <a:latin typeface="Nunito" pitchFamily="2" charset="0"/>
                <a:cs typeface="Times New Roman" pitchFamily="18" charset="0"/>
                <a:sym typeface="Wingdings" pitchFamily="2" charset="2"/>
              </a:rPr>
              <a:t>thú</a:t>
            </a:r>
            <a:r>
              <a:rPr lang="en-US" sz="4800" b="1" dirty="0">
                <a:solidFill>
                  <a:srgbClr val="C00000"/>
                </a:solidFill>
                <a:latin typeface="Nunito" pitchFamily="2" charset="0"/>
                <a:cs typeface="Times New Roman" pitchFamily="18" charset="0"/>
                <a:sym typeface="Wingdings" pitchFamily="2" charset="2"/>
              </a:rPr>
              <a:t> </a:t>
            </a:r>
            <a:r>
              <a:rPr lang="en-US" sz="4800" b="1" dirty="0" err="1">
                <a:solidFill>
                  <a:srgbClr val="C00000"/>
                </a:solidFill>
                <a:latin typeface="Nunito" pitchFamily="2" charset="0"/>
                <a:cs typeface="Times New Roman" pitchFamily="18" charset="0"/>
                <a:sym typeface="Wingdings" pitchFamily="2" charset="2"/>
              </a:rPr>
              <a:t>ăn</a:t>
            </a:r>
            <a:r>
              <a:rPr lang="en-US" sz="4800" b="1" dirty="0">
                <a:solidFill>
                  <a:srgbClr val="C00000"/>
                </a:solidFill>
                <a:latin typeface="Nunito" pitchFamily="2" charset="0"/>
                <a:cs typeface="Times New Roman" pitchFamily="18" charset="0"/>
                <a:sym typeface="Wingdings" pitchFamily="2" charset="2"/>
              </a:rPr>
              <a:t> </a:t>
            </a:r>
            <a:r>
              <a:rPr lang="en-US" sz="4800" b="1" dirty="0" err="1">
                <a:solidFill>
                  <a:srgbClr val="C00000"/>
                </a:solidFill>
                <a:latin typeface="Nunito" pitchFamily="2" charset="0"/>
                <a:cs typeface="Times New Roman" pitchFamily="18" charset="0"/>
                <a:sym typeface="Wingdings" pitchFamily="2" charset="2"/>
              </a:rPr>
              <a:t>thịt</a:t>
            </a:r>
            <a:r>
              <a:rPr lang="en-US" sz="4800" b="1" dirty="0">
                <a:solidFill>
                  <a:srgbClr val="C00000"/>
                </a:solidFill>
                <a:latin typeface="Nunito" pitchFamily="2" charset="0"/>
                <a:cs typeface="Times New Roman" pitchFamily="18" charset="0"/>
                <a:sym typeface="Wingdings" pitchFamily="2" charset="2"/>
              </a:rPr>
              <a:t> hay </a:t>
            </a:r>
            <a:r>
              <a:rPr lang="en-US" sz="4800" b="1" dirty="0" err="1">
                <a:solidFill>
                  <a:srgbClr val="C00000"/>
                </a:solidFill>
                <a:latin typeface="Nunito" pitchFamily="2" charset="0"/>
                <a:cs typeface="Times New Roman" pitchFamily="18" charset="0"/>
                <a:sym typeface="Wingdings" pitchFamily="2" charset="2"/>
              </a:rPr>
              <a:t>ăn</a:t>
            </a:r>
            <a:r>
              <a:rPr lang="en-US" sz="4800" b="1" dirty="0">
                <a:solidFill>
                  <a:srgbClr val="C00000"/>
                </a:solidFill>
                <a:latin typeface="Nunito" pitchFamily="2" charset="0"/>
                <a:cs typeface="Times New Roman" pitchFamily="18" charset="0"/>
                <a:sym typeface="Wingdings" pitchFamily="2" charset="2"/>
              </a:rPr>
              <a:t> </a:t>
            </a:r>
            <a:r>
              <a:rPr lang="en-US" sz="4800" b="1" dirty="0" err="1">
                <a:solidFill>
                  <a:srgbClr val="C00000"/>
                </a:solidFill>
                <a:latin typeface="Nunito" pitchFamily="2" charset="0"/>
                <a:cs typeface="Times New Roman" pitchFamily="18" charset="0"/>
                <a:sym typeface="Wingdings" pitchFamily="2" charset="2"/>
              </a:rPr>
              <a:t>cỏ</a:t>
            </a:r>
            <a:r>
              <a:rPr lang="en-US" sz="4800" b="1" dirty="0">
                <a:solidFill>
                  <a:srgbClr val="C00000"/>
                </a:solidFill>
                <a:latin typeface="Nunito" pitchFamily="2" charset="0"/>
                <a:cs typeface="Times New Roman" pitchFamily="18" charset="0"/>
                <a:sym typeface="Wingdings" pitchFamily="2" charset="2"/>
              </a:rPr>
              <a:t>?</a:t>
            </a:r>
            <a:endParaRPr lang="en-US" sz="4800" b="1" dirty="0">
              <a:solidFill>
                <a:srgbClr val="C00000"/>
              </a:solidFill>
              <a:latin typeface="Nunito" pitchFamily="2" charset="0"/>
              <a:cs typeface="Times New Roman" pitchFamily="18" charset="0"/>
            </a:endParaRPr>
          </a:p>
        </p:txBody>
      </p:sp>
      <p:sp>
        <p:nvSpPr>
          <p:cNvPr id="15" name="AutoShape 13" descr="Bouquet">
            <a:extLst>
              <a:ext uri="{FF2B5EF4-FFF2-40B4-BE49-F238E27FC236}">
                <a16:creationId xmlns="" xmlns:a16="http://schemas.microsoft.com/office/drawing/2014/main" id="{562FD7A9-9EEC-48C2-B692-2C9383E01E5A}"/>
              </a:ext>
            </a:extLst>
          </p:cNvPr>
          <p:cNvSpPr>
            <a:spLocks noChangeArrowheads="1"/>
          </p:cNvSpPr>
          <p:nvPr/>
        </p:nvSpPr>
        <p:spPr bwMode="auto">
          <a:xfrm>
            <a:off x="478972" y="5035851"/>
            <a:ext cx="8871857" cy="828824"/>
          </a:xfrm>
          <a:prstGeom prst="flowChartAlternate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60325"/>
            <a:endParaRPr lang="en-US" sz="4800" b="1" dirty="0">
              <a:solidFill>
                <a:srgbClr val="C00000"/>
              </a:solidFill>
              <a:latin typeface="Nunito" pitchFamily="2" charset="0"/>
            </a:endParaRPr>
          </a:p>
          <a:p>
            <a:pPr marL="60325"/>
            <a:r>
              <a:rPr lang="en-US" sz="4800" b="1" dirty="0" err="1">
                <a:solidFill>
                  <a:srgbClr val="C00000"/>
                </a:solidFill>
                <a:latin typeface="Nunito" pitchFamily="2" charset="0"/>
              </a:rPr>
              <a:t>Hổ</a:t>
            </a:r>
            <a:r>
              <a:rPr lang="en-US" sz="4800" b="1" dirty="0">
                <a:solidFill>
                  <a:srgbClr val="C00000"/>
                </a:solidFill>
                <a:latin typeface="Nunito" pitchFamily="2" charset="0"/>
              </a:rPr>
              <a:t> </a:t>
            </a:r>
            <a:r>
              <a:rPr lang="en-US" sz="4800" b="1" dirty="0" err="1">
                <a:solidFill>
                  <a:srgbClr val="C00000"/>
                </a:solidFill>
                <a:latin typeface="Nunito" pitchFamily="2" charset="0"/>
              </a:rPr>
              <a:t>sống</a:t>
            </a:r>
            <a:r>
              <a:rPr lang="en-US" sz="4800" b="1" dirty="0">
                <a:solidFill>
                  <a:srgbClr val="C00000"/>
                </a:solidFill>
                <a:latin typeface="Nunito" pitchFamily="2" charset="0"/>
              </a:rPr>
              <a:t> đ</a:t>
            </a:r>
            <a:r>
              <a:rPr lang="vi-VN" altLang="en-US" sz="4800" b="1" dirty="0">
                <a:solidFill>
                  <a:srgbClr val="C00000"/>
                </a:solidFill>
                <a:latin typeface="Nunito" pitchFamily="2" charset="0"/>
              </a:rPr>
              <a:t>ơ</a:t>
            </a:r>
            <a:r>
              <a:rPr lang="en-US" sz="4800" b="1" dirty="0">
                <a:solidFill>
                  <a:srgbClr val="C00000"/>
                </a:solidFill>
                <a:latin typeface="Nunito" pitchFamily="2" charset="0"/>
              </a:rPr>
              <a:t>n </a:t>
            </a:r>
            <a:r>
              <a:rPr lang="en-US" sz="4800" b="1" dirty="0" err="1">
                <a:solidFill>
                  <a:srgbClr val="C00000"/>
                </a:solidFill>
                <a:latin typeface="Nunito" pitchFamily="2" charset="0"/>
              </a:rPr>
              <a:t>độc</a:t>
            </a:r>
            <a:r>
              <a:rPr lang="en-US" sz="4800" b="1" dirty="0">
                <a:solidFill>
                  <a:srgbClr val="C00000"/>
                </a:solidFill>
                <a:latin typeface="Nunito" pitchFamily="2" charset="0"/>
              </a:rPr>
              <a:t> hay </a:t>
            </a:r>
            <a:r>
              <a:rPr lang="en-US" sz="4800" b="1" dirty="0" err="1">
                <a:solidFill>
                  <a:srgbClr val="C00000"/>
                </a:solidFill>
                <a:latin typeface="Nunito" pitchFamily="2" charset="0"/>
              </a:rPr>
              <a:t>bầy</a:t>
            </a:r>
            <a:r>
              <a:rPr lang="en-US" sz="4800" b="1" dirty="0">
                <a:solidFill>
                  <a:srgbClr val="C00000"/>
                </a:solidFill>
                <a:latin typeface="Nunito" pitchFamily="2" charset="0"/>
              </a:rPr>
              <a:t> </a:t>
            </a:r>
            <a:r>
              <a:rPr lang="en-US" sz="4800" b="1" dirty="0" err="1">
                <a:solidFill>
                  <a:srgbClr val="C00000"/>
                </a:solidFill>
                <a:latin typeface="Nunito" pitchFamily="2" charset="0"/>
              </a:rPr>
              <a:t>đàn</a:t>
            </a:r>
            <a:r>
              <a:rPr lang="en-US" sz="4800" b="1" dirty="0">
                <a:solidFill>
                  <a:srgbClr val="C00000"/>
                </a:solidFill>
                <a:latin typeface="Nunito" pitchFamily="2" charset="0"/>
              </a:rPr>
              <a:t>? </a:t>
            </a:r>
            <a:endParaRPr lang="en-US" sz="4400" b="1" dirty="0">
              <a:solidFill>
                <a:srgbClr val="C00000"/>
              </a:solidFill>
              <a:latin typeface="Nunito" pitchFamily="2" charset="0"/>
            </a:endParaRPr>
          </a:p>
          <a:p>
            <a:pPr marL="60325"/>
            <a:r>
              <a:rPr lang="en-US" sz="4800" b="1" dirty="0">
                <a:solidFill>
                  <a:srgbClr val="C00000"/>
                </a:solidFill>
                <a:latin typeface="Nunito" pitchFamily="2" charset="0"/>
              </a:rPr>
              <a:t>	</a:t>
            </a:r>
          </a:p>
          <a:p>
            <a:pPr marL="60325"/>
            <a:endParaRPr lang="en-US" sz="4800" b="1" dirty="0">
              <a:solidFill>
                <a:srgbClr val="C00000"/>
              </a:solidFill>
              <a:latin typeface="Nunito" pitchFamily="2" charset="0"/>
            </a:endParaRPr>
          </a:p>
        </p:txBody>
      </p:sp>
      <p:sp>
        <p:nvSpPr>
          <p:cNvPr id="17" name="TextBox 16">
            <a:extLst>
              <a:ext uri="{FF2B5EF4-FFF2-40B4-BE49-F238E27FC236}">
                <a16:creationId xmlns="" xmlns:a16="http://schemas.microsoft.com/office/drawing/2014/main" id="{4E96C188-441C-44F1-9D38-B0788049D25D}"/>
              </a:ext>
            </a:extLst>
          </p:cNvPr>
          <p:cNvSpPr txBox="1"/>
          <p:nvPr/>
        </p:nvSpPr>
        <p:spPr>
          <a:xfrm>
            <a:off x="598717" y="5613107"/>
            <a:ext cx="10134599" cy="830997"/>
          </a:xfrm>
          <a:prstGeom prst="rect">
            <a:avLst/>
          </a:prstGeom>
          <a:noFill/>
        </p:spPr>
        <p:txBody>
          <a:bodyPr wrap="square">
            <a:spAutoFit/>
          </a:bodyPr>
          <a:lstStyle/>
          <a:p>
            <a:r>
              <a:rPr kumimoji="0" lang="en-US" sz="4800" b="1" i="0" u="none" strike="noStrike" kern="1200" cap="none" spc="0" normalizeH="0" baseline="0" noProof="0" dirty="0" err="1">
                <a:ln>
                  <a:noFill/>
                </a:ln>
                <a:solidFill>
                  <a:srgbClr val="C00000"/>
                </a:solidFill>
                <a:effectLst/>
                <a:uLnTx/>
                <a:uFillTx/>
                <a:latin typeface="Nunito" pitchFamily="2" charset="0"/>
                <a:ea typeface="+mn-ea"/>
                <a:cs typeface="+mn-cs"/>
              </a:rPr>
              <a:t>Hổ</a:t>
            </a:r>
            <a:r>
              <a:rPr kumimoji="0" lang="en-US" sz="4800" b="1" i="0" u="none" strike="noStrike" kern="1200" cap="none" spc="0" normalizeH="0" baseline="0" noProof="0" dirty="0">
                <a:ln>
                  <a:noFill/>
                </a:ln>
                <a:solidFill>
                  <a:srgbClr val="C00000"/>
                </a:solidFill>
                <a:effectLst/>
                <a:uLnTx/>
                <a:uFillTx/>
                <a:latin typeface="Nunito" pitchFamily="2" charset="0"/>
                <a:ea typeface="+mn-ea"/>
                <a:cs typeface="+mn-cs"/>
              </a:rPr>
              <a:t> </a:t>
            </a:r>
            <a:r>
              <a:rPr kumimoji="0" lang="en-US" sz="4800" b="1" i="0" u="none" strike="noStrike" kern="1200" cap="none" spc="0" normalizeH="0" baseline="0" noProof="0" dirty="0" err="1">
                <a:ln>
                  <a:noFill/>
                </a:ln>
                <a:solidFill>
                  <a:srgbClr val="C00000"/>
                </a:solidFill>
                <a:effectLst/>
                <a:uLnTx/>
                <a:uFillTx/>
                <a:latin typeface="Nunito" pitchFamily="2" charset="0"/>
                <a:ea typeface="+mn-ea"/>
                <a:cs typeface="+mn-cs"/>
              </a:rPr>
              <a:t>thường</a:t>
            </a:r>
            <a:r>
              <a:rPr kumimoji="0" lang="en-US" sz="4800" b="1" i="0" u="none" strike="noStrike" kern="1200" cap="none" spc="0" normalizeH="0" baseline="0" noProof="0" dirty="0">
                <a:ln>
                  <a:noFill/>
                </a:ln>
                <a:solidFill>
                  <a:srgbClr val="C00000"/>
                </a:solidFill>
                <a:effectLst/>
                <a:uLnTx/>
                <a:uFillTx/>
                <a:latin typeface="Nunito" pitchFamily="2" charset="0"/>
                <a:ea typeface="+mn-ea"/>
                <a:cs typeface="+mn-cs"/>
              </a:rPr>
              <a:t> </a:t>
            </a:r>
            <a:r>
              <a:rPr kumimoji="0" lang="en-US" sz="4800" b="1" i="0" u="none" strike="noStrike" kern="1200" cap="none" spc="0" normalizeH="0" baseline="0" noProof="0" dirty="0" err="1">
                <a:ln>
                  <a:noFill/>
                </a:ln>
                <a:solidFill>
                  <a:srgbClr val="C00000"/>
                </a:solidFill>
                <a:effectLst/>
                <a:uLnTx/>
                <a:uFillTx/>
                <a:latin typeface="Nunito" pitchFamily="2" charset="0"/>
                <a:ea typeface="+mn-ea"/>
                <a:cs typeface="+mn-cs"/>
              </a:rPr>
              <a:t>sinh</a:t>
            </a:r>
            <a:r>
              <a:rPr kumimoji="0" lang="en-US" sz="4800" b="1" i="0" u="none" strike="noStrike" kern="1200" cap="none" spc="0" normalizeH="0" baseline="0" noProof="0" dirty="0">
                <a:ln>
                  <a:noFill/>
                </a:ln>
                <a:solidFill>
                  <a:srgbClr val="C00000"/>
                </a:solidFill>
                <a:effectLst/>
                <a:uLnTx/>
                <a:uFillTx/>
                <a:latin typeface="Nunito" pitchFamily="2" charset="0"/>
                <a:ea typeface="+mn-ea"/>
                <a:cs typeface="+mn-cs"/>
              </a:rPr>
              <a:t> </a:t>
            </a:r>
            <a:r>
              <a:rPr kumimoji="0" lang="en-US" sz="4800" b="1" i="0" u="none" strike="noStrike" kern="1200" cap="none" spc="0" normalizeH="0" baseline="0" noProof="0" dirty="0" err="1">
                <a:ln>
                  <a:noFill/>
                </a:ln>
                <a:solidFill>
                  <a:srgbClr val="C00000"/>
                </a:solidFill>
                <a:effectLst/>
                <a:uLnTx/>
                <a:uFillTx/>
                <a:latin typeface="Nunito" pitchFamily="2" charset="0"/>
                <a:ea typeface="+mn-ea"/>
                <a:cs typeface="+mn-cs"/>
              </a:rPr>
              <a:t>sản</a:t>
            </a:r>
            <a:r>
              <a:rPr kumimoji="0" lang="en-US" sz="4800" b="1" i="0" u="none" strike="noStrike" kern="1200" cap="none" spc="0" normalizeH="0" baseline="0" noProof="0" dirty="0">
                <a:ln>
                  <a:noFill/>
                </a:ln>
                <a:solidFill>
                  <a:srgbClr val="C00000"/>
                </a:solidFill>
                <a:effectLst/>
                <a:uLnTx/>
                <a:uFillTx/>
                <a:latin typeface="Nunito" pitchFamily="2" charset="0"/>
                <a:ea typeface="+mn-ea"/>
                <a:cs typeface="+mn-cs"/>
              </a:rPr>
              <a:t> </a:t>
            </a:r>
            <a:r>
              <a:rPr kumimoji="0" lang="en-US" sz="4800" b="1" i="0" u="none" strike="noStrike" kern="1200" cap="none" spc="0" normalizeH="0" baseline="0" noProof="0" dirty="0" err="1">
                <a:ln>
                  <a:noFill/>
                </a:ln>
                <a:solidFill>
                  <a:srgbClr val="C00000"/>
                </a:solidFill>
                <a:effectLst/>
                <a:uLnTx/>
                <a:uFillTx/>
                <a:latin typeface="Nunito" pitchFamily="2" charset="0"/>
                <a:ea typeface="+mn-ea"/>
                <a:cs typeface="+mn-cs"/>
              </a:rPr>
              <a:t>vào</a:t>
            </a:r>
            <a:r>
              <a:rPr kumimoji="0" lang="en-US" sz="4800" b="1" i="0" u="none" strike="noStrike" kern="1200" cap="none" spc="0" normalizeH="0" baseline="0" noProof="0" dirty="0">
                <a:ln>
                  <a:noFill/>
                </a:ln>
                <a:solidFill>
                  <a:srgbClr val="C00000"/>
                </a:solidFill>
                <a:effectLst/>
                <a:uLnTx/>
                <a:uFillTx/>
                <a:latin typeface="Nunito" pitchFamily="2" charset="0"/>
                <a:ea typeface="+mn-ea"/>
                <a:cs typeface="+mn-cs"/>
              </a:rPr>
              <a:t> </a:t>
            </a:r>
            <a:r>
              <a:rPr kumimoji="0" lang="en-US" sz="4800" b="1" i="0" u="none" strike="noStrike" kern="1200" cap="none" spc="0" normalizeH="0" baseline="0" noProof="0" dirty="0" err="1">
                <a:ln>
                  <a:noFill/>
                </a:ln>
                <a:solidFill>
                  <a:srgbClr val="C00000"/>
                </a:solidFill>
                <a:effectLst/>
                <a:uLnTx/>
                <a:uFillTx/>
                <a:latin typeface="Nunito" pitchFamily="2" charset="0"/>
                <a:ea typeface="+mn-ea"/>
                <a:cs typeface="+mn-cs"/>
              </a:rPr>
              <a:t>mùa</a:t>
            </a:r>
            <a:r>
              <a:rPr kumimoji="0" lang="en-US" sz="4800" b="1" i="0" u="none" strike="noStrike" kern="1200" cap="none" spc="0" normalizeH="0" baseline="0" noProof="0" dirty="0">
                <a:ln>
                  <a:noFill/>
                </a:ln>
                <a:solidFill>
                  <a:srgbClr val="C00000"/>
                </a:solidFill>
                <a:effectLst/>
                <a:uLnTx/>
                <a:uFillTx/>
                <a:latin typeface="Nunito" pitchFamily="2" charset="0"/>
                <a:ea typeface="+mn-ea"/>
                <a:cs typeface="+mn-cs"/>
              </a:rPr>
              <a:t> </a:t>
            </a:r>
            <a:r>
              <a:rPr kumimoji="0" lang="en-US" sz="4800" b="1" i="0" u="none" strike="noStrike" kern="1200" cap="none" spc="0" normalizeH="0" baseline="0" noProof="0" dirty="0" err="1">
                <a:ln>
                  <a:noFill/>
                </a:ln>
                <a:solidFill>
                  <a:srgbClr val="C00000"/>
                </a:solidFill>
                <a:effectLst/>
                <a:uLnTx/>
                <a:uFillTx/>
                <a:latin typeface="Nunito" pitchFamily="2" charset="0"/>
                <a:ea typeface="+mn-ea"/>
                <a:cs typeface="+mn-cs"/>
              </a:rPr>
              <a:t>nào</a:t>
            </a:r>
            <a:r>
              <a:rPr kumimoji="0" lang="en-US" sz="4800" b="1" i="0" u="none" strike="noStrike" kern="1200" cap="none" spc="0" normalizeH="0" baseline="0" noProof="0" dirty="0">
                <a:ln>
                  <a:noFill/>
                </a:ln>
                <a:solidFill>
                  <a:srgbClr val="C00000"/>
                </a:solidFill>
                <a:effectLst/>
                <a:uLnTx/>
                <a:uFillTx/>
                <a:latin typeface="Nunito" pitchFamily="2" charset="0"/>
              </a:rPr>
              <a:t>?</a:t>
            </a:r>
            <a:endParaRPr lang="en-US" dirty="0">
              <a:solidFill>
                <a:srgbClr val="C00000"/>
              </a:solidFill>
            </a:endParaRPr>
          </a:p>
        </p:txBody>
      </p:sp>
    </p:spTree>
    <p:extLst>
      <p:ext uri="{BB962C8B-B14F-4D97-AF65-F5344CB8AC3E}">
        <p14:creationId xmlns:p14="http://schemas.microsoft.com/office/powerpoint/2010/main" val="3785627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20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ox(in)">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ox(in)">
                                      <p:cBhvr>
                                        <p:cTn id="20" dur="20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4" grpId="0"/>
      <p:bldP spid="15"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 xmlns:a16="http://schemas.microsoft.com/office/drawing/2014/main" id="{AF1F0CC2-CE8F-40BC-9FAF-DB93192BEDFE}"/>
              </a:ext>
            </a:extLst>
          </p:cNvPr>
          <p:cNvSpPr>
            <a:spLocks noChangeAspect="1"/>
          </p:cNvSpPr>
          <p:nvPr>
            <p:custDataLst>
              <p:tags r:id="rId1"/>
            </p:custDataLst>
          </p:nvPr>
        </p:nvSpPr>
        <p:spPr>
          <a:xfrm>
            <a:off x="-1309" y="-16671"/>
            <a:ext cx="12219730" cy="6873598"/>
          </a:xfrm>
          <a:prstGeom prst="rect">
            <a:avLst/>
          </a:prstGeom>
          <a:blipFill dpi="0" rotWithShape="0">
            <a:blip r:embed="rId4"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pic>
        <p:nvPicPr>
          <p:cNvPr id="2" name="图片 20">
            <a:extLst>
              <a:ext uri="{FF2B5EF4-FFF2-40B4-BE49-F238E27FC236}">
                <a16:creationId xmlns="" xmlns:a16="http://schemas.microsoft.com/office/drawing/2014/main" id="{67BE4DFF-E729-4F56-ABF6-F7302F2DE934}"/>
              </a:ext>
            </a:extLst>
          </p:cNvPr>
          <p:cNvPicPr>
            <a:picLocks noChangeAspect="1"/>
          </p:cNvPicPr>
          <p:nvPr/>
        </p:nvPicPr>
        <p:blipFill>
          <a:blip r:embed="rId5"/>
          <a:stretch>
            <a:fillRect/>
          </a:stretch>
        </p:blipFill>
        <p:spPr>
          <a:xfrm>
            <a:off x="347394" y="281619"/>
            <a:ext cx="1011803" cy="922149"/>
          </a:xfrm>
          <a:prstGeom prst="rect">
            <a:avLst/>
          </a:prstGeom>
          <a:noFill/>
          <a:ln w="9525">
            <a:noFill/>
          </a:ln>
        </p:spPr>
      </p:pic>
      <p:pic>
        <p:nvPicPr>
          <p:cNvPr id="51" name="PA_图片 2">
            <a:extLst>
              <a:ext uri="{FF2B5EF4-FFF2-40B4-BE49-F238E27FC236}">
                <a16:creationId xmlns="" xmlns:a16="http://schemas.microsoft.com/office/drawing/2014/main" id="{AF0D1663-81B1-470E-A74C-4283981648B2}"/>
              </a:ext>
            </a:extLst>
          </p:cNvPr>
          <p:cNvPicPr>
            <a:picLocks noChangeAspect="1"/>
          </p:cNvPicPr>
          <p:nvPr>
            <p:custDataLst>
              <p:tags r:id="rId2"/>
            </p:custDataLst>
          </p:nvPr>
        </p:nvPicPr>
        <p:blipFill>
          <a:blip r:embed="rId6"/>
          <a:stretch>
            <a:fillRect/>
          </a:stretch>
        </p:blipFill>
        <p:spPr>
          <a:xfrm>
            <a:off x="1655280" y="-150148"/>
            <a:ext cx="11746810" cy="7601200"/>
          </a:xfrm>
          <a:prstGeom prst="rect">
            <a:avLst/>
          </a:prstGeom>
          <a:noFill/>
          <a:ln w="9525">
            <a:noFill/>
          </a:ln>
        </p:spPr>
      </p:pic>
      <p:sp>
        <p:nvSpPr>
          <p:cNvPr id="52" name="Text Box 11">
            <a:extLst>
              <a:ext uri="{FF2B5EF4-FFF2-40B4-BE49-F238E27FC236}">
                <a16:creationId xmlns="" xmlns:a16="http://schemas.microsoft.com/office/drawing/2014/main" id="{986CD83F-D5CE-458C-ADE1-A2F178040C03}"/>
              </a:ext>
            </a:extLst>
          </p:cNvPr>
          <p:cNvSpPr txBox="1">
            <a:spLocks noChangeArrowheads="1"/>
          </p:cNvSpPr>
          <p:nvPr/>
        </p:nvSpPr>
        <p:spPr bwMode="auto">
          <a:xfrm>
            <a:off x="3572278" y="1812683"/>
            <a:ext cx="6423450" cy="830997"/>
          </a:xfrm>
          <a:prstGeom prst="rect">
            <a:avLst/>
          </a:prstGeom>
          <a:solidFill>
            <a:schemeClr val="bg1"/>
          </a:solidFill>
          <a:ln w="9525">
            <a:noFill/>
            <a:miter lim="800000"/>
            <a:headEnd/>
            <a:tailEnd/>
          </a:ln>
        </p:spPr>
        <p:txBody>
          <a:bodyPr wrap="square">
            <a:spAutoFit/>
          </a:bodyPr>
          <a:lstStyle/>
          <a:p>
            <a:pPr>
              <a:spcBef>
                <a:spcPct val="50000"/>
              </a:spcBef>
            </a:pPr>
            <a:r>
              <a:rPr lang="en-US" sz="4800" b="1" dirty="0" err="1">
                <a:solidFill>
                  <a:srgbClr val="C00000"/>
                </a:solidFill>
                <a:latin typeface="Nunito" pitchFamily="2" charset="0"/>
                <a:cs typeface="Times New Roman" pitchFamily="18" charset="0"/>
                <a:sym typeface="Wingdings" pitchFamily="2" charset="2"/>
              </a:rPr>
              <a:t>Hổ</a:t>
            </a:r>
            <a:r>
              <a:rPr lang="en-US" sz="4800" b="1" dirty="0">
                <a:solidFill>
                  <a:srgbClr val="C00000"/>
                </a:solidFill>
                <a:latin typeface="Nunito" pitchFamily="2" charset="0"/>
                <a:cs typeface="Times New Roman" pitchFamily="18" charset="0"/>
                <a:sym typeface="Wingdings" pitchFamily="2" charset="2"/>
              </a:rPr>
              <a:t> </a:t>
            </a:r>
            <a:r>
              <a:rPr lang="en-US" sz="4800" b="1" dirty="0" err="1">
                <a:solidFill>
                  <a:srgbClr val="C00000"/>
                </a:solidFill>
                <a:latin typeface="Nunito" pitchFamily="2" charset="0"/>
                <a:cs typeface="Times New Roman" pitchFamily="18" charset="0"/>
                <a:sym typeface="Wingdings" pitchFamily="2" charset="2"/>
              </a:rPr>
              <a:t>là</a:t>
            </a:r>
            <a:r>
              <a:rPr lang="en-US" sz="4800" b="1" dirty="0">
                <a:solidFill>
                  <a:srgbClr val="C00000"/>
                </a:solidFill>
                <a:latin typeface="Nunito" pitchFamily="2" charset="0"/>
                <a:cs typeface="Times New Roman" pitchFamily="18" charset="0"/>
                <a:sym typeface="Wingdings" pitchFamily="2" charset="2"/>
              </a:rPr>
              <a:t> </a:t>
            </a:r>
            <a:r>
              <a:rPr lang="en-US" sz="4800" b="1" dirty="0" err="1">
                <a:solidFill>
                  <a:srgbClr val="C00000"/>
                </a:solidFill>
                <a:latin typeface="Nunito" pitchFamily="2" charset="0"/>
                <a:cs typeface="Times New Roman" pitchFamily="18" charset="0"/>
                <a:sym typeface="Wingdings" pitchFamily="2" charset="2"/>
              </a:rPr>
              <a:t>loài</a:t>
            </a:r>
            <a:r>
              <a:rPr lang="en-US" sz="4800" b="1" dirty="0">
                <a:solidFill>
                  <a:srgbClr val="C00000"/>
                </a:solidFill>
                <a:latin typeface="Nunito" pitchFamily="2" charset="0"/>
                <a:cs typeface="Times New Roman" pitchFamily="18" charset="0"/>
                <a:sym typeface="Wingdings" pitchFamily="2" charset="2"/>
              </a:rPr>
              <a:t> </a:t>
            </a:r>
            <a:r>
              <a:rPr lang="en-US" sz="4800" b="1" dirty="0" err="1">
                <a:solidFill>
                  <a:srgbClr val="C00000"/>
                </a:solidFill>
                <a:latin typeface="Nunito" pitchFamily="2" charset="0"/>
                <a:cs typeface="Times New Roman" pitchFamily="18" charset="0"/>
                <a:sym typeface="Wingdings" pitchFamily="2" charset="2"/>
              </a:rPr>
              <a:t>thú</a:t>
            </a:r>
            <a:r>
              <a:rPr lang="en-US" sz="4800" b="1" dirty="0">
                <a:solidFill>
                  <a:srgbClr val="C00000"/>
                </a:solidFill>
                <a:latin typeface="Nunito" pitchFamily="2" charset="0"/>
                <a:cs typeface="Times New Roman" pitchFamily="18" charset="0"/>
                <a:sym typeface="Wingdings" pitchFamily="2" charset="2"/>
              </a:rPr>
              <a:t> </a:t>
            </a:r>
            <a:r>
              <a:rPr lang="en-US" sz="4800" b="1" dirty="0" err="1">
                <a:solidFill>
                  <a:srgbClr val="C00000"/>
                </a:solidFill>
                <a:latin typeface="Nunito" pitchFamily="2" charset="0"/>
                <a:cs typeface="Times New Roman" pitchFamily="18" charset="0"/>
                <a:sym typeface="Wingdings" pitchFamily="2" charset="2"/>
              </a:rPr>
              <a:t>ăn</a:t>
            </a:r>
            <a:r>
              <a:rPr lang="en-US" sz="4800" b="1" dirty="0">
                <a:solidFill>
                  <a:srgbClr val="C00000"/>
                </a:solidFill>
                <a:latin typeface="Nunito" pitchFamily="2" charset="0"/>
                <a:cs typeface="Times New Roman" pitchFamily="18" charset="0"/>
                <a:sym typeface="Wingdings" pitchFamily="2" charset="2"/>
              </a:rPr>
              <a:t> </a:t>
            </a:r>
            <a:r>
              <a:rPr lang="en-US" sz="4800" b="1" dirty="0" err="1">
                <a:solidFill>
                  <a:srgbClr val="C00000"/>
                </a:solidFill>
                <a:latin typeface="Nunito" pitchFamily="2" charset="0"/>
                <a:cs typeface="Times New Roman" pitchFamily="18" charset="0"/>
                <a:sym typeface="Wingdings" pitchFamily="2" charset="2"/>
              </a:rPr>
              <a:t>thịt</a:t>
            </a:r>
            <a:r>
              <a:rPr lang="en-US" sz="4800" b="1" dirty="0">
                <a:solidFill>
                  <a:srgbClr val="C00000"/>
                </a:solidFill>
                <a:latin typeface="Nunito" pitchFamily="2" charset="0"/>
                <a:cs typeface="Times New Roman" pitchFamily="18" charset="0"/>
                <a:sym typeface="Wingdings" pitchFamily="2" charset="2"/>
              </a:rPr>
              <a:t>.</a:t>
            </a:r>
            <a:endParaRPr lang="en-US" sz="4800" b="1" dirty="0">
              <a:solidFill>
                <a:srgbClr val="C00000"/>
              </a:solidFill>
              <a:latin typeface="Nunito" pitchFamily="2" charset="0"/>
              <a:cs typeface="Times New Roman" pitchFamily="18" charset="0"/>
            </a:endParaRPr>
          </a:p>
        </p:txBody>
      </p:sp>
      <p:sp>
        <p:nvSpPr>
          <p:cNvPr id="53" name="Text Box 11">
            <a:extLst>
              <a:ext uri="{FF2B5EF4-FFF2-40B4-BE49-F238E27FC236}">
                <a16:creationId xmlns="" xmlns:a16="http://schemas.microsoft.com/office/drawing/2014/main" id="{5F3D8E82-25DF-4FAB-92BF-E66FE1218300}"/>
              </a:ext>
            </a:extLst>
          </p:cNvPr>
          <p:cNvSpPr txBox="1">
            <a:spLocks noChangeArrowheads="1"/>
          </p:cNvSpPr>
          <p:nvPr/>
        </p:nvSpPr>
        <p:spPr bwMode="auto">
          <a:xfrm>
            <a:off x="3547979" y="2704667"/>
            <a:ext cx="7108592" cy="3046988"/>
          </a:xfrm>
          <a:prstGeom prst="rect">
            <a:avLst/>
          </a:prstGeom>
          <a:solidFill>
            <a:schemeClr val="bg1"/>
          </a:solidFill>
          <a:ln w="9525">
            <a:noFill/>
            <a:miter lim="800000"/>
            <a:headEnd/>
            <a:tailEnd/>
          </a:ln>
        </p:spPr>
        <p:txBody>
          <a:bodyPr wrap="square">
            <a:spAutoFit/>
          </a:bodyPr>
          <a:lstStyle/>
          <a:p>
            <a:pPr>
              <a:spcBef>
                <a:spcPct val="50000"/>
              </a:spcBef>
            </a:pPr>
            <a:r>
              <a:rPr lang="vi-VN" sz="4800" b="1" dirty="0">
                <a:solidFill>
                  <a:srgbClr val="C00000"/>
                </a:solidFill>
                <a:latin typeface="Nunito" pitchFamily="2" charset="0"/>
                <a:cs typeface="Times New Roman" pitchFamily="18" charset="0"/>
                <a:sym typeface="Wingdings" pitchFamily="2" charset="2"/>
              </a:rPr>
              <a:t>Hổ sống đơn độc, chỉ sống thành đôi vào mùa sinh sản đó là mùa xuân và mùa hạ</a:t>
            </a:r>
            <a:r>
              <a:rPr lang="en-US" sz="4800" b="1" dirty="0">
                <a:solidFill>
                  <a:srgbClr val="C00000"/>
                </a:solidFill>
                <a:latin typeface="Nunito" pitchFamily="2" charset="0"/>
                <a:cs typeface="Times New Roman" pitchFamily="18" charset="0"/>
                <a:sym typeface="Wingdings" pitchFamily="2" charset="2"/>
              </a:rPr>
              <a:t>.</a:t>
            </a:r>
            <a:endParaRPr lang="vi-VN" sz="4800" b="1" dirty="0">
              <a:solidFill>
                <a:srgbClr val="C00000"/>
              </a:solidFill>
              <a:latin typeface="Nunito" pitchFamily="2" charset="0"/>
              <a:cs typeface="Times New Roman" pitchFamily="18" charset="0"/>
              <a:sym typeface="Wingdings" pitchFamily="2" charset="2"/>
            </a:endParaRPr>
          </a:p>
        </p:txBody>
      </p:sp>
      <p:grpSp>
        <p:nvGrpSpPr>
          <p:cNvPr id="11" name="Google Shape;1994;p65">
            <a:extLst>
              <a:ext uri="{FF2B5EF4-FFF2-40B4-BE49-F238E27FC236}">
                <a16:creationId xmlns="" xmlns:a16="http://schemas.microsoft.com/office/drawing/2014/main" id="{408A4996-9B35-4E28-BBD9-B473FF5DE2FD}"/>
              </a:ext>
            </a:extLst>
          </p:cNvPr>
          <p:cNvGrpSpPr/>
          <p:nvPr/>
        </p:nvGrpSpPr>
        <p:grpSpPr>
          <a:xfrm rot="190812">
            <a:off x="221533" y="3674551"/>
            <a:ext cx="2688448" cy="2337777"/>
            <a:chOff x="3439060" y="2790150"/>
            <a:chExt cx="2406980" cy="1813799"/>
          </a:xfrm>
        </p:grpSpPr>
        <p:sp>
          <p:nvSpPr>
            <p:cNvPr id="12" name="Google Shape;1995;p65">
              <a:extLst>
                <a:ext uri="{FF2B5EF4-FFF2-40B4-BE49-F238E27FC236}">
                  <a16:creationId xmlns="" xmlns:a16="http://schemas.microsoft.com/office/drawing/2014/main" id="{22450AC9-FEAC-45C6-8F01-7743CB59689B}"/>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996;p65">
              <a:extLst>
                <a:ext uri="{FF2B5EF4-FFF2-40B4-BE49-F238E27FC236}">
                  <a16:creationId xmlns="" xmlns:a16="http://schemas.microsoft.com/office/drawing/2014/main" id="{2AD99FA4-5479-4C67-B8D8-CEDF518EDA5E}"/>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997;p65">
              <a:extLst>
                <a:ext uri="{FF2B5EF4-FFF2-40B4-BE49-F238E27FC236}">
                  <a16:creationId xmlns="" xmlns:a16="http://schemas.microsoft.com/office/drawing/2014/main" id="{647585D4-C111-4A3B-AC5A-09662CFA554C}"/>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998;p65">
              <a:extLst>
                <a:ext uri="{FF2B5EF4-FFF2-40B4-BE49-F238E27FC236}">
                  <a16:creationId xmlns="" xmlns:a16="http://schemas.microsoft.com/office/drawing/2014/main" id="{30E9F7D3-AFF4-4FCA-A8EC-D6D8AED0A395}"/>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999;p65">
              <a:extLst>
                <a:ext uri="{FF2B5EF4-FFF2-40B4-BE49-F238E27FC236}">
                  <a16:creationId xmlns="" xmlns:a16="http://schemas.microsoft.com/office/drawing/2014/main" id="{1FB76AF5-2CB4-41B0-93DE-16AFD9CBC0DF}"/>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000;p65">
              <a:extLst>
                <a:ext uri="{FF2B5EF4-FFF2-40B4-BE49-F238E27FC236}">
                  <a16:creationId xmlns="" xmlns:a16="http://schemas.microsoft.com/office/drawing/2014/main" id="{226BC190-8979-40BD-AA15-190C28C6B01F}"/>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001;p65">
              <a:extLst>
                <a:ext uri="{FF2B5EF4-FFF2-40B4-BE49-F238E27FC236}">
                  <a16:creationId xmlns="" xmlns:a16="http://schemas.microsoft.com/office/drawing/2014/main" id="{1FCEE719-0737-4C0A-8244-88F34BCDDC7C}"/>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002;p65">
              <a:extLst>
                <a:ext uri="{FF2B5EF4-FFF2-40B4-BE49-F238E27FC236}">
                  <a16:creationId xmlns="" xmlns:a16="http://schemas.microsoft.com/office/drawing/2014/main" id="{A236F75B-A13D-4B83-BBAB-FD1505035190}"/>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03;p65">
              <a:extLst>
                <a:ext uri="{FF2B5EF4-FFF2-40B4-BE49-F238E27FC236}">
                  <a16:creationId xmlns="" xmlns:a16="http://schemas.microsoft.com/office/drawing/2014/main" id="{12052B0C-7857-4FD8-906D-D91F9E0F9DD1}"/>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004;p65">
              <a:extLst>
                <a:ext uri="{FF2B5EF4-FFF2-40B4-BE49-F238E27FC236}">
                  <a16:creationId xmlns="" xmlns:a16="http://schemas.microsoft.com/office/drawing/2014/main" id="{01A79653-04A5-438D-AFB0-8CD63C8E8DB1}"/>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005;p65">
              <a:extLst>
                <a:ext uri="{FF2B5EF4-FFF2-40B4-BE49-F238E27FC236}">
                  <a16:creationId xmlns="" xmlns:a16="http://schemas.microsoft.com/office/drawing/2014/main" id="{9FF77CAA-B789-4D87-8E14-F934119EBBDE}"/>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006;p65">
              <a:extLst>
                <a:ext uri="{FF2B5EF4-FFF2-40B4-BE49-F238E27FC236}">
                  <a16:creationId xmlns="" xmlns:a16="http://schemas.microsoft.com/office/drawing/2014/main" id="{889EAA53-7328-45A6-B5F5-929F91F05DB8}"/>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007;p65">
              <a:extLst>
                <a:ext uri="{FF2B5EF4-FFF2-40B4-BE49-F238E27FC236}">
                  <a16:creationId xmlns="" xmlns:a16="http://schemas.microsoft.com/office/drawing/2014/main" id="{AC02345A-CC09-4AFF-A6B5-D29C633108A5}"/>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008;p65">
              <a:extLst>
                <a:ext uri="{FF2B5EF4-FFF2-40B4-BE49-F238E27FC236}">
                  <a16:creationId xmlns="" xmlns:a16="http://schemas.microsoft.com/office/drawing/2014/main" id="{FFC751BD-8813-4134-BC90-852A982A070A}"/>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009;p65">
              <a:extLst>
                <a:ext uri="{FF2B5EF4-FFF2-40B4-BE49-F238E27FC236}">
                  <a16:creationId xmlns="" xmlns:a16="http://schemas.microsoft.com/office/drawing/2014/main" id="{911185BC-3A43-494F-8B2D-961EE2B5B1D3}"/>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010;p65">
              <a:extLst>
                <a:ext uri="{FF2B5EF4-FFF2-40B4-BE49-F238E27FC236}">
                  <a16:creationId xmlns="" xmlns:a16="http://schemas.microsoft.com/office/drawing/2014/main" id="{E3F928A7-0510-4C2C-91BC-6A535F549B39}"/>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011;p65">
              <a:extLst>
                <a:ext uri="{FF2B5EF4-FFF2-40B4-BE49-F238E27FC236}">
                  <a16:creationId xmlns="" xmlns:a16="http://schemas.microsoft.com/office/drawing/2014/main" id="{9C5C1E94-CAD7-487E-87C6-F38DADA7AAB3}"/>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012;p65">
              <a:extLst>
                <a:ext uri="{FF2B5EF4-FFF2-40B4-BE49-F238E27FC236}">
                  <a16:creationId xmlns="" xmlns:a16="http://schemas.microsoft.com/office/drawing/2014/main" id="{8A28B3CF-1AD2-4818-A3C3-DDCB1064BA97}"/>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013;p65">
              <a:extLst>
                <a:ext uri="{FF2B5EF4-FFF2-40B4-BE49-F238E27FC236}">
                  <a16:creationId xmlns="" xmlns:a16="http://schemas.microsoft.com/office/drawing/2014/main" id="{E6A73EF4-DE17-4834-A96C-C68328176585}"/>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014;p65">
              <a:extLst>
                <a:ext uri="{FF2B5EF4-FFF2-40B4-BE49-F238E27FC236}">
                  <a16:creationId xmlns="" xmlns:a16="http://schemas.microsoft.com/office/drawing/2014/main" id="{6C2526AB-58AC-403C-8DDB-FA150A030146}"/>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015;p65">
              <a:extLst>
                <a:ext uri="{FF2B5EF4-FFF2-40B4-BE49-F238E27FC236}">
                  <a16:creationId xmlns="" xmlns:a16="http://schemas.microsoft.com/office/drawing/2014/main" id="{57B15224-ADC6-4B89-8166-7BEC5715C408}"/>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016;p65">
              <a:extLst>
                <a:ext uri="{FF2B5EF4-FFF2-40B4-BE49-F238E27FC236}">
                  <a16:creationId xmlns="" xmlns:a16="http://schemas.microsoft.com/office/drawing/2014/main" id="{5129D84D-2255-4E29-BA7E-C5B12BB18198}"/>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017;p65">
              <a:extLst>
                <a:ext uri="{FF2B5EF4-FFF2-40B4-BE49-F238E27FC236}">
                  <a16:creationId xmlns="" xmlns:a16="http://schemas.microsoft.com/office/drawing/2014/main" id="{35A72BEB-5E6D-45D7-B30A-2EBC08397400}"/>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018;p65">
              <a:extLst>
                <a:ext uri="{FF2B5EF4-FFF2-40B4-BE49-F238E27FC236}">
                  <a16:creationId xmlns="" xmlns:a16="http://schemas.microsoft.com/office/drawing/2014/main" id="{888135AF-6CBF-42B6-BAF3-256A75646033}"/>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019;p65">
              <a:extLst>
                <a:ext uri="{FF2B5EF4-FFF2-40B4-BE49-F238E27FC236}">
                  <a16:creationId xmlns="" xmlns:a16="http://schemas.microsoft.com/office/drawing/2014/main" id="{B106B4BF-F6D6-47EB-8188-48C6A5CABB5E}"/>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020;p65">
              <a:extLst>
                <a:ext uri="{FF2B5EF4-FFF2-40B4-BE49-F238E27FC236}">
                  <a16:creationId xmlns="" xmlns:a16="http://schemas.microsoft.com/office/drawing/2014/main" id="{0251C6F4-1200-4F94-AE4F-B596261A99D1}"/>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021;p65">
              <a:extLst>
                <a:ext uri="{FF2B5EF4-FFF2-40B4-BE49-F238E27FC236}">
                  <a16:creationId xmlns="" xmlns:a16="http://schemas.microsoft.com/office/drawing/2014/main" id="{C16BCB69-6B3B-42F6-A8B8-C3411712394F}"/>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022;p65">
              <a:extLst>
                <a:ext uri="{FF2B5EF4-FFF2-40B4-BE49-F238E27FC236}">
                  <a16:creationId xmlns="" xmlns:a16="http://schemas.microsoft.com/office/drawing/2014/main" id="{40613316-0CE9-43C9-9591-B87160850BC1}"/>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023;p65">
              <a:extLst>
                <a:ext uri="{FF2B5EF4-FFF2-40B4-BE49-F238E27FC236}">
                  <a16:creationId xmlns="" xmlns:a16="http://schemas.microsoft.com/office/drawing/2014/main" id="{A47E55DB-699C-4A96-A6F8-5EF43B8C1EB0}"/>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024;p65">
              <a:extLst>
                <a:ext uri="{FF2B5EF4-FFF2-40B4-BE49-F238E27FC236}">
                  <a16:creationId xmlns="" xmlns:a16="http://schemas.microsoft.com/office/drawing/2014/main" id="{E454754D-A28C-46C2-8143-27C576F895E5}"/>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025;p65">
              <a:extLst>
                <a:ext uri="{FF2B5EF4-FFF2-40B4-BE49-F238E27FC236}">
                  <a16:creationId xmlns="" xmlns:a16="http://schemas.microsoft.com/office/drawing/2014/main" id="{C0C40E73-2AEC-4F38-AD04-F12CA6F72778}"/>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026;p65">
              <a:extLst>
                <a:ext uri="{FF2B5EF4-FFF2-40B4-BE49-F238E27FC236}">
                  <a16:creationId xmlns="" xmlns:a16="http://schemas.microsoft.com/office/drawing/2014/main" id="{482BF213-4C73-44E5-BB35-863E15074F21}"/>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027;p65">
              <a:extLst>
                <a:ext uri="{FF2B5EF4-FFF2-40B4-BE49-F238E27FC236}">
                  <a16:creationId xmlns="" xmlns:a16="http://schemas.microsoft.com/office/drawing/2014/main" id="{0ABF7B6F-199A-4B7E-A126-C509E5481453}"/>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028;p65">
              <a:extLst>
                <a:ext uri="{FF2B5EF4-FFF2-40B4-BE49-F238E27FC236}">
                  <a16:creationId xmlns="" xmlns:a16="http://schemas.microsoft.com/office/drawing/2014/main" id="{5C5CE32E-9430-4C92-889A-102E7DA0E89E}"/>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2029;p65">
              <a:extLst>
                <a:ext uri="{FF2B5EF4-FFF2-40B4-BE49-F238E27FC236}">
                  <a16:creationId xmlns="" xmlns:a16="http://schemas.microsoft.com/office/drawing/2014/main" id="{E86B896E-6EDE-42DB-BB8D-54E79A769B9E}"/>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030;p65">
              <a:extLst>
                <a:ext uri="{FF2B5EF4-FFF2-40B4-BE49-F238E27FC236}">
                  <a16:creationId xmlns="" xmlns:a16="http://schemas.microsoft.com/office/drawing/2014/main" id="{A9BE32C2-671F-45EA-AF4B-D5A711AA833F}"/>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2031;p65">
              <a:extLst>
                <a:ext uri="{FF2B5EF4-FFF2-40B4-BE49-F238E27FC236}">
                  <a16:creationId xmlns="" xmlns:a16="http://schemas.microsoft.com/office/drawing/2014/main" id="{14CFA739-8133-4FF9-BBCF-5F5634E25639}"/>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467328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box(in)">
                                      <p:cBhvr>
                                        <p:cTn id="14" dur="2000"/>
                                        <p:tgtEl>
                                          <p:spTgt spid="52"/>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box(in)">
                                      <p:cBhvr>
                                        <p:cTn id="19"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2">
            <a:extLst>
              <a:ext uri="{FF2B5EF4-FFF2-40B4-BE49-F238E27FC236}">
                <a16:creationId xmlns="" xmlns:a16="http://schemas.microsoft.com/office/drawing/2014/main" id="{9576A6D9-C72B-4531-8692-5E51BC6A749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pic>
        <p:nvPicPr>
          <p:cNvPr id="2" name="图片 20">
            <a:extLst>
              <a:ext uri="{FF2B5EF4-FFF2-40B4-BE49-F238E27FC236}">
                <a16:creationId xmlns="" xmlns:a16="http://schemas.microsoft.com/office/drawing/2014/main" id="{67BE4DFF-E729-4F56-ABF6-F7302F2DE934}"/>
              </a:ext>
            </a:extLst>
          </p:cNvPr>
          <p:cNvPicPr>
            <a:picLocks noChangeAspect="1"/>
          </p:cNvPicPr>
          <p:nvPr/>
        </p:nvPicPr>
        <p:blipFill>
          <a:blip r:embed="rId3"/>
          <a:stretch>
            <a:fillRect/>
          </a:stretch>
        </p:blipFill>
        <p:spPr>
          <a:xfrm>
            <a:off x="347394" y="281619"/>
            <a:ext cx="1011803" cy="922149"/>
          </a:xfrm>
          <a:prstGeom prst="rect">
            <a:avLst/>
          </a:prstGeom>
          <a:noFill/>
          <a:ln w="9525">
            <a:noFill/>
          </a:ln>
        </p:spPr>
      </p:pic>
      <p:pic>
        <p:nvPicPr>
          <p:cNvPr id="4" name="图片 3">
            <a:extLst>
              <a:ext uri="{FF2B5EF4-FFF2-40B4-BE49-F238E27FC236}">
                <a16:creationId xmlns="" xmlns:a16="http://schemas.microsoft.com/office/drawing/2014/main" id="{F5D85583-004E-48F2-BC7D-0F42638BFC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652" y="-221823"/>
            <a:ext cx="8102608" cy="6092780"/>
          </a:xfrm>
          <a:prstGeom prst="rect">
            <a:avLst/>
          </a:prstGeom>
        </p:spPr>
      </p:pic>
      <p:grpSp>
        <p:nvGrpSpPr>
          <p:cNvPr id="10" name="Google Shape;1994;p65">
            <a:extLst>
              <a:ext uri="{FF2B5EF4-FFF2-40B4-BE49-F238E27FC236}">
                <a16:creationId xmlns="" xmlns:a16="http://schemas.microsoft.com/office/drawing/2014/main" id="{9E443422-DD81-498D-9BB2-050A343AF791}"/>
              </a:ext>
            </a:extLst>
          </p:cNvPr>
          <p:cNvGrpSpPr/>
          <p:nvPr/>
        </p:nvGrpSpPr>
        <p:grpSpPr>
          <a:xfrm rot="190812" flipH="1">
            <a:off x="8969028" y="4036145"/>
            <a:ext cx="2891070" cy="2337777"/>
            <a:chOff x="3439060" y="2790150"/>
            <a:chExt cx="2406980" cy="1813799"/>
          </a:xfrm>
        </p:grpSpPr>
        <p:sp>
          <p:nvSpPr>
            <p:cNvPr id="11" name="Google Shape;1995;p65">
              <a:extLst>
                <a:ext uri="{FF2B5EF4-FFF2-40B4-BE49-F238E27FC236}">
                  <a16:creationId xmlns="" xmlns:a16="http://schemas.microsoft.com/office/drawing/2014/main" id="{E63E4EF3-D8F2-4FAA-AA30-69C5EF065272}"/>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996;p65">
              <a:extLst>
                <a:ext uri="{FF2B5EF4-FFF2-40B4-BE49-F238E27FC236}">
                  <a16:creationId xmlns="" xmlns:a16="http://schemas.microsoft.com/office/drawing/2014/main" id="{BE0BB249-AF06-4679-96FD-B39F6202C563}"/>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997;p65">
              <a:extLst>
                <a:ext uri="{FF2B5EF4-FFF2-40B4-BE49-F238E27FC236}">
                  <a16:creationId xmlns="" xmlns:a16="http://schemas.microsoft.com/office/drawing/2014/main" id="{27101264-6226-4ED8-B6F1-9DCDAEF11BD9}"/>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998;p65">
              <a:extLst>
                <a:ext uri="{FF2B5EF4-FFF2-40B4-BE49-F238E27FC236}">
                  <a16:creationId xmlns="" xmlns:a16="http://schemas.microsoft.com/office/drawing/2014/main" id="{9D765409-DC17-43E1-B400-9775C4D418C4}"/>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999;p65">
              <a:extLst>
                <a:ext uri="{FF2B5EF4-FFF2-40B4-BE49-F238E27FC236}">
                  <a16:creationId xmlns="" xmlns:a16="http://schemas.microsoft.com/office/drawing/2014/main" id="{09DEEA16-772D-48E8-8C37-CBB4B86F27E8}"/>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000;p65">
              <a:extLst>
                <a:ext uri="{FF2B5EF4-FFF2-40B4-BE49-F238E27FC236}">
                  <a16:creationId xmlns="" xmlns:a16="http://schemas.microsoft.com/office/drawing/2014/main" id="{183710BF-1EFA-4228-B92E-1125254E8DE2}"/>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001;p65">
              <a:extLst>
                <a:ext uri="{FF2B5EF4-FFF2-40B4-BE49-F238E27FC236}">
                  <a16:creationId xmlns="" xmlns:a16="http://schemas.microsoft.com/office/drawing/2014/main" id="{733371E0-8CC9-4552-AFA9-8C88CE0556B9}"/>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002;p65">
              <a:extLst>
                <a:ext uri="{FF2B5EF4-FFF2-40B4-BE49-F238E27FC236}">
                  <a16:creationId xmlns="" xmlns:a16="http://schemas.microsoft.com/office/drawing/2014/main" id="{9D198139-441D-45E0-80B3-78D04320126D}"/>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003;p65">
              <a:extLst>
                <a:ext uri="{FF2B5EF4-FFF2-40B4-BE49-F238E27FC236}">
                  <a16:creationId xmlns="" xmlns:a16="http://schemas.microsoft.com/office/drawing/2014/main" id="{41CFE5C5-D040-47C7-91B6-9107F487EEDE}"/>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04;p65">
              <a:extLst>
                <a:ext uri="{FF2B5EF4-FFF2-40B4-BE49-F238E27FC236}">
                  <a16:creationId xmlns="" xmlns:a16="http://schemas.microsoft.com/office/drawing/2014/main" id="{295A2BB3-7AE0-4E27-A5D4-56DB86450B8D}"/>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005;p65">
              <a:extLst>
                <a:ext uri="{FF2B5EF4-FFF2-40B4-BE49-F238E27FC236}">
                  <a16:creationId xmlns="" xmlns:a16="http://schemas.microsoft.com/office/drawing/2014/main" id="{B327AABA-3ED0-4629-BF74-C56BA7D375BA}"/>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006;p65">
              <a:extLst>
                <a:ext uri="{FF2B5EF4-FFF2-40B4-BE49-F238E27FC236}">
                  <a16:creationId xmlns="" xmlns:a16="http://schemas.microsoft.com/office/drawing/2014/main" id="{C6AAB4A1-F28A-4597-BFF9-02F4F07B569D}"/>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007;p65">
              <a:extLst>
                <a:ext uri="{FF2B5EF4-FFF2-40B4-BE49-F238E27FC236}">
                  <a16:creationId xmlns="" xmlns:a16="http://schemas.microsoft.com/office/drawing/2014/main" id="{A27E8D48-F47F-4E95-BF28-F8ED3DCC4305}"/>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008;p65">
              <a:extLst>
                <a:ext uri="{FF2B5EF4-FFF2-40B4-BE49-F238E27FC236}">
                  <a16:creationId xmlns="" xmlns:a16="http://schemas.microsoft.com/office/drawing/2014/main" id="{3BBD26A3-BA42-4A6C-8184-667A96D7BA97}"/>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009;p65">
              <a:extLst>
                <a:ext uri="{FF2B5EF4-FFF2-40B4-BE49-F238E27FC236}">
                  <a16:creationId xmlns="" xmlns:a16="http://schemas.microsoft.com/office/drawing/2014/main" id="{901D4B54-619D-483F-9AAB-2B42F219BA2A}"/>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010;p65">
              <a:extLst>
                <a:ext uri="{FF2B5EF4-FFF2-40B4-BE49-F238E27FC236}">
                  <a16:creationId xmlns="" xmlns:a16="http://schemas.microsoft.com/office/drawing/2014/main" id="{2FC09B76-7E82-4F70-973A-F0ECF2296BDB}"/>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011;p65">
              <a:extLst>
                <a:ext uri="{FF2B5EF4-FFF2-40B4-BE49-F238E27FC236}">
                  <a16:creationId xmlns="" xmlns:a16="http://schemas.microsoft.com/office/drawing/2014/main" id="{E36AB408-F180-4874-9A13-10DC304364FA}"/>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012;p65">
              <a:extLst>
                <a:ext uri="{FF2B5EF4-FFF2-40B4-BE49-F238E27FC236}">
                  <a16:creationId xmlns="" xmlns:a16="http://schemas.microsoft.com/office/drawing/2014/main" id="{6C3E6DEB-EEAC-4EA1-93D7-67F558190F9A}"/>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013;p65">
              <a:extLst>
                <a:ext uri="{FF2B5EF4-FFF2-40B4-BE49-F238E27FC236}">
                  <a16:creationId xmlns="" xmlns:a16="http://schemas.microsoft.com/office/drawing/2014/main" id="{C163618B-D9FB-4524-BFAF-9762101A6C56}"/>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014;p65">
              <a:extLst>
                <a:ext uri="{FF2B5EF4-FFF2-40B4-BE49-F238E27FC236}">
                  <a16:creationId xmlns="" xmlns:a16="http://schemas.microsoft.com/office/drawing/2014/main" id="{A2D1F184-2175-4C2F-87CA-12EAAEFAE095}"/>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015;p65">
              <a:extLst>
                <a:ext uri="{FF2B5EF4-FFF2-40B4-BE49-F238E27FC236}">
                  <a16:creationId xmlns="" xmlns:a16="http://schemas.microsoft.com/office/drawing/2014/main" id="{4BB5FE86-E889-41BA-9F40-518F9573EDE3}"/>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016;p65">
              <a:extLst>
                <a:ext uri="{FF2B5EF4-FFF2-40B4-BE49-F238E27FC236}">
                  <a16:creationId xmlns="" xmlns:a16="http://schemas.microsoft.com/office/drawing/2014/main" id="{8E2CCF62-458E-493C-B7D2-8ED82AF02A70}"/>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017;p65">
              <a:extLst>
                <a:ext uri="{FF2B5EF4-FFF2-40B4-BE49-F238E27FC236}">
                  <a16:creationId xmlns="" xmlns:a16="http://schemas.microsoft.com/office/drawing/2014/main" id="{914A468A-C8C5-42D3-A930-12D16B67A8BE}"/>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018;p65">
              <a:extLst>
                <a:ext uri="{FF2B5EF4-FFF2-40B4-BE49-F238E27FC236}">
                  <a16:creationId xmlns="" xmlns:a16="http://schemas.microsoft.com/office/drawing/2014/main" id="{113028F3-754A-41BE-9CFA-B0638B5063CD}"/>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019;p65">
              <a:extLst>
                <a:ext uri="{FF2B5EF4-FFF2-40B4-BE49-F238E27FC236}">
                  <a16:creationId xmlns="" xmlns:a16="http://schemas.microsoft.com/office/drawing/2014/main" id="{171BC8DF-518B-4EA7-924B-E1F778F7D8DB}"/>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020;p65">
              <a:extLst>
                <a:ext uri="{FF2B5EF4-FFF2-40B4-BE49-F238E27FC236}">
                  <a16:creationId xmlns="" xmlns:a16="http://schemas.microsoft.com/office/drawing/2014/main" id="{77A896F1-5A9D-432A-ACCA-044F66D2130E}"/>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021;p65">
              <a:extLst>
                <a:ext uri="{FF2B5EF4-FFF2-40B4-BE49-F238E27FC236}">
                  <a16:creationId xmlns="" xmlns:a16="http://schemas.microsoft.com/office/drawing/2014/main" id="{C939E788-77B2-461D-A25D-892E64C33DCB}"/>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022;p65">
              <a:extLst>
                <a:ext uri="{FF2B5EF4-FFF2-40B4-BE49-F238E27FC236}">
                  <a16:creationId xmlns="" xmlns:a16="http://schemas.microsoft.com/office/drawing/2014/main" id="{E3402C6B-C0EF-43E6-82B2-5F018842040D}"/>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023;p65">
              <a:extLst>
                <a:ext uri="{FF2B5EF4-FFF2-40B4-BE49-F238E27FC236}">
                  <a16:creationId xmlns="" xmlns:a16="http://schemas.microsoft.com/office/drawing/2014/main" id="{A1E4AE00-B259-4F1B-88F3-B0FD712A7718}"/>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024;p65">
              <a:extLst>
                <a:ext uri="{FF2B5EF4-FFF2-40B4-BE49-F238E27FC236}">
                  <a16:creationId xmlns="" xmlns:a16="http://schemas.microsoft.com/office/drawing/2014/main" id="{3F37D7A4-B30E-4DB3-9028-03FD50AA4009}"/>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025;p65">
              <a:extLst>
                <a:ext uri="{FF2B5EF4-FFF2-40B4-BE49-F238E27FC236}">
                  <a16:creationId xmlns="" xmlns:a16="http://schemas.microsoft.com/office/drawing/2014/main" id="{4547EC2D-DCA2-4B56-8054-4A6201E7C613}"/>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026;p65">
              <a:extLst>
                <a:ext uri="{FF2B5EF4-FFF2-40B4-BE49-F238E27FC236}">
                  <a16:creationId xmlns="" xmlns:a16="http://schemas.microsoft.com/office/drawing/2014/main" id="{EADFC5DB-D49F-4DC3-9007-460742ED2D77}"/>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027;p65">
              <a:extLst>
                <a:ext uri="{FF2B5EF4-FFF2-40B4-BE49-F238E27FC236}">
                  <a16:creationId xmlns="" xmlns:a16="http://schemas.microsoft.com/office/drawing/2014/main" id="{D38446C0-BF31-4F71-B251-DC938754488C}"/>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028;p65">
              <a:extLst>
                <a:ext uri="{FF2B5EF4-FFF2-40B4-BE49-F238E27FC236}">
                  <a16:creationId xmlns="" xmlns:a16="http://schemas.microsoft.com/office/drawing/2014/main" id="{E7BA52BE-9961-477C-AF8F-C656CD237937}"/>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029;p65">
              <a:extLst>
                <a:ext uri="{FF2B5EF4-FFF2-40B4-BE49-F238E27FC236}">
                  <a16:creationId xmlns="" xmlns:a16="http://schemas.microsoft.com/office/drawing/2014/main" id="{4B2B812F-F4B4-4B2B-B797-D879CD836D7E}"/>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2030;p65">
              <a:extLst>
                <a:ext uri="{FF2B5EF4-FFF2-40B4-BE49-F238E27FC236}">
                  <a16:creationId xmlns="" xmlns:a16="http://schemas.microsoft.com/office/drawing/2014/main" id="{0DF80B73-DB75-46AF-B9FE-D47D47B7ED12}"/>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031;p65">
              <a:extLst>
                <a:ext uri="{FF2B5EF4-FFF2-40B4-BE49-F238E27FC236}">
                  <a16:creationId xmlns="" xmlns:a16="http://schemas.microsoft.com/office/drawing/2014/main" id="{F8640354-2EF6-4B27-93ED-5F8B57959ADF}"/>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9" name="Text Box 11">
            <a:extLst>
              <a:ext uri="{FF2B5EF4-FFF2-40B4-BE49-F238E27FC236}">
                <a16:creationId xmlns="" xmlns:a16="http://schemas.microsoft.com/office/drawing/2014/main" id="{5B1CC8D0-F77A-42C8-8693-1A43E4632F9E}"/>
              </a:ext>
            </a:extLst>
          </p:cNvPr>
          <p:cNvSpPr txBox="1">
            <a:spLocks noChangeArrowheads="1"/>
          </p:cNvSpPr>
          <p:nvPr/>
        </p:nvSpPr>
        <p:spPr bwMode="auto">
          <a:xfrm>
            <a:off x="1812011" y="2388092"/>
            <a:ext cx="5298567" cy="1569660"/>
          </a:xfrm>
          <a:prstGeom prst="rect">
            <a:avLst/>
          </a:prstGeom>
          <a:noFill/>
          <a:ln w="9525">
            <a:noFill/>
            <a:miter lim="800000"/>
            <a:headEnd/>
            <a:tailEnd/>
          </a:ln>
        </p:spPr>
        <p:txBody>
          <a:bodyPr wrap="square">
            <a:spAutoFit/>
          </a:bodyPr>
          <a:lstStyle/>
          <a:p>
            <a:pPr>
              <a:spcBef>
                <a:spcPct val="50000"/>
              </a:spcBef>
            </a:pPr>
            <a:r>
              <a:rPr lang="en-US" sz="4800" b="1" dirty="0" err="1">
                <a:solidFill>
                  <a:srgbClr val="C00000"/>
                </a:solidFill>
                <a:latin typeface="Nunito" pitchFamily="2" charset="0"/>
                <a:cs typeface="Times New Roman" pitchFamily="18" charset="0"/>
                <a:sym typeface="Wingdings" pitchFamily="2" charset="2"/>
              </a:rPr>
              <a:t>Bạn</a:t>
            </a:r>
            <a:r>
              <a:rPr lang="en-US" sz="4800" b="1" dirty="0">
                <a:solidFill>
                  <a:srgbClr val="C00000"/>
                </a:solidFill>
                <a:latin typeface="Nunito" pitchFamily="2" charset="0"/>
                <a:cs typeface="Times New Roman" pitchFamily="18" charset="0"/>
                <a:sym typeface="Wingdings" pitchFamily="2" charset="2"/>
              </a:rPr>
              <a:t> </a:t>
            </a:r>
            <a:r>
              <a:rPr lang="en-US" sz="4800" b="1" dirty="0" err="1">
                <a:solidFill>
                  <a:srgbClr val="C00000"/>
                </a:solidFill>
                <a:latin typeface="Nunito" pitchFamily="2" charset="0"/>
                <a:cs typeface="Times New Roman" pitchFamily="18" charset="0"/>
                <a:sym typeface="Wingdings" pitchFamily="2" charset="2"/>
              </a:rPr>
              <a:t>hãy</a:t>
            </a:r>
            <a:r>
              <a:rPr lang="en-US" sz="4800" b="1" dirty="0">
                <a:solidFill>
                  <a:srgbClr val="C00000"/>
                </a:solidFill>
                <a:latin typeface="Nunito" pitchFamily="2" charset="0"/>
                <a:cs typeface="Times New Roman" pitchFamily="18" charset="0"/>
                <a:sym typeface="Wingdings" pitchFamily="2" charset="2"/>
              </a:rPr>
              <a:t> </a:t>
            </a:r>
            <a:r>
              <a:rPr lang="en-US" sz="4800" b="1" dirty="0" err="1">
                <a:solidFill>
                  <a:srgbClr val="C00000"/>
                </a:solidFill>
                <a:latin typeface="Nunito" pitchFamily="2" charset="0"/>
                <a:cs typeface="Times New Roman" pitchFamily="18" charset="0"/>
                <a:sym typeface="Wingdings" pitchFamily="2" charset="2"/>
              </a:rPr>
              <a:t>xem</a:t>
            </a:r>
            <a:r>
              <a:rPr lang="en-US" sz="4800" b="1" dirty="0">
                <a:solidFill>
                  <a:srgbClr val="C00000"/>
                </a:solidFill>
                <a:latin typeface="Nunito" pitchFamily="2" charset="0"/>
                <a:cs typeface="Times New Roman" pitchFamily="18" charset="0"/>
                <a:sym typeface="Wingdings" pitchFamily="2" charset="2"/>
              </a:rPr>
              <a:t> </a:t>
            </a:r>
            <a:r>
              <a:rPr lang="en-US" sz="4800" b="1" dirty="0" err="1">
                <a:solidFill>
                  <a:srgbClr val="C00000"/>
                </a:solidFill>
                <a:latin typeface="Nunito" pitchFamily="2" charset="0"/>
                <a:cs typeface="Times New Roman" pitchFamily="18" charset="0"/>
                <a:sym typeface="Wingdings" pitchFamily="2" charset="2"/>
              </a:rPr>
              <a:t>đoạn</a:t>
            </a:r>
            <a:r>
              <a:rPr lang="en-US" sz="4800" b="1" dirty="0">
                <a:solidFill>
                  <a:srgbClr val="C00000"/>
                </a:solidFill>
                <a:latin typeface="Nunito" pitchFamily="2" charset="0"/>
                <a:cs typeface="Times New Roman" pitchFamily="18" charset="0"/>
                <a:sym typeface="Wingdings" pitchFamily="2" charset="2"/>
              </a:rPr>
              <a:t> clip </a:t>
            </a:r>
            <a:r>
              <a:rPr lang="en-US" sz="4800" b="1" dirty="0" err="1">
                <a:solidFill>
                  <a:srgbClr val="C00000"/>
                </a:solidFill>
                <a:latin typeface="Nunito" pitchFamily="2" charset="0"/>
                <a:cs typeface="Times New Roman" pitchFamily="18" charset="0"/>
                <a:sym typeface="Wingdings" pitchFamily="2" charset="2"/>
              </a:rPr>
              <a:t>sau</a:t>
            </a:r>
            <a:r>
              <a:rPr lang="en-US" sz="4800" b="1" dirty="0">
                <a:solidFill>
                  <a:srgbClr val="C00000"/>
                </a:solidFill>
                <a:latin typeface="Nunito" pitchFamily="2" charset="0"/>
                <a:cs typeface="Times New Roman" pitchFamily="18" charset="0"/>
                <a:sym typeface="Wingdings" pitchFamily="2" charset="2"/>
              </a:rPr>
              <a:t> </a:t>
            </a:r>
            <a:r>
              <a:rPr lang="en-US" sz="4800" b="1" dirty="0" err="1">
                <a:solidFill>
                  <a:srgbClr val="C00000"/>
                </a:solidFill>
                <a:latin typeface="Nunito" pitchFamily="2" charset="0"/>
                <a:cs typeface="Times New Roman" pitchFamily="18" charset="0"/>
                <a:sym typeface="Wingdings" pitchFamily="2" charset="2"/>
              </a:rPr>
              <a:t>nhé</a:t>
            </a:r>
            <a:r>
              <a:rPr lang="en-US" sz="4800" b="1" dirty="0">
                <a:solidFill>
                  <a:srgbClr val="C00000"/>
                </a:solidFill>
                <a:latin typeface="Nunito" pitchFamily="2" charset="0"/>
                <a:cs typeface="Times New Roman" pitchFamily="18" charset="0"/>
                <a:sym typeface="Wingdings" pitchFamily="2" charset="2"/>
              </a:rPr>
              <a:t>!</a:t>
            </a:r>
            <a:endParaRPr lang="en-US" sz="4800" b="1" dirty="0">
              <a:solidFill>
                <a:srgbClr val="C00000"/>
              </a:solidFill>
              <a:latin typeface="Nunito" pitchFamily="2" charset="0"/>
              <a:cs typeface="Times New Roman" pitchFamily="18" charset="0"/>
            </a:endParaRPr>
          </a:p>
        </p:txBody>
      </p:sp>
    </p:spTree>
    <p:extLst>
      <p:ext uri="{BB962C8B-B14F-4D97-AF65-F5344CB8AC3E}">
        <p14:creationId xmlns:p14="http://schemas.microsoft.com/office/powerpoint/2010/main" val="901149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1000"/>
                                        <p:tgtEl>
                                          <p:spTgt spid="48"/>
                                        </p:tgtEl>
                                      </p:cBhvr>
                                    </p:animEffect>
                                    <p:anim calcmode="lin" valueType="num">
                                      <p:cBhvr>
                                        <p:cTn id="11" dur="1000" fill="hold"/>
                                        <p:tgtEl>
                                          <p:spTgt spid="48"/>
                                        </p:tgtEl>
                                        <p:attrNameLst>
                                          <p:attrName>ppt_x</p:attrName>
                                        </p:attrNameLst>
                                      </p:cBhvr>
                                      <p:tavLst>
                                        <p:tav tm="0">
                                          <p:val>
                                            <p:strVal val="#ppt_x"/>
                                          </p:val>
                                        </p:tav>
                                        <p:tav tm="100000">
                                          <p:val>
                                            <p:strVal val="#ppt_x"/>
                                          </p:val>
                                        </p:tav>
                                      </p:tavLst>
                                    </p:anim>
                                    <p:anim calcmode="lin" valueType="num">
                                      <p:cBhvr>
                                        <p:cTn id="12"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box(in)">
                                      <p:cBhvr>
                                        <p:cTn id="17"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 xmlns:a16="http://schemas.microsoft.com/office/drawing/2014/main" id="{D3B990C6-AC9D-461A-923E-1556F8597AD2}"/>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52" name="Text Box 11">
            <a:extLst>
              <a:ext uri="{FF2B5EF4-FFF2-40B4-BE49-F238E27FC236}">
                <a16:creationId xmlns="" xmlns:a16="http://schemas.microsoft.com/office/drawing/2014/main" id="{986CD83F-D5CE-458C-ADE1-A2F178040C03}"/>
              </a:ext>
            </a:extLst>
          </p:cNvPr>
          <p:cNvSpPr txBox="1">
            <a:spLocks noChangeArrowheads="1"/>
          </p:cNvSpPr>
          <p:nvPr/>
        </p:nvSpPr>
        <p:spPr bwMode="auto">
          <a:xfrm>
            <a:off x="1915784" y="424285"/>
            <a:ext cx="11049949" cy="830997"/>
          </a:xfrm>
          <a:prstGeom prst="rect">
            <a:avLst/>
          </a:prstGeom>
          <a:noFill/>
          <a:ln w="9525">
            <a:noFill/>
            <a:miter lim="800000"/>
            <a:headEnd/>
            <a:tailEnd/>
          </a:ln>
        </p:spPr>
        <p:txBody>
          <a:bodyPr wrap="square">
            <a:spAutoFit/>
          </a:bodyPr>
          <a:lstStyle/>
          <a:p>
            <a:pPr lvl="0">
              <a:spcBef>
                <a:spcPct val="50000"/>
              </a:spcBef>
            </a:pPr>
            <a:r>
              <a:rPr lang="en-US" sz="4800" b="1" dirty="0">
                <a:solidFill>
                  <a:srgbClr val="C00000"/>
                </a:solidFill>
                <a:highlight>
                  <a:srgbClr val="ECE8E5"/>
                </a:highlight>
                <a:latin typeface="Nunito" pitchFamily="2" charset="0"/>
                <a:cs typeface="Times New Roman" pitchFamily="18" charset="0"/>
                <a:sym typeface="Wingdings" pitchFamily="2" charset="2"/>
              </a:rPr>
              <a:t>Khi </a:t>
            </a:r>
            <a:r>
              <a:rPr lang="en-US" sz="4800" b="1" dirty="0" err="1">
                <a:solidFill>
                  <a:srgbClr val="C00000"/>
                </a:solidFill>
                <a:highlight>
                  <a:srgbClr val="ECE8E5"/>
                </a:highlight>
                <a:latin typeface="Nunito" pitchFamily="2" charset="0"/>
                <a:cs typeface="Times New Roman" pitchFamily="18" charset="0"/>
                <a:sym typeface="Wingdings" pitchFamily="2" charset="2"/>
              </a:rPr>
              <a:t>nào</a:t>
            </a:r>
            <a:r>
              <a:rPr lang="en-US" sz="4800" b="1" dirty="0">
                <a:solidFill>
                  <a:srgbClr val="C00000"/>
                </a:solidFill>
                <a:highlight>
                  <a:srgbClr val="ECE8E5"/>
                </a:highlight>
                <a:latin typeface="Nunito" pitchFamily="2" charset="0"/>
                <a:cs typeface="Times New Roman" pitchFamily="18" charset="0"/>
                <a:sym typeface="Wingdings" pitchFamily="2" charset="2"/>
              </a:rPr>
              <a:t> </a:t>
            </a:r>
            <a:r>
              <a:rPr lang="en-US" sz="4800" b="1" dirty="0" err="1">
                <a:solidFill>
                  <a:srgbClr val="C00000"/>
                </a:solidFill>
                <a:highlight>
                  <a:srgbClr val="ECE8E5"/>
                </a:highlight>
                <a:latin typeface="Nunito" pitchFamily="2" charset="0"/>
                <a:cs typeface="Times New Roman" pitchFamily="18" charset="0"/>
                <a:sym typeface="Wingdings" pitchFamily="2" charset="2"/>
              </a:rPr>
              <a:t>hổ</a:t>
            </a:r>
            <a:r>
              <a:rPr lang="en-US" sz="4800" b="1" dirty="0">
                <a:solidFill>
                  <a:srgbClr val="C00000"/>
                </a:solidFill>
                <a:highlight>
                  <a:srgbClr val="ECE8E5"/>
                </a:highlight>
                <a:latin typeface="Nunito" pitchFamily="2" charset="0"/>
                <a:cs typeface="Times New Roman" pitchFamily="18" charset="0"/>
                <a:sym typeface="Wingdings" pitchFamily="2" charset="2"/>
              </a:rPr>
              <a:t> </a:t>
            </a:r>
            <a:r>
              <a:rPr lang="en-US" sz="4800" b="1" dirty="0" err="1">
                <a:solidFill>
                  <a:srgbClr val="C00000"/>
                </a:solidFill>
                <a:highlight>
                  <a:srgbClr val="ECE8E5"/>
                </a:highlight>
                <a:latin typeface="Nunito" pitchFamily="2" charset="0"/>
                <a:cs typeface="Times New Roman" pitchFamily="18" charset="0"/>
                <a:sym typeface="Wingdings" pitchFamily="2" charset="2"/>
              </a:rPr>
              <a:t>mẹ</a:t>
            </a:r>
            <a:r>
              <a:rPr lang="en-US" sz="4800" b="1" dirty="0">
                <a:solidFill>
                  <a:srgbClr val="C00000"/>
                </a:solidFill>
                <a:highlight>
                  <a:srgbClr val="ECE8E5"/>
                </a:highlight>
                <a:latin typeface="Nunito" pitchFamily="2" charset="0"/>
                <a:cs typeface="Times New Roman" pitchFamily="18" charset="0"/>
                <a:sym typeface="Wingdings" pitchFamily="2" charset="2"/>
              </a:rPr>
              <a:t> </a:t>
            </a:r>
            <a:r>
              <a:rPr lang="en-US" sz="4800" b="1" dirty="0" err="1">
                <a:solidFill>
                  <a:srgbClr val="C00000"/>
                </a:solidFill>
                <a:highlight>
                  <a:srgbClr val="ECE8E5"/>
                </a:highlight>
                <a:latin typeface="Nunito" pitchFamily="2" charset="0"/>
                <a:cs typeface="Times New Roman" pitchFamily="18" charset="0"/>
                <a:sym typeface="Wingdings" pitchFamily="2" charset="2"/>
              </a:rPr>
              <a:t>dạy</a:t>
            </a:r>
            <a:r>
              <a:rPr lang="en-US" sz="4800" b="1" dirty="0">
                <a:solidFill>
                  <a:srgbClr val="C00000"/>
                </a:solidFill>
                <a:highlight>
                  <a:srgbClr val="ECE8E5"/>
                </a:highlight>
                <a:latin typeface="Nunito" pitchFamily="2" charset="0"/>
                <a:cs typeface="Times New Roman" pitchFamily="18" charset="0"/>
                <a:sym typeface="Wingdings" pitchFamily="2" charset="2"/>
              </a:rPr>
              <a:t> </a:t>
            </a:r>
            <a:r>
              <a:rPr lang="en-US" sz="4800" b="1" dirty="0" err="1">
                <a:solidFill>
                  <a:srgbClr val="C00000"/>
                </a:solidFill>
                <a:highlight>
                  <a:srgbClr val="ECE8E5"/>
                </a:highlight>
                <a:latin typeface="Nunito" pitchFamily="2" charset="0"/>
                <a:cs typeface="Times New Roman" pitchFamily="18" charset="0"/>
                <a:sym typeface="Wingdings" pitchFamily="2" charset="2"/>
              </a:rPr>
              <a:t>hổ</a:t>
            </a:r>
            <a:r>
              <a:rPr lang="en-US" sz="4800" b="1" dirty="0">
                <a:solidFill>
                  <a:srgbClr val="C00000"/>
                </a:solidFill>
                <a:highlight>
                  <a:srgbClr val="ECE8E5"/>
                </a:highlight>
                <a:latin typeface="Nunito" pitchFamily="2" charset="0"/>
                <a:cs typeface="Times New Roman" pitchFamily="18" charset="0"/>
                <a:sym typeface="Wingdings" pitchFamily="2" charset="2"/>
              </a:rPr>
              <a:t> con </a:t>
            </a:r>
            <a:r>
              <a:rPr lang="en-US" sz="4800" b="1" dirty="0" err="1">
                <a:solidFill>
                  <a:srgbClr val="C00000"/>
                </a:solidFill>
                <a:highlight>
                  <a:srgbClr val="ECE8E5"/>
                </a:highlight>
                <a:latin typeface="Nunito" pitchFamily="2" charset="0"/>
                <a:cs typeface="Times New Roman" pitchFamily="18" charset="0"/>
                <a:sym typeface="Wingdings" pitchFamily="2" charset="2"/>
              </a:rPr>
              <a:t>săn</a:t>
            </a:r>
            <a:r>
              <a:rPr lang="en-US" sz="4800" b="1" dirty="0">
                <a:solidFill>
                  <a:srgbClr val="C00000"/>
                </a:solidFill>
                <a:highlight>
                  <a:srgbClr val="ECE8E5"/>
                </a:highlight>
                <a:latin typeface="Nunito" pitchFamily="2" charset="0"/>
                <a:cs typeface="Times New Roman" pitchFamily="18" charset="0"/>
                <a:sym typeface="Wingdings" pitchFamily="2" charset="2"/>
              </a:rPr>
              <a:t> </a:t>
            </a:r>
            <a:r>
              <a:rPr lang="en-US" sz="4800" b="1" dirty="0" err="1">
                <a:solidFill>
                  <a:srgbClr val="C00000"/>
                </a:solidFill>
                <a:highlight>
                  <a:srgbClr val="ECE8E5"/>
                </a:highlight>
                <a:latin typeface="Nunito" pitchFamily="2" charset="0"/>
                <a:cs typeface="Times New Roman" pitchFamily="18" charset="0"/>
                <a:sym typeface="Wingdings" pitchFamily="2" charset="2"/>
              </a:rPr>
              <a:t>mồi</a:t>
            </a:r>
            <a:r>
              <a:rPr lang="en-US" sz="4800" b="1" dirty="0">
                <a:solidFill>
                  <a:srgbClr val="C00000"/>
                </a:solidFill>
                <a:highlight>
                  <a:srgbClr val="ECE8E5"/>
                </a:highlight>
                <a:latin typeface="Nunito" pitchFamily="2" charset="0"/>
                <a:cs typeface="Times New Roman" pitchFamily="18" charset="0"/>
                <a:sym typeface="Wingdings" pitchFamily="2" charset="2"/>
              </a:rPr>
              <a:t>?</a:t>
            </a:r>
          </a:p>
        </p:txBody>
      </p:sp>
      <p:sp>
        <p:nvSpPr>
          <p:cNvPr id="53" name="Text Box 11">
            <a:extLst>
              <a:ext uri="{FF2B5EF4-FFF2-40B4-BE49-F238E27FC236}">
                <a16:creationId xmlns="" xmlns:a16="http://schemas.microsoft.com/office/drawing/2014/main" id="{5F3D8E82-25DF-4FAB-92BF-E66FE1218300}"/>
              </a:ext>
            </a:extLst>
          </p:cNvPr>
          <p:cNvSpPr txBox="1">
            <a:spLocks noChangeArrowheads="1"/>
          </p:cNvSpPr>
          <p:nvPr/>
        </p:nvSpPr>
        <p:spPr bwMode="auto">
          <a:xfrm>
            <a:off x="7503837" y="2310452"/>
            <a:ext cx="4517571" cy="3046988"/>
          </a:xfrm>
          <a:prstGeom prst="rect">
            <a:avLst/>
          </a:prstGeom>
          <a:solidFill>
            <a:schemeClr val="bg1"/>
          </a:solidFill>
          <a:ln w="9525">
            <a:noFill/>
            <a:miter lim="800000"/>
            <a:headEnd/>
            <a:tailEnd/>
          </a:ln>
        </p:spPr>
        <p:txBody>
          <a:bodyPr wrap="square">
            <a:spAutoFit/>
          </a:bodyPr>
          <a:lstStyle/>
          <a:p>
            <a:pPr lvl="0" algn="just">
              <a:spcBef>
                <a:spcPct val="50000"/>
              </a:spcBef>
            </a:pPr>
            <a:r>
              <a:rPr lang="vi-VN" sz="4800" b="1" dirty="0">
                <a:solidFill>
                  <a:srgbClr val="C00000"/>
                </a:solidFill>
                <a:latin typeface="Nunito" pitchFamily="2" charset="0"/>
                <a:cs typeface="Times New Roman" pitchFamily="18" charset="0"/>
                <a:sym typeface="Wingdings" pitchFamily="2" charset="2"/>
              </a:rPr>
              <a:t>Khi hổ con được hai tháng tuổi, hổ mẹ dạy chúng săn mồi.</a:t>
            </a:r>
          </a:p>
        </p:txBody>
      </p:sp>
      <p:grpSp>
        <p:nvGrpSpPr>
          <p:cNvPr id="11" name="Google Shape;1994;p65">
            <a:extLst>
              <a:ext uri="{FF2B5EF4-FFF2-40B4-BE49-F238E27FC236}">
                <a16:creationId xmlns="" xmlns:a16="http://schemas.microsoft.com/office/drawing/2014/main" id="{408A4996-9B35-4E28-BBD9-B473FF5DE2FD}"/>
              </a:ext>
            </a:extLst>
          </p:cNvPr>
          <p:cNvGrpSpPr/>
          <p:nvPr/>
        </p:nvGrpSpPr>
        <p:grpSpPr>
          <a:xfrm rot="190812">
            <a:off x="174276" y="44233"/>
            <a:ext cx="1630333" cy="1285175"/>
            <a:chOff x="3439060" y="2790150"/>
            <a:chExt cx="2406980" cy="1813799"/>
          </a:xfrm>
        </p:grpSpPr>
        <p:sp>
          <p:nvSpPr>
            <p:cNvPr id="12" name="Google Shape;1995;p65">
              <a:extLst>
                <a:ext uri="{FF2B5EF4-FFF2-40B4-BE49-F238E27FC236}">
                  <a16:creationId xmlns="" xmlns:a16="http://schemas.microsoft.com/office/drawing/2014/main" id="{22450AC9-FEAC-45C6-8F01-7743CB59689B}"/>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996;p65">
              <a:extLst>
                <a:ext uri="{FF2B5EF4-FFF2-40B4-BE49-F238E27FC236}">
                  <a16:creationId xmlns="" xmlns:a16="http://schemas.microsoft.com/office/drawing/2014/main" id="{2AD99FA4-5479-4C67-B8D8-CEDF518EDA5E}"/>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997;p65">
              <a:extLst>
                <a:ext uri="{FF2B5EF4-FFF2-40B4-BE49-F238E27FC236}">
                  <a16:creationId xmlns="" xmlns:a16="http://schemas.microsoft.com/office/drawing/2014/main" id="{647585D4-C111-4A3B-AC5A-09662CFA554C}"/>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998;p65">
              <a:extLst>
                <a:ext uri="{FF2B5EF4-FFF2-40B4-BE49-F238E27FC236}">
                  <a16:creationId xmlns="" xmlns:a16="http://schemas.microsoft.com/office/drawing/2014/main" id="{30E9F7D3-AFF4-4FCA-A8EC-D6D8AED0A395}"/>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999;p65">
              <a:extLst>
                <a:ext uri="{FF2B5EF4-FFF2-40B4-BE49-F238E27FC236}">
                  <a16:creationId xmlns="" xmlns:a16="http://schemas.microsoft.com/office/drawing/2014/main" id="{1FB76AF5-2CB4-41B0-93DE-16AFD9CBC0DF}"/>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000;p65">
              <a:extLst>
                <a:ext uri="{FF2B5EF4-FFF2-40B4-BE49-F238E27FC236}">
                  <a16:creationId xmlns="" xmlns:a16="http://schemas.microsoft.com/office/drawing/2014/main" id="{226BC190-8979-40BD-AA15-190C28C6B01F}"/>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001;p65">
              <a:extLst>
                <a:ext uri="{FF2B5EF4-FFF2-40B4-BE49-F238E27FC236}">
                  <a16:creationId xmlns="" xmlns:a16="http://schemas.microsoft.com/office/drawing/2014/main" id="{1FCEE719-0737-4C0A-8244-88F34BCDDC7C}"/>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002;p65">
              <a:extLst>
                <a:ext uri="{FF2B5EF4-FFF2-40B4-BE49-F238E27FC236}">
                  <a16:creationId xmlns="" xmlns:a16="http://schemas.microsoft.com/office/drawing/2014/main" id="{A236F75B-A13D-4B83-BBAB-FD1505035190}"/>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03;p65">
              <a:extLst>
                <a:ext uri="{FF2B5EF4-FFF2-40B4-BE49-F238E27FC236}">
                  <a16:creationId xmlns="" xmlns:a16="http://schemas.microsoft.com/office/drawing/2014/main" id="{12052B0C-7857-4FD8-906D-D91F9E0F9DD1}"/>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004;p65">
              <a:extLst>
                <a:ext uri="{FF2B5EF4-FFF2-40B4-BE49-F238E27FC236}">
                  <a16:creationId xmlns="" xmlns:a16="http://schemas.microsoft.com/office/drawing/2014/main" id="{01A79653-04A5-438D-AFB0-8CD63C8E8DB1}"/>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005;p65">
              <a:extLst>
                <a:ext uri="{FF2B5EF4-FFF2-40B4-BE49-F238E27FC236}">
                  <a16:creationId xmlns="" xmlns:a16="http://schemas.microsoft.com/office/drawing/2014/main" id="{9FF77CAA-B789-4D87-8E14-F934119EBBDE}"/>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006;p65">
              <a:extLst>
                <a:ext uri="{FF2B5EF4-FFF2-40B4-BE49-F238E27FC236}">
                  <a16:creationId xmlns="" xmlns:a16="http://schemas.microsoft.com/office/drawing/2014/main" id="{889EAA53-7328-45A6-B5F5-929F91F05DB8}"/>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007;p65">
              <a:extLst>
                <a:ext uri="{FF2B5EF4-FFF2-40B4-BE49-F238E27FC236}">
                  <a16:creationId xmlns="" xmlns:a16="http://schemas.microsoft.com/office/drawing/2014/main" id="{AC02345A-CC09-4AFF-A6B5-D29C633108A5}"/>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008;p65">
              <a:extLst>
                <a:ext uri="{FF2B5EF4-FFF2-40B4-BE49-F238E27FC236}">
                  <a16:creationId xmlns="" xmlns:a16="http://schemas.microsoft.com/office/drawing/2014/main" id="{FFC751BD-8813-4134-BC90-852A982A070A}"/>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009;p65">
              <a:extLst>
                <a:ext uri="{FF2B5EF4-FFF2-40B4-BE49-F238E27FC236}">
                  <a16:creationId xmlns="" xmlns:a16="http://schemas.microsoft.com/office/drawing/2014/main" id="{911185BC-3A43-494F-8B2D-961EE2B5B1D3}"/>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010;p65">
              <a:extLst>
                <a:ext uri="{FF2B5EF4-FFF2-40B4-BE49-F238E27FC236}">
                  <a16:creationId xmlns="" xmlns:a16="http://schemas.microsoft.com/office/drawing/2014/main" id="{E3F928A7-0510-4C2C-91BC-6A535F549B39}"/>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011;p65">
              <a:extLst>
                <a:ext uri="{FF2B5EF4-FFF2-40B4-BE49-F238E27FC236}">
                  <a16:creationId xmlns="" xmlns:a16="http://schemas.microsoft.com/office/drawing/2014/main" id="{9C5C1E94-CAD7-487E-87C6-F38DADA7AAB3}"/>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012;p65">
              <a:extLst>
                <a:ext uri="{FF2B5EF4-FFF2-40B4-BE49-F238E27FC236}">
                  <a16:creationId xmlns="" xmlns:a16="http://schemas.microsoft.com/office/drawing/2014/main" id="{8A28B3CF-1AD2-4818-A3C3-DDCB1064BA97}"/>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013;p65">
              <a:extLst>
                <a:ext uri="{FF2B5EF4-FFF2-40B4-BE49-F238E27FC236}">
                  <a16:creationId xmlns="" xmlns:a16="http://schemas.microsoft.com/office/drawing/2014/main" id="{E6A73EF4-DE17-4834-A96C-C68328176585}"/>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014;p65">
              <a:extLst>
                <a:ext uri="{FF2B5EF4-FFF2-40B4-BE49-F238E27FC236}">
                  <a16:creationId xmlns="" xmlns:a16="http://schemas.microsoft.com/office/drawing/2014/main" id="{6C2526AB-58AC-403C-8DDB-FA150A030146}"/>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015;p65">
              <a:extLst>
                <a:ext uri="{FF2B5EF4-FFF2-40B4-BE49-F238E27FC236}">
                  <a16:creationId xmlns="" xmlns:a16="http://schemas.microsoft.com/office/drawing/2014/main" id="{57B15224-ADC6-4B89-8166-7BEC5715C408}"/>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016;p65">
              <a:extLst>
                <a:ext uri="{FF2B5EF4-FFF2-40B4-BE49-F238E27FC236}">
                  <a16:creationId xmlns="" xmlns:a16="http://schemas.microsoft.com/office/drawing/2014/main" id="{5129D84D-2255-4E29-BA7E-C5B12BB18198}"/>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017;p65">
              <a:extLst>
                <a:ext uri="{FF2B5EF4-FFF2-40B4-BE49-F238E27FC236}">
                  <a16:creationId xmlns="" xmlns:a16="http://schemas.microsoft.com/office/drawing/2014/main" id="{35A72BEB-5E6D-45D7-B30A-2EBC08397400}"/>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018;p65">
              <a:extLst>
                <a:ext uri="{FF2B5EF4-FFF2-40B4-BE49-F238E27FC236}">
                  <a16:creationId xmlns="" xmlns:a16="http://schemas.microsoft.com/office/drawing/2014/main" id="{888135AF-6CBF-42B6-BAF3-256A75646033}"/>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019;p65">
              <a:extLst>
                <a:ext uri="{FF2B5EF4-FFF2-40B4-BE49-F238E27FC236}">
                  <a16:creationId xmlns="" xmlns:a16="http://schemas.microsoft.com/office/drawing/2014/main" id="{B106B4BF-F6D6-47EB-8188-48C6A5CABB5E}"/>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020;p65">
              <a:extLst>
                <a:ext uri="{FF2B5EF4-FFF2-40B4-BE49-F238E27FC236}">
                  <a16:creationId xmlns="" xmlns:a16="http://schemas.microsoft.com/office/drawing/2014/main" id="{0251C6F4-1200-4F94-AE4F-B596261A99D1}"/>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021;p65">
              <a:extLst>
                <a:ext uri="{FF2B5EF4-FFF2-40B4-BE49-F238E27FC236}">
                  <a16:creationId xmlns="" xmlns:a16="http://schemas.microsoft.com/office/drawing/2014/main" id="{C16BCB69-6B3B-42F6-A8B8-C3411712394F}"/>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022;p65">
              <a:extLst>
                <a:ext uri="{FF2B5EF4-FFF2-40B4-BE49-F238E27FC236}">
                  <a16:creationId xmlns="" xmlns:a16="http://schemas.microsoft.com/office/drawing/2014/main" id="{40613316-0CE9-43C9-9591-B87160850BC1}"/>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023;p65">
              <a:extLst>
                <a:ext uri="{FF2B5EF4-FFF2-40B4-BE49-F238E27FC236}">
                  <a16:creationId xmlns="" xmlns:a16="http://schemas.microsoft.com/office/drawing/2014/main" id="{A47E55DB-699C-4A96-A6F8-5EF43B8C1EB0}"/>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024;p65">
              <a:extLst>
                <a:ext uri="{FF2B5EF4-FFF2-40B4-BE49-F238E27FC236}">
                  <a16:creationId xmlns="" xmlns:a16="http://schemas.microsoft.com/office/drawing/2014/main" id="{E454754D-A28C-46C2-8143-27C576F895E5}"/>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025;p65">
              <a:extLst>
                <a:ext uri="{FF2B5EF4-FFF2-40B4-BE49-F238E27FC236}">
                  <a16:creationId xmlns="" xmlns:a16="http://schemas.microsoft.com/office/drawing/2014/main" id="{C0C40E73-2AEC-4F38-AD04-F12CA6F72778}"/>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026;p65">
              <a:extLst>
                <a:ext uri="{FF2B5EF4-FFF2-40B4-BE49-F238E27FC236}">
                  <a16:creationId xmlns="" xmlns:a16="http://schemas.microsoft.com/office/drawing/2014/main" id="{482BF213-4C73-44E5-BB35-863E15074F21}"/>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027;p65">
              <a:extLst>
                <a:ext uri="{FF2B5EF4-FFF2-40B4-BE49-F238E27FC236}">
                  <a16:creationId xmlns="" xmlns:a16="http://schemas.microsoft.com/office/drawing/2014/main" id="{0ABF7B6F-199A-4B7E-A126-C509E5481453}"/>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028;p65">
              <a:extLst>
                <a:ext uri="{FF2B5EF4-FFF2-40B4-BE49-F238E27FC236}">
                  <a16:creationId xmlns="" xmlns:a16="http://schemas.microsoft.com/office/drawing/2014/main" id="{5C5CE32E-9430-4C92-889A-102E7DA0E89E}"/>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2029;p65">
              <a:extLst>
                <a:ext uri="{FF2B5EF4-FFF2-40B4-BE49-F238E27FC236}">
                  <a16:creationId xmlns="" xmlns:a16="http://schemas.microsoft.com/office/drawing/2014/main" id="{E86B896E-6EDE-42DB-BB8D-54E79A769B9E}"/>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030;p65">
              <a:extLst>
                <a:ext uri="{FF2B5EF4-FFF2-40B4-BE49-F238E27FC236}">
                  <a16:creationId xmlns="" xmlns:a16="http://schemas.microsoft.com/office/drawing/2014/main" id="{A9BE32C2-671F-45EA-AF4B-D5A711AA833F}"/>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2031;p65">
              <a:extLst>
                <a:ext uri="{FF2B5EF4-FFF2-40B4-BE49-F238E27FC236}">
                  <a16:creationId xmlns="" xmlns:a16="http://schemas.microsoft.com/office/drawing/2014/main" id="{14CFA739-8133-4FF9-BBCF-5F5634E25639}"/>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026" name="Picture 2" descr="Tygrys azjatycki: gdzie żyje i czym się żywi? Dlaczego jest zagrożonym  gatunkiem? - National Geographic">
            <a:extLst>
              <a:ext uri="{FF2B5EF4-FFF2-40B4-BE49-F238E27FC236}">
                <a16:creationId xmlns="" xmlns:a16="http://schemas.microsoft.com/office/drawing/2014/main" id="{A5098170-AB83-4F5D-BF6D-842E6C655A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07" y="1845393"/>
            <a:ext cx="7061032" cy="4460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209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ox(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box(in)">
                                      <p:cBhvr>
                                        <p:cTn id="15"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10.xml><?xml version="1.0" encoding="utf-8"?>
<p:tagLst xmlns:a="http://schemas.openxmlformats.org/drawingml/2006/main" xmlns:r="http://schemas.openxmlformats.org/officeDocument/2006/relationships" xmlns:p="http://schemas.openxmlformats.org/presentationml/2006/main">
  <p:tag name="FILL" val="a1"/>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FILL" val="a1"/>
</p:tagLst>
</file>

<file path=ppt/tags/tag13.xml><?xml version="1.0" encoding="utf-8"?>
<p:tagLst xmlns:a="http://schemas.openxmlformats.org/drawingml/2006/main" xmlns:r="http://schemas.openxmlformats.org/officeDocument/2006/relationships" xmlns:p="http://schemas.openxmlformats.org/presentationml/2006/main">
  <p:tag name="FILL" val="a1"/>
</p:tagLst>
</file>

<file path=ppt/tags/tag14.xml><?xml version="1.0" encoding="utf-8"?>
<p:tagLst xmlns:a="http://schemas.openxmlformats.org/drawingml/2006/main" xmlns:r="http://schemas.openxmlformats.org/officeDocument/2006/relationships" xmlns:p="http://schemas.openxmlformats.org/presentationml/2006/main">
  <p:tag name="FILL" val="a1"/>
</p:tagLst>
</file>

<file path=ppt/tags/tag15.xml><?xml version="1.0" encoding="utf-8"?>
<p:tagLst xmlns:a="http://schemas.openxmlformats.org/drawingml/2006/main" xmlns:r="http://schemas.openxmlformats.org/officeDocument/2006/relationships" xmlns:p="http://schemas.openxmlformats.org/presentationml/2006/main">
  <p:tag name="FILL" val="a1"/>
</p:tagLst>
</file>

<file path=ppt/tags/tag16.xml><?xml version="1.0" encoding="utf-8"?>
<p:tagLst xmlns:a="http://schemas.openxmlformats.org/drawingml/2006/main" xmlns:r="http://schemas.openxmlformats.org/officeDocument/2006/relationships" xmlns:p="http://schemas.openxmlformats.org/presentationml/2006/main">
  <p:tag name="FILL" val="a1"/>
</p:tagLst>
</file>

<file path=ppt/tags/tag17.xml><?xml version="1.0" encoding="utf-8"?>
<p:tagLst xmlns:a="http://schemas.openxmlformats.org/drawingml/2006/main" xmlns:r="http://schemas.openxmlformats.org/officeDocument/2006/relationships" xmlns:p="http://schemas.openxmlformats.org/presentationml/2006/main">
  <p:tag name="FILL" val="a1"/>
</p:tagLst>
</file>

<file path=ppt/tags/tag18.xml><?xml version="1.0" encoding="utf-8"?>
<p:tagLst xmlns:a="http://schemas.openxmlformats.org/drawingml/2006/main" xmlns:r="http://schemas.openxmlformats.org/officeDocument/2006/relationships" xmlns:p="http://schemas.openxmlformats.org/presentationml/2006/main">
  <p:tag name="FILL" val="a1"/>
</p:tagLst>
</file>

<file path=ppt/tags/tag19.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20.xml><?xml version="1.0" encoding="utf-8"?>
<p:tagLst xmlns:a="http://schemas.openxmlformats.org/drawingml/2006/main" xmlns:r="http://schemas.openxmlformats.org/officeDocument/2006/relationships" xmlns:p="http://schemas.openxmlformats.org/presentationml/2006/main">
  <p:tag name="FILL" val="a1"/>
</p:tagLst>
</file>

<file path=ppt/tags/tag21.xml><?xml version="1.0" encoding="utf-8"?>
<p:tagLst xmlns:a="http://schemas.openxmlformats.org/drawingml/2006/main" xmlns:r="http://schemas.openxmlformats.org/officeDocument/2006/relationships" xmlns:p="http://schemas.openxmlformats.org/presentationml/2006/main">
  <p:tag name="PA" val="v3.2.0"/>
</p:tagLst>
</file>

<file path=ppt/tags/tag22.xml><?xml version="1.0" encoding="utf-8"?>
<p:tagLst xmlns:a="http://schemas.openxmlformats.org/drawingml/2006/main" xmlns:r="http://schemas.openxmlformats.org/officeDocument/2006/relationships" xmlns:p="http://schemas.openxmlformats.org/presentationml/2006/main">
  <p:tag name="FILL" val="a1"/>
</p:tagLst>
</file>

<file path=ppt/tags/tag23.xml><?xml version="1.0" encoding="utf-8"?>
<p:tagLst xmlns:a="http://schemas.openxmlformats.org/drawingml/2006/main" xmlns:r="http://schemas.openxmlformats.org/officeDocument/2006/relationships" xmlns:p="http://schemas.openxmlformats.org/presentationml/2006/main">
  <p:tag name="FILL" val="a1"/>
</p:tagLst>
</file>

<file path=ppt/tags/tag24.xml><?xml version="1.0" encoding="utf-8"?>
<p:tagLst xmlns:a="http://schemas.openxmlformats.org/drawingml/2006/main" xmlns:r="http://schemas.openxmlformats.org/officeDocument/2006/relationships" xmlns:p="http://schemas.openxmlformats.org/presentationml/2006/main">
  <p:tag name="FILL" val="a1"/>
</p:tagLst>
</file>

<file path=ppt/tags/tag25.xml><?xml version="1.0" encoding="utf-8"?>
<p:tagLst xmlns:a="http://schemas.openxmlformats.org/drawingml/2006/main" xmlns:r="http://schemas.openxmlformats.org/officeDocument/2006/relationships" xmlns:p="http://schemas.openxmlformats.org/presentationml/2006/main">
  <p:tag name="FILL" val="a1"/>
</p:tagLst>
</file>

<file path=ppt/tags/tag26.xml><?xml version="1.0" encoding="utf-8"?>
<p:tagLst xmlns:a="http://schemas.openxmlformats.org/drawingml/2006/main" xmlns:r="http://schemas.openxmlformats.org/officeDocument/2006/relationships" xmlns:p="http://schemas.openxmlformats.org/presentationml/2006/main">
  <p:tag name="FILL" val="a1"/>
</p:tagLst>
</file>

<file path=ppt/tags/tag27.xml><?xml version="1.0" encoding="utf-8"?>
<p:tagLst xmlns:a="http://schemas.openxmlformats.org/drawingml/2006/main" xmlns:r="http://schemas.openxmlformats.org/officeDocument/2006/relationships" xmlns:p="http://schemas.openxmlformats.org/presentationml/2006/main">
  <p:tag name="FILL" val="a1"/>
</p:tagLst>
</file>

<file path=ppt/tags/tag28.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FILL" val="a1"/>
</p:tagLst>
</file>

<file path=ppt/tags/tag9.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914</TotalTime>
  <Words>1000</Words>
  <Application>Microsoft Office PowerPoint</Application>
  <PresentationFormat>Widescreen</PresentationFormat>
  <Paragraphs>85</Paragraphs>
  <Slides>36</Slides>
  <Notes>3</Notes>
  <HiddenSlides>0</HiddenSlides>
  <MMClips>2</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36</vt:i4>
      </vt:variant>
    </vt:vector>
  </HeadingPairs>
  <TitlesOfParts>
    <vt:vector size="55" baseType="lpstr">
      <vt:lpstr>Calibri</vt:lpstr>
      <vt:lpstr>Nunito</vt:lpstr>
      <vt:lpstr>方正卡通简体</vt:lpstr>
      <vt:lpstr>Lato Hairline</vt:lpstr>
      <vt:lpstr>Times New Roman</vt:lpstr>
      <vt:lpstr>方正少儿简体</vt:lpstr>
      <vt:lpstr>包图小白体</vt:lpstr>
      <vt:lpstr>Calibri Light</vt:lpstr>
      <vt:lpstr>Lato Light</vt:lpstr>
      <vt:lpstr>Arial</vt:lpstr>
      <vt:lpstr>Lato Regular</vt:lpstr>
      <vt:lpstr>Wingdings</vt:lpstr>
      <vt:lpstr>Coiny</vt:lpstr>
      <vt:lpstr>Tahoma</vt:lpstr>
      <vt:lpstr>等线</vt:lpstr>
      <vt:lpstr>字魂17号-萌趣果冻体</vt:lpstr>
      <vt:lpstr>Arial Black</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admin</cp:lastModifiedBy>
  <cp:revision>136</cp:revision>
  <dcterms:created xsi:type="dcterms:W3CDTF">2019-03-29T12:25:33Z</dcterms:created>
  <dcterms:modified xsi:type="dcterms:W3CDTF">2023-04-06T08:56:12Z</dcterms:modified>
</cp:coreProperties>
</file>