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1"/>
  </p:notesMasterIdLst>
  <p:sldIdLst>
    <p:sldId id="256" r:id="rId2"/>
    <p:sldId id="313" r:id="rId3"/>
    <p:sldId id="740" r:id="rId4"/>
    <p:sldId id="258" r:id="rId5"/>
    <p:sldId id="315" r:id="rId6"/>
    <p:sldId id="314" r:id="rId7"/>
    <p:sldId id="320" r:id="rId8"/>
    <p:sldId id="319" r:id="rId9"/>
    <p:sldId id="321" r:id="rId10"/>
    <p:sldId id="318" r:id="rId11"/>
    <p:sldId id="322" r:id="rId12"/>
    <p:sldId id="324" r:id="rId13"/>
    <p:sldId id="325" r:id="rId14"/>
    <p:sldId id="327" r:id="rId15"/>
    <p:sldId id="329" r:id="rId16"/>
    <p:sldId id="263" r:id="rId17"/>
    <p:sldId id="328" r:id="rId18"/>
    <p:sldId id="275" r:id="rId19"/>
    <p:sldId id="279" r:id="rId20"/>
  </p:sldIdLst>
  <p:sldSz cx="9144000" cy="5143500" type="screen16x9"/>
  <p:notesSz cx="6858000" cy="9144000"/>
  <p:embeddedFontLst>
    <p:embeddedFont>
      <p:font typeface="Asap" panose="020B0604020202020204" charset="0"/>
      <p:regular r:id="rId22"/>
      <p:bold r:id="rId23"/>
      <p:italic r:id="rId24"/>
      <p:boldItalic r:id="rId25"/>
    </p:embeddedFont>
    <p:embeddedFont>
      <p:font typeface="Merriweather Black" panose="020B0604020202020204" charset="0"/>
      <p:bold r:id="rId26"/>
      <p:boldItalic r:id="rId27"/>
    </p:embeddedFont>
    <p:embeddedFont>
      <p:font typeface="#9Slide05 Lobster" panose="020B0604020202020204" charset="0"/>
      <p:regular r:id="rId28"/>
    </p:embeddedFont>
    <p:embeddedFont>
      <p:font typeface="Calibri" panose="020F0502020204030204" pitchFamily="34" charset="0"/>
      <p:regular r:id="rId29"/>
      <p:bold r:id="rId30"/>
      <p:italic r:id="rId31"/>
      <p:boldItalic r:id="rId32"/>
    </p:embeddedFont>
    <p:embeddedFont>
      <p:font typeface="Fredoka One"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n Hang" initials="PH" lastIdx="1" clrIdx="0">
    <p:extLst>
      <p:ext uri="{19B8F6BF-5375-455C-9EA6-DF929625EA0E}">
        <p15:presenceInfo xmlns:p15="http://schemas.microsoft.com/office/powerpoint/2012/main" userId="2d8de63b66ff57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C1EBA1-FC28-4A52-94FB-22E80A0E077B}">
  <a:tblStyle styleId="{76C1EBA1-FC28-4A52-94FB-22E80A0E07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4660"/>
  </p:normalViewPr>
  <p:slideViewPr>
    <p:cSldViewPr snapToGrid="0">
      <p:cViewPr varScale="1">
        <p:scale>
          <a:sx n="85" d="100"/>
          <a:sy n="85" d="100"/>
        </p:scale>
        <p:origin x="102"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631074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105cb7e4c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105cb7e4c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60317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9ac6e23593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9ac6e23593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Đố</a:t>
            </a:r>
            <a:r>
              <a:rPr lang="en-US" dirty="0"/>
              <a:t> </a:t>
            </a:r>
            <a:r>
              <a:rPr lang="en-US" dirty="0" err="1"/>
              <a:t>các</a:t>
            </a:r>
            <a:r>
              <a:rPr lang="en-US" dirty="0"/>
              <a:t> </a:t>
            </a:r>
            <a:r>
              <a:rPr lang="en-US" dirty="0" err="1"/>
              <a:t>bạn</a:t>
            </a:r>
            <a:r>
              <a:rPr lang="en-US" dirty="0"/>
              <a:t> </a:t>
            </a:r>
            <a:r>
              <a:rPr lang="en-US" dirty="0" err="1"/>
              <a:t>biết</a:t>
            </a:r>
            <a:r>
              <a:rPr lang="en-US" dirty="0"/>
              <a:t> </a:t>
            </a:r>
            <a:r>
              <a:rPr lang="en-US" dirty="0" err="1"/>
              <a:t>tiếng</a:t>
            </a:r>
            <a:r>
              <a:rPr lang="en-US" dirty="0"/>
              <a:t> </a:t>
            </a:r>
            <a:r>
              <a:rPr lang="en-US" dirty="0" err="1"/>
              <a:t>kêu</a:t>
            </a:r>
            <a:r>
              <a:rPr lang="en-US" dirty="0"/>
              <a:t> </a:t>
            </a:r>
            <a:r>
              <a:rPr lang="en-US" dirty="0" err="1"/>
              <a:t>cảu</a:t>
            </a:r>
            <a:r>
              <a:rPr lang="en-US" dirty="0"/>
              <a:t> </a:t>
            </a:r>
            <a:r>
              <a:rPr lang="en-US" dirty="0" err="1"/>
              <a:t>các</a:t>
            </a:r>
            <a:r>
              <a:rPr lang="en-US" dirty="0"/>
              <a:t> con </a:t>
            </a:r>
            <a:r>
              <a:rPr lang="en-US" dirty="0" err="1"/>
              <a:t>vật</a:t>
            </a:r>
            <a:r>
              <a:rPr lang="en-US" dirty="0"/>
              <a:t>.</a:t>
            </a:r>
            <a:endParaRPr dirty="0"/>
          </a:p>
        </p:txBody>
      </p:sp>
    </p:spTree>
    <p:extLst>
      <p:ext uri="{BB962C8B-B14F-4D97-AF65-F5344CB8AC3E}">
        <p14:creationId xmlns:p14="http://schemas.microsoft.com/office/powerpoint/2010/main" val="1378332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105cb7e4c8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105cb7e4c8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481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Sau 21 </a:t>
            </a:r>
            <a:r>
              <a:rPr lang="en-US" dirty="0" err="1"/>
              <a:t>ngày</a:t>
            </a:r>
            <a:r>
              <a:rPr lang="en-US" dirty="0"/>
              <a:t> </a:t>
            </a:r>
            <a:r>
              <a:rPr lang="en-US" dirty="0" err="1"/>
              <a:t>ấp</a:t>
            </a:r>
            <a:r>
              <a:rPr lang="en-US" dirty="0"/>
              <a:t>, </a:t>
            </a:r>
            <a:r>
              <a:rPr lang="en-US" dirty="0" err="1"/>
              <a:t>gà</a:t>
            </a:r>
            <a:r>
              <a:rPr lang="en-US" dirty="0"/>
              <a:t> con </a:t>
            </a:r>
            <a:r>
              <a:rPr lang="en-US" dirty="0" err="1"/>
              <a:t>sẽ</a:t>
            </a:r>
            <a:r>
              <a:rPr lang="en-US" dirty="0"/>
              <a:t> </a:t>
            </a:r>
            <a:r>
              <a:rPr lang="en-US" dirty="0" err="1"/>
              <a:t>tự</a:t>
            </a:r>
            <a:r>
              <a:rPr lang="en-US" dirty="0"/>
              <a:t> </a:t>
            </a:r>
            <a:r>
              <a:rPr lang="en-US" dirty="0" err="1"/>
              <a:t>mổ</a:t>
            </a:r>
            <a:r>
              <a:rPr lang="en-US" dirty="0"/>
              <a:t> </a:t>
            </a:r>
            <a:r>
              <a:rPr lang="en-US" dirty="0" err="1"/>
              <a:t>vỏ</a:t>
            </a:r>
            <a:r>
              <a:rPr lang="en-US" dirty="0"/>
              <a:t> </a:t>
            </a:r>
            <a:r>
              <a:rPr lang="en-US" dirty="0" err="1"/>
              <a:t>quả</a:t>
            </a:r>
            <a:r>
              <a:rPr lang="en-US" dirty="0"/>
              <a:t> </a:t>
            </a:r>
            <a:r>
              <a:rPr lang="en-US" dirty="0" err="1"/>
              <a:t>trứng</a:t>
            </a:r>
            <a:r>
              <a:rPr lang="en-US" dirty="0"/>
              <a:t> </a:t>
            </a:r>
            <a:r>
              <a:rPr lang="en-US" dirty="0" err="1"/>
              <a:t>để</a:t>
            </a:r>
            <a:r>
              <a:rPr lang="en-US" dirty="0"/>
              <a:t> </a:t>
            </a:r>
            <a:r>
              <a:rPr lang="en-US" dirty="0" err="1"/>
              <a:t>thoát</a:t>
            </a:r>
            <a:r>
              <a:rPr lang="en-US" dirty="0"/>
              <a:t> </a:t>
            </a:r>
            <a:r>
              <a:rPr lang="en-US" dirty="0" err="1"/>
              <a:t>ra</a:t>
            </a:r>
            <a:r>
              <a:rPr lang="en-US" dirty="0"/>
              <a:t> </a:t>
            </a:r>
            <a:r>
              <a:rPr lang="en-US" dirty="0" err="1"/>
              <a:t>ngoài</a:t>
            </a:r>
            <a:r>
              <a:rPr lang="en-US" dirty="0"/>
              <a:t>.</a:t>
            </a:r>
          </a:p>
        </p:txBody>
      </p:sp>
    </p:spTree>
    <p:extLst>
      <p:ext uri="{BB962C8B-B14F-4D97-AF65-F5344CB8AC3E}">
        <p14:creationId xmlns:p14="http://schemas.microsoft.com/office/powerpoint/2010/main" val="538363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err="1"/>
              <a:t>Các</a:t>
            </a:r>
            <a:r>
              <a:rPr lang="en-US" dirty="0"/>
              <a:t> </a:t>
            </a:r>
            <a:r>
              <a:rPr lang="en-US" dirty="0" err="1"/>
              <a:t>em</a:t>
            </a:r>
            <a:r>
              <a:rPr lang="en-US" dirty="0"/>
              <a:t> </a:t>
            </a:r>
            <a:r>
              <a:rPr lang="en-US" dirty="0" err="1"/>
              <a:t>cùng</a:t>
            </a:r>
            <a:r>
              <a:rPr lang="en-US" dirty="0"/>
              <a:t> </a:t>
            </a:r>
            <a:r>
              <a:rPr lang="en-US" dirty="0" err="1"/>
              <a:t>theo</a:t>
            </a:r>
            <a:r>
              <a:rPr lang="en-US" dirty="0"/>
              <a:t> </a:t>
            </a:r>
            <a:r>
              <a:rPr lang="en-US" dirty="0" err="1"/>
              <a:t>dõi</a:t>
            </a:r>
            <a:r>
              <a:rPr lang="en-US" dirty="0"/>
              <a:t> </a:t>
            </a:r>
            <a:r>
              <a:rPr lang="en-US" dirty="0" err="1"/>
              <a:t>trên</a:t>
            </a:r>
            <a:r>
              <a:rPr lang="en-US" dirty="0"/>
              <a:t> </a:t>
            </a:r>
            <a:r>
              <a:rPr lang="en-US" dirty="0" err="1"/>
              <a:t>màn</a:t>
            </a:r>
            <a:r>
              <a:rPr lang="en-US" dirty="0"/>
              <a:t> </a:t>
            </a:r>
            <a:r>
              <a:rPr lang="en-US" dirty="0" err="1"/>
              <a:t>hình</a:t>
            </a:r>
            <a:r>
              <a:rPr lang="en-US" dirty="0"/>
              <a:t>, </a:t>
            </a:r>
            <a:r>
              <a:rPr lang="en-US" dirty="0" err="1"/>
              <a:t>đây</a:t>
            </a:r>
            <a:r>
              <a:rPr lang="en-US" dirty="0"/>
              <a:t> </a:t>
            </a:r>
            <a:r>
              <a:rPr lang="en-US" dirty="0" err="1"/>
              <a:t>là</a:t>
            </a:r>
            <a:r>
              <a:rPr lang="en-US" dirty="0"/>
              <a:t> </a:t>
            </a:r>
            <a:r>
              <a:rPr lang="en-US" dirty="0" err="1"/>
              <a:t>hình</a:t>
            </a:r>
            <a:r>
              <a:rPr lang="en-US" dirty="0"/>
              <a:t> </a:t>
            </a:r>
            <a:r>
              <a:rPr lang="en-US" dirty="0" err="1"/>
              <a:t>ảnh</a:t>
            </a:r>
            <a:r>
              <a:rPr lang="en-US" dirty="0"/>
              <a:t> </a:t>
            </a:r>
            <a:r>
              <a:rPr lang="en-US" dirty="0" err="1"/>
              <a:t>chim</a:t>
            </a:r>
            <a:r>
              <a:rPr lang="en-US" dirty="0"/>
              <a:t> </a:t>
            </a:r>
            <a:r>
              <a:rPr lang="en-US" dirty="0" err="1"/>
              <a:t>mới</a:t>
            </a:r>
            <a:r>
              <a:rPr lang="en-US" dirty="0"/>
              <a:t> </a:t>
            </a:r>
            <a:r>
              <a:rPr lang="en-US" dirty="0" err="1"/>
              <a:t>nở</a:t>
            </a:r>
            <a:r>
              <a:rPr lang="en-US" dirty="0"/>
              <a:t>, </a:t>
            </a:r>
            <a:r>
              <a:rPr lang="en-US" dirty="0" err="1"/>
              <a:t>chúng</a:t>
            </a:r>
            <a:r>
              <a:rPr lang="en-US" dirty="0"/>
              <a:t> </a:t>
            </a:r>
            <a:r>
              <a:rPr lang="en-US" dirty="0" err="1"/>
              <a:t>rât</a:t>
            </a:r>
            <a:r>
              <a:rPr lang="en-US" dirty="0"/>
              <a:t> non </a:t>
            </a:r>
            <a:r>
              <a:rPr lang="en-US" dirty="0" err="1"/>
              <a:t>nớt</a:t>
            </a:r>
            <a:r>
              <a:rPr lang="en-US" dirty="0"/>
              <a:t>. </a:t>
            </a:r>
            <a:r>
              <a:rPr lang="en-US" dirty="0" err="1"/>
              <a:t>Vậy</a:t>
            </a:r>
            <a:r>
              <a:rPr lang="en-US" dirty="0"/>
              <a:t> </a:t>
            </a:r>
            <a:r>
              <a:rPr lang="en-US" dirty="0" err="1"/>
              <a:t>chúng</a:t>
            </a:r>
            <a:r>
              <a:rPr lang="en-US" dirty="0"/>
              <a:t> </a:t>
            </a:r>
            <a:r>
              <a:rPr lang="en-US" dirty="0" err="1"/>
              <a:t>cần</a:t>
            </a:r>
            <a:r>
              <a:rPr lang="en-US" dirty="0"/>
              <a:t> </a:t>
            </a:r>
            <a:r>
              <a:rPr lang="en-US" dirty="0" err="1"/>
              <a:t>được</a:t>
            </a:r>
            <a:r>
              <a:rPr lang="en-US" dirty="0"/>
              <a:t> </a:t>
            </a:r>
            <a:r>
              <a:rPr lang="en-US" dirty="0" err="1"/>
              <a:t>sự</a:t>
            </a:r>
            <a:r>
              <a:rPr lang="en-US" dirty="0"/>
              <a:t> </a:t>
            </a:r>
            <a:r>
              <a:rPr lang="en-US" dirty="0" err="1"/>
              <a:t>chăm</a:t>
            </a:r>
            <a:r>
              <a:rPr lang="en-US" dirty="0"/>
              <a:t> </a:t>
            </a:r>
            <a:r>
              <a:rPr lang="en-US" dirty="0" err="1"/>
              <a:t>sóc</a:t>
            </a:r>
            <a:r>
              <a:rPr lang="en-US" dirty="0"/>
              <a:t> </a:t>
            </a:r>
            <a:r>
              <a:rPr lang="en-US" dirty="0" err="1"/>
              <a:t>và</a:t>
            </a:r>
            <a:r>
              <a:rPr lang="en-US" dirty="0"/>
              <a:t> </a:t>
            </a:r>
            <a:r>
              <a:rPr lang="en-US" dirty="0" err="1"/>
              <a:t>nuôi</a:t>
            </a:r>
            <a:r>
              <a:rPr lang="en-US" dirty="0"/>
              <a:t> </a:t>
            </a:r>
            <a:r>
              <a:rPr lang="en-US" dirty="0" err="1"/>
              <a:t>như</a:t>
            </a:r>
            <a:r>
              <a:rPr lang="en-US" dirty="0"/>
              <a:t> </a:t>
            </a:r>
            <a:r>
              <a:rPr lang="en-US" dirty="0" err="1"/>
              <a:t>thế</a:t>
            </a:r>
            <a:r>
              <a:rPr lang="en-US" dirty="0"/>
              <a:t> </a:t>
            </a:r>
            <a:r>
              <a:rPr lang="en-US" dirty="0" err="1"/>
              <a:t>nào</a:t>
            </a:r>
            <a:r>
              <a:rPr lang="en-US" dirty="0"/>
              <a:t>. </a:t>
            </a:r>
            <a:r>
              <a:rPr lang="en-US" dirty="0" err="1"/>
              <a:t>Cô</a:t>
            </a:r>
            <a:r>
              <a:rPr lang="en-US" dirty="0"/>
              <a:t> </a:t>
            </a:r>
            <a:r>
              <a:rPr lang="en-US" dirty="0" err="1"/>
              <a:t>trò</a:t>
            </a:r>
            <a:r>
              <a:rPr lang="en-US" dirty="0"/>
              <a:t> </a:t>
            </a:r>
            <a:r>
              <a:rPr lang="en-US" dirty="0" err="1"/>
              <a:t>mình</a:t>
            </a:r>
            <a:r>
              <a:rPr lang="en-US" dirty="0"/>
              <a:t> </a:t>
            </a:r>
            <a:r>
              <a:rPr lang="en-US" dirty="0" err="1"/>
              <a:t>cùng</a:t>
            </a:r>
            <a:r>
              <a:rPr lang="en-US" dirty="0"/>
              <a:t> </a:t>
            </a:r>
            <a:r>
              <a:rPr lang="en-US" dirty="0" err="1"/>
              <a:t>vào</a:t>
            </a:r>
            <a:r>
              <a:rPr lang="en-US" dirty="0"/>
              <a:t> </a:t>
            </a:r>
            <a:r>
              <a:rPr lang="en-US" dirty="0" err="1"/>
              <a:t>hoạt</a:t>
            </a:r>
            <a:r>
              <a:rPr lang="en-US" dirty="0"/>
              <a:t> </a:t>
            </a:r>
            <a:r>
              <a:rPr lang="en-US" dirty="0" err="1"/>
              <a:t>động</a:t>
            </a:r>
            <a:r>
              <a:rPr lang="en-US" dirty="0"/>
              <a:t> </a:t>
            </a:r>
            <a:r>
              <a:rPr lang="en-US" dirty="0" err="1"/>
              <a:t>sự</a:t>
            </a:r>
            <a:r>
              <a:rPr lang="en-US" dirty="0"/>
              <a:t> </a:t>
            </a:r>
            <a:r>
              <a:rPr lang="en-US" dirty="0" err="1"/>
              <a:t>nuôi</a:t>
            </a:r>
            <a:r>
              <a:rPr lang="en-US" dirty="0"/>
              <a:t> con </a:t>
            </a:r>
            <a:r>
              <a:rPr lang="en-US" dirty="0" err="1"/>
              <a:t>của</a:t>
            </a:r>
            <a:r>
              <a:rPr lang="en-US" dirty="0"/>
              <a:t> </a:t>
            </a:r>
            <a:r>
              <a:rPr lang="en-US" dirty="0" err="1"/>
              <a:t>chim</a:t>
            </a:r>
            <a:r>
              <a:rPr lang="en-US" dirty="0"/>
              <a:t>.</a:t>
            </a:r>
          </a:p>
        </p:txBody>
      </p:sp>
    </p:spTree>
    <p:extLst>
      <p:ext uri="{BB962C8B-B14F-4D97-AF65-F5344CB8AC3E}">
        <p14:creationId xmlns:p14="http://schemas.microsoft.com/office/powerpoint/2010/main" val="2769567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10311fe1dea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10311fe1dea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30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err="1"/>
              <a:t>Chim</a:t>
            </a:r>
            <a:r>
              <a:rPr lang="en-US" dirty="0"/>
              <a:t> </a:t>
            </a:r>
            <a:r>
              <a:rPr lang="en-US" dirty="0" err="1"/>
              <a:t>én</a:t>
            </a:r>
            <a:r>
              <a:rPr lang="en-US" dirty="0"/>
              <a:t> </a:t>
            </a:r>
            <a:r>
              <a:rPr lang="en-US" dirty="0" err="1"/>
              <a:t>báo</a:t>
            </a:r>
            <a:r>
              <a:rPr lang="en-US" dirty="0"/>
              <a:t> </a:t>
            </a:r>
            <a:r>
              <a:rPr lang="en-US" dirty="0" err="1"/>
              <a:t>hiệu</a:t>
            </a:r>
            <a:r>
              <a:rPr lang="en-US" dirty="0"/>
              <a:t> </a:t>
            </a:r>
            <a:r>
              <a:rPr lang="en-US" dirty="0" err="1"/>
              <a:t>mùa</a:t>
            </a:r>
            <a:r>
              <a:rPr lang="en-US" dirty="0"/>
              <a:t> </a:t>
            </a:r>
            <a:r>
              <a:rPr lang="en-US" dirty="0" err="1"/>
              <a:t>Xuân</a:t>
            </a:r>
            <a:r>
              <a:rPr lang="en-US" dirty="0"/>
              <a:t> </a:t>
            </a:r>
            <a:r>
              <a:rPr lang="en-US" dirty="0" err="1"/>
              <a:t>đã</a:t>
            </a:r>
            <a:r>
              <a:rPr lang="en-US" dirty="0"/>
              <a:t> </a:t>
            </a:r>
            <a:r>
              <a:rPr lang="en-US" dirty="0" err="1"/>
              <a:t>đến</a:t>
            </a:r>
            <a:r>
              <a:rPr lang="en-US" dirty="0"/>
              <a:t/>
            </a:r>
            <a:br>
              <a:rPr lang="en-US" dirty="0"/>
            </a:br>
            <a:r>
              <a:rPr lang="en-US" dirty="0" err="1"/>
              <a:t>Giáo</a:t>
            </a:r>
            <a:r>
              <a:rPr lang="en-US" dirty="0"/>
              <a:t> </a:t>
            </a:r>
            <a:r>
              <a:rPr lang="en-US" dirty="0" err="1"/>
              <a:t>dục</a:t>
            </a:r>
            <a:r>
              <a:rPr lang="en-US" dirty="0"/>
              <a:t> </a:t>
            </a:r>
            <a:r>
              <a:rPr lang="en-US" dirty="0" err="1"/>
              <a:t>bảo</a:t>
            </a:r>
            <a:r>
              <a:rPr lang="en-US" dirty="0"/>
              <a:t> </a:t>
            </a:r>
            <a:r>
              <a:rPr lang="en-US" dirty="0" err="1"/>
              <a:t>vệ</a:t>
            </a:r>
            <a:r>
              <a:rPr lang="en-US" dirty="0"/>
              <a:t> </a:t>
            </a:r>
            <a:r>
              <a:rPr lang="en-US" dirty="0" err="1"/>
              <a:t>môi</a:t>
            </a:r>
            <a:r>
              <a:rPr lang="en-US" dirty="0"/>
              <a:t> </a:t>
            </a:r>
            <a:r>
              <a:rPr lang="en-US" dirty="0" err="1"/>
              <a:t>trường</a:t>
            </a:r>
            <a:r>
              <a:rPr lang="en-US" dirty="0"/>
              <a:t>, </a:t>
            </a:r>
            <a:r>
              <a:rPr lang="en-US" dirty="0" err="1"/>
              <a:t>bảo</a:t>
            </a:r>
            <a:r>
              <a:rPr lang="en-US" dirty="0"/>
              <a:t> </a:t>
            </a:r>
            <a:r>
              <a:rPr lang="en-US" dirty="0" err="1"/>
              <a:t>vệ</a:t>
            </a:r>
            <a:r>
              <a:rPr lang="en-US" dirty="0"/>
              <a:t> </a:t>
            </a:r>
            <a:r>
              <a:rPr lang="en-US" dirty="0" err="1"/>
              <a:t>các</a:t>
            </a:r>
            <a:r>
              <a:rPr lang="en-US" dirty="0"/>
              <a:t> </a:t>
            </a:r>
            <a:r>
              <a:rPr lang="en-US" dirty="0" err="1"/>
              <a:t>loài</a:t>
            </a:r>
            <a:r>
              <a:rPr lang="en-US" dirty="0"/>
              <a:t> </a:t>
            </a:r>
            <a:r>
              <a:rPr lang="en-US" dirty="0" err="1"/>
              <a:t>chim</a:t>
            </a:r>
            <a:r>
              <a:rPr lang="en-US" dirty="0"/>
              <a:t> </a:t>
            </a:r>
            <a:r>
              <a:rPr lang="en-US" dirty="0" err="1"/>
              <a:t>quý</a:t>
            </a:r>
            <a:r>
              <a:rPr lang="en-US" dirty="0"/>
              <a:t> </a:t>
            </a:r>
            <a:r>
              <a:rPr lang="en-US" dirty="0" err="1"/>
              <a:t>hiếm</a:t>
            </a:r>
            <a:r>
              <a:rPr lang="en-US" dirty="0"/>
              <a:t>.</a:t>
            </a:r>
          </a:p>
        </p:txBody>
      </p:sp>
    </p:spTree>
    <p:extLst>
      <p:ext uri="{BB962C8B-B14F-4D97-AF65-F5344CB8AC3E}">
        <p14:creationId xmlns:p14="http://schemas.microsoft.com/office/powerpoint/2010/main" val="1955165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8282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g105f93ab7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1" name="Google Shape;1621;g105f93ab7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155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7300" y="816650"/>
            <a:ext cx="4557000" cy="2534700"/>
          </a:xfrm>
          <a:prstGeom prst="rect">
            <a:avLst/>
          </a:prstGeom>
        </p:spPr>
        <p:txBody>
          <a:bodyPr spcFirstLastPara="1" wrap="square" lIns="91425" tIns="91425" rIns="91425" bIns="91425" anchor="t" anchorCtr="0">
            <a:noAutofit/>
          </a:bodyPr>
          <a:lstStyle>
            <a:lvl1pPr lvl="0" algn="r">
              <a:lnSpc>
                <a:spcPct val="80000"/>
              </a:lnSpc>
              <a:spcBef>
                <a:spcPts val="0"/>
              </a:spcBef>
              <a:spcAft>
                <a:spcPts val="0"/>
              </a:spcAft>
              <a:buClr>
                <a:srgbClr val="191919"/>
              </a:buClr>
              <a:buSzPts val="5200"/>
              <a:buNone/>
              <a:defRPr sz="5200" b="1">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55500" y="3199075"/>
            <a:ext cx="4528800" cy="475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solidFill>
                  <a:srgbClr val="1C4112"/>
                </a:solidFill>
                <a:latin typeface="Asap"/>
                <a:ea typeface="Asap"/>
                <a:cs typeface="Asap"/>
                <a:sym typeface="Asap"/>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0" y="4181625"/>
            <a:ext cx="9144000" cy="961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476525" y="204100"/>
            <a:ext cx="246828" cy="290256"/>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574810" y="1464286"/>
            <a:ext cx="254185" cy="144132"/>
          </a:xfrm>
          <a:custGeom>
            <a:avLst/>
            <a:gdLst/>
            <a:ahLst/>
            <a:cxnLst/>
            <a:rect l="l" t="t" r="r" b="b"/>
            <a:pathLst>
              <a:path w="4975" h="2821" extrusionOk="0">
                <a:moveTo>
                  <a:pt x="3121" y="1828"/>
                </a:moveTo>
                <a:cubicBezTo>
                  <a:pt x="3499" y="1593"/>
                  <a:pt x="3800" y="1920"/>
                  <a:pt x="3800" y="1920"/>
                </a:cubicBezTo>
                <a:lnTo>
                  <a:pt x="4544" y="2481"/>
                </a:lnTo>
                <a:lnTo>
                  <a:pt x="4975" y="2298"/>
                </a:lnTo>
                <a:cubicBezTo>
                  <a:pt x="4975" y="2298"/>
                  <a:pt x="4400" y="1476"/>
                  <a:pt x="4009" y="1358"/>
                </a:cubicBezTo>
                <a:cubicBezTo>
                  <a:pt x="3617" y="1253"/>
                  <a:pt x="3760" y="627"/>
                  <a:pt x="2298" y="379"/>
                </a:cubicBezTo>
                <a:cubicBezTo>
                  <a:pt x="1215" y="197"/>
                  <a:pt x="940" y="52"/>
                  <a:pt x="862" y="0"/>
                </a:cubicBezTo>
                <a:lnTo>
                  <a:pt x="1424" y="797"/>
                </a:lnTo>
                <a:cubicBezTo>
                  <a:pt x="1424" y="797"/>
                  <a:pt x="27" y="2585"/>
                  <a:pt x="0" y="2820"/>
                </a:cubicBezTo>
                <a:cubicBezTo>
                  <a:pt x="0" y="2820"/>
                  <a:pt x="2756" y="2076"/>
                  <a:pt x="3121" y="18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1185" y="2499686"/>
            <a:ext cx="254185" cy="144132"/>
          </a:xfrm>
          <a:custGeom>
            <a:avLst/>
            <a:gdLst/>
            <a:ahLst/>
            <a:cxnLst/>
            <a:rect l="l" t="t" r="r" b="b"/>
            <a:pathLst>
              <a:path w="4975" h="2821" extrusionOk="0">
                <a:moveTo>
                  <a:pt x="3121" y="1828"/>
                </a:moveTo>
                <a:cubicBezTo>
                  <a:pt x="3499" y="1593"/>
                  <a:pt x="3800" y="1920"/>
                  <a:pt x="3800" y="1920"/>
                </a:cubicBezTo>
                <a:lnTo>
                  <a:pt x="4544" y="2481"/>
                </a:lnTo>
                <a:lnTo>
                  <a:pt x="4975" y="2298"/>
                </a:lnTo>
                <a:cubicBezTo>
                  <a:pt x="4975" y="2298"/>
                  <a:pt x="4400" y="1476"/>
                  <a:pt x="4009" y="1358"/>
                </a:cubicBezTo>
                <a:cubicBezTo>
                  <a:pt x="3617" y="1253"/>
                  <a:pt x="3760" y="627"/>
                  <a:pt x="2298" y="379"/>
                </a:cubicBezTo>
                <a:cubicBezTo>
                  <a:pt x="1215" y="197"/>
                  <a:pt x="940" y="52"/>
                  <a:pt x="862" y="0"/>
                </a:cubicBezTo>
                <a:lnTo>
                  <a:pt x="1424" y="797"/>
                </a:lnTo>
                <a:cubicBezTo>
                  <a:pt x="1424" y="797"/>
                  <a:pt x="27" y="2585"/>
                  <a:pt x="0" y="2820"/>
                </a:cubicBezTo>
                <a:cubicBezTo>
                  <a:pt x="0" y="2820"/>
                  <a:pt x="2756" y="2076"/>
                  <a:pt x="3121" y="18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94025" y="297975"/>
            <a:ext cx="1604609" cy="568715"/>
          </a:xfrm>
          <a:custGeom>
            <a:avLst/>
            <a:gdLst/>
            <a:ahLst/>
            <a:cxnLst/>
            <a:rect l="l" t="t" r="r" b="b"/>
            <a:pathLst>
              <a:path w="15693" h="5562" extrusionOk="0">
                <a:moveTo>
                  <a:pt x="13539" y="3786"/>
                </a:moveTo>
                <a:cubicBezTo>
                  <a:pt x="13618" y="3616"/>
                  <a:pt x="13656" y="3433"/>
                  <a:pt x="13656" y="3238"/>
                </a:cubicBezTo>
                <a:cubicBezTo>
                  <a:pt x="13656" y="2559"/>
                  <a:pt x="13134" y="2011"/>
                  <a:pt x="12469" y="2011"/>
                </a:cubicBezTo>
                <a:cubicBezTo>
                  <a:pt x="12338" y="2011"/>
                  <a:pt x="12208" y="2023"/>
                  <a:pt x="12090" y="2063"/>
                </a:cubicBezTo>
                <a:cubicBezTo>
                  <a:pt x="11816" y="888"/>
                  <a:pt x="10798" y="0"/>
                  <a:pt x="9557" y="0"/>
                </a:cubicBezTo>
                <a:cubicBezTo>
                  <a:pt x="8683" y="0"/>
                  <a:pt x="7912" y="444"/>
                  <a:pt x="7442" y="1123"/>
                </a:cubicBezTo>
                <a:cubicBezTo>
                  <a:pt x="7233" y="1044"/>
                  <a:pt x="7012" y="1005"/>
                  <a:pt x="6789" y="1005"/>
                </a:cubicBezTo>
                <a:cubicBezTo>
                  <a:pt x="6163" y="1005"/>
                  <a:pt x="5602" y="1332"/>
                  <a:pt x="5263" y="1828"/>
                </a:cubicBezTo>
                <a:cubicBezTo>
                  <a:pt x="4988" y="1645"/>
                  <a:pt x="4662" y="1553"/>
                  <a:pt x="4323" y="1553"/>
                </a:cubicBezTo>
                <a:cubicBezTo>
                  <a:pt x="3291" y="1553"/>
                  <a:pt x="2469" y="2402"/>
                  <a:pt x="2469" y="3459"/>
                </a:cubicBezTo>
                <a:cubicBezTo>
                  <a:pt x="2469" y="3564"/>
                  <a:pt x="2481" y="3655"/>
                  <a:pt x="2495" y="3746"/>
                </a:cubicBezTo>
                <a:cubicBezTo>
                  <a:pt x="954" y="3929"/>
                  <a:pt x="1" y="4204"/>
                  <a:pt x="1" y="4504"/>
                </a:cubicBezTo>
                <a:cubicBezTo>
                  <a:pt x="1" y="5092"/>
                  <a:pt x="3513" y="5561"/>
                  <a:pt x="7847" y="5561"/>
                </a:cubicBezTo>
                <a:cubicBezTo>
                  <a:pt x="12182" y="5561"/>
                  <a:pt x="15693" y="5092"/>
                  <a:pt x="15693" y="4504"/>
                </a:cubicBezTo>
                <a:cubicBezTo>
                  <a:pt x="15693" y="4230"/>
                  <a:pt x="14871" y="3981"/>
                  <a:pt x="13539" y="37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0" y="4123200"/>
            <a:ext cx="9144000" cy="180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94025" y="3717498"/>
            <a:ext cx="1835411" cy="493747"/>
          </a:xfrm>
          <a:custGeom>
            <a:avLst/>
            <a:gdLst/>
            <a:ahLst/>
            <a:cxnLst/>
            <a:rect l="l" t="t" r="r" b="b"/>
            <a:pathLst>
              <a:path w="98904" h="23417" extrusionOk="0">
                <a:moveTo>
                  <a:pt x="0" y="22331"/>
                </a:moveTo>
                <a:cubicBezTo>
                  <a:pt x="0" y="22331"/>
                  <a:pt x="1" y="22331"/>
                  <a:pt x="1" y="22331"/>
                </a:cubicBezTo>
                <a:lnTo>
                  <a:pt x="1" y="22331"/>
                </a:lnTo>
                <a:cubicBezTo>
                  <a:pt x="1" y="22331"/>
                  <a:pt x="0" y="22331"/>
                  <a:pt x="0" y="22331"/>
                </a:cubicBezTo>
                <a:close/>
                <a:moveTo>
                  <a:pt x="50153" y="1"/>
                </a:moveTo>
                <a:cubicBezTo>
                  <a:pt x="48093" y="1"/>
                  <a:pt x="46026" y="442"/>
                  <a:pt x="44180" y="1307"/>
                </a:cubicBezTo>
                <a:cubicBezTo>
                  <a:pt x="42385" y="2142"/>
                  <a:pt x="41424" y="3582"/>
                  <a:pt x="39899" y="4647"/>
                </a:cubicBezTo>
                <a:cubicBezTo>
                  <a:pt x="38312" y="5753"/>
                  <a:pt x="37666" y="5023"/>
                  <a:pt x="35745" y="5586"/>
                </a:cubicBezTo>
                <a:cubicBezTo>
                  <a:pt x="34492" y="5962"/>
                  <a:pt x="33427" y="6986"/>
                  <a:pt x="33156" y="8258"/>
                </a:cubicBezTo>
                <a:cubicBezTo>
                  <a:pt x="31882" y="6886"/>
                  <a:pt x="29992" y="6194"/>
                  <a:pt x="28100" y="6194"/>
                </a:cubicBezTo>
                <a:cubicBezTo>
                  <a:pt x="27603" y="6194"/>
                  <a:pt x="27106" y="6242"/>
                  <a:pt x="26620" y="6338"/>
                </a:cubicBezTo>
                <a:cubicBezTo>
                  <a:pt x="24282" y="6797"/>
                  <a:pt x="22236" y="8238"/>
                  <a:pt x="20691" y="10034"/>
                </a:cubicBezTo>
                <a:cubicBezTo>
                  <a:pt x="18750" y="12289"/>
                  <a:pt x="19334" y="14313"/>
                  <a:pt x="18352" y="16652"/>
                </a:cubicBezTo>
                <a:cubicBezTo>
                  <a:pt x="17664" y="18260"/>
                  <a:pt x="16620" y="18302"/>
                  <a:pt x="14803" y="18887"/>
                </a:cubicBezTo>
                <a:cubicBezTo>
                  <a:pt x="10073" y="20415"/>
                  <a:pt x="5199" y="22331"/>
                  <a:pt x="162" y="22331"/>
                </a:cubicBezTo>
                <a:cubicBezTo>
                  <a:pt x="108" y="22331"/>
                  <a:pt x="55" y="22331"/>
                  <a:pt x="1" y="22331"/>
                </a:cubicBezTo>
                <a:lnTo>
                  <a:pt x="1" y="22331"/>
                </a:lnTo>
                <a:cubicBezTo>
                  <a:pt x="286" y="22333"/>
                  <a:pt x="98903" y="23416"/>
                  <a:pt x="98903" y="23416"/>
                </a:cubicBezTo>
                <a:cubicBezTo>
                  <a:pt x="90259" y="21537"/>
                  <a:pt x="81574" y="19074"/>
                  <a:pt x="72910" y="17612"/>
                </a:cubicBezTo>
                <a:cubicBezTo>
                  <a:pt x="74475" y="14564"/>
                  <a:pt x="73369" y="10388"/>
                  <a:pt x="70488" y="8509"/>
                </a:cubicBezTo>
                <a:cubicBezTo>
                  <a:pt x="69382" y="7787"/>
                  <a:pt x="68069" y="7442"/>
                  <a:pt x="66750" y="7442"/>
                </a:cubicBezTo>
                <a:cubicBezTo>
                  <a:pt x="64633" y="7442"/>
                  <a:pt x="62500" y="8332"/>
                  <a:pt x="61176" y="9992"/>
                </a:cubicBezTo>
                <a:cubicBezTo>
                  <a:pt x="60215" y="8280"/>
                  <a:pt x="60758" y="6610"/>
                  <a:pt x="59860" y="4856"/>
                </a:cubicBezTo>
                <a:cubicBezTo>
                  <a:pt x="58879" y="2913"/>
                  <a:pt x="56791" y="1494"/>
                  <a:pt x="54765" y="784"/>
                </a:cubicBezTo>
                <a:cubicBezTo>
                  <a:pt x="53299" y="259"/>
                  <a:pt x="51728" y="1"/>
                  <a:pt x="50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434100" y="3891373"/>
            <a:ext cx="646338" cy="290254"/>
          </a:xfrm>
          <a:custGeom>
            <a:avLst/>
            <a:gdLst/>
            <a:ahLst/>
            <a:cxnLst/>
            <a:rect l="l" t="t" r="r" b="b"/>
            <a:pathLst>
              <a:path w="98904" h="23417" extrusionOk="0">
                <a:moveTo>
                  <a:pt x="0" y="22331"/>
                </a:moveTo>
                <a:cubicBezTo>
                  <a:pt x="0" y="22331"/>
                  <a:pt x="1" y="22331"/>
                  <a:pt x="1" y="22331"/>
                </a:cubicBezTo>
                <a:lnTo>
                  <a:pt x="1" y="22331"/>
                </a:lnTo>
                <a:cubicBezTo>
                  <a:pt x="1" y="22331"/>
                  <a:pt x="0" y="22331"/>
                  <a:pt x="0" y="22331"/>
                </a:cubicBezTo>
                <a:close/>
                <a:moveTo>
                  <a:pt x="50153" y="1"/>
                </a:moveTo>
                <a:cubicBezTo>
                  <a:pt x="48093" y="1"/>
                  <a:pt x="46026" y="442"/>
                  <a:pt x="44180" y="1307"/>
                </a:cubicBezTo>
                <a:cubicBezTo>
                  <a:pt x="42385" y="2142"/>
                  <a:pt x="41424" y="3582"/>
                  <a:pt x="39899" y="4647"/>
                </a:cubicBezTo>
                <a:cubicBezTo>
                  <a:pt x="38312" y="5753"/>
                  <a:pt x="37666" y="5023"/>
                  <a:pt x="35745" y="5586"/>
                </a:cubicBezTo>
                <a:cubicBezTo>
                  <a:pt x="34492" y="5962"/>
                  <a:pt x="33427" y="6986"/>
                  <a:pt x="33156" y="8258"/>
                </a:cubicBezTo>
                <a:cubicBezTo>
                  <a:pt x="31882" y="6886"/>
                  <a:pt x="29992" y="6194"/>
                  <a:pt x="28100" y="6194"/>
                </a:cubicBezTo>
                <a:cubicBezTo>
                  <a:pt x="27603" y="6194"/>
                  <a:pt x="27106" y="6242"/>
                  <a:pt x="26620" y="6338"/>
                </a:cubicBezTo>
                <a:cubicBezTo>
                  <a:pt x="24282" y="6797"/>
                  <a:pt x="22236" y="8238"/>
                  <a:pt x="20691" y="10034"/>
                </a:cubicBezTo>
                <a:cubicBezTo>
                  <a:pt x="18750" y="12289"/>
                  <a:pt x="19334" y="14313"/>
                  <a:pt x="18352" y="16652"/>
                </a:cubicBezTo>
                <a:cubicBezTo>
                  <a:pt x="17664" y="18260"/>
                  <a:pt x="16620" y="18302"/>
                  <a:pt x="14803" y="18887"/>
                </a:cubicBezTo>
                <a:cubicBezTo>
                  <a:pt x="10073" y="20415"/>
                  <a:pt x="5199" y="22331"/>
                  <a:pt x="162" y="22331"/>
                </a:cubicBezTo>
                <a:cubicBezTo>
                  <a:pt x="108" y="22331"/>
                  <a:pt x="55" y="22331"/>
                  <a:pt x="1" y="22331"/>
                </a:cubicBezTo>
                <a:lnTo>
                  <a:pt x="1" y="22331"/>
                </a:lnTo>
                <a:cubicBezTo>
                  <a:pt x="286" y="22333"/>
                  <a:pt x="98903" y="23416"/>
                  <a:pt x="98903" y="23416"/>
                </a:cubicBezTo>
                <a:cubicBezTo>
                  <a:pt x="90259" y="21537"/>
                  <a:pt x="81574" y="19074"/>
                  <a:pt x="72910" y="17612"/>
                </a:cubicBezTo>
                <a:cubicBezTo>
                  <a:pt x="74475" y="14564"/>
                  <a:pt x="73369" y="10388"/>
                  <a:pt x="70488" y="8509"/>
                </a:cubicBezTo>
                <a:cubicBezTo>
                  <a:pt x="69382" y="7787"/>
                  <a:pt x="68069" y="7442"/>
                  <a:pt x="66750" y="7442"/>
                </a:cubicBezTo>
                <a:cubicBezTo>
                  <a:pt x="64633" y="7442"/>
                  <a:pt x="62500" y="8332"/>
                  <a:pt x="61176" y="9992"/>
                </a:cubicBezTo>
                <a:cubicBezTo>
                  <a:pt x="60215" y="8280"/>
                  <a:pt x="60758" y="6610"/>
                  <a:pt x="59860" y="4856"/>
                </a:cubicBezTo>
                <a:cubicBezTo>
                  <a:pt x="58879" y="2913"/>
                  <a:pt x="56791" y="1494"/>
                  <a:pt x="54765" y="784"/>
                </a:cubicBezTo>
                <a:cubicBezTo>
                  <a:pt x="53299" y="259"/>
                  <a:pt x="51728" y="1"/>
                  <a:pt x="50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52"/>
        <p:cNvGrpSpPr/>
        <p:nvPr/>
      </p:nvGrpSpPr>
      <p:grpSpPr>
        <a:xfrm>
          <a:off x="0" y="0"/>
          <a:ext cx="0" cy="0"/>
          <a:chOff x="0" y="0"/>
          <a:chExt cx="0" cy="0"/>
        </a:xfrm>
      </p:grpSpPr>
      <p:sp>
        <p:nvSpPr>
          <p:cNvPr id="653" name="Google Shape;653;p35"/>
          <p:cNvSpPr/>
          <p:nvPr/>
        </p:nvSpPr>
        <p:spPr>
          <a:xfrm rot="486776" flipH="1">
            <a:off x="878486" y="4327632"/>
            <a:ext cx="525583" cy="591227"/>
          </a:xfrm>
          <a:custGeom>
            <a:avLst/>
            <a:gdLst/>
            <a:ahLst/>
            <a:cxnLst/>
            <a:rect l="l" t="t" r="r" b="b"/>
            <a:pathLst>
              <a:path w="16492" h="17067" extrusionOk="0">
                <a:moveTo>
                  <a:pt x="9735" y="1"/>
                </a:moveTo>
                <a:cubicBezTo>
                  <a:pt x="7673" y="3622"/>
                  <a:pt x="6561" y="7835"/>
                  <a:pt x="6902" y="12011"/>
                </a:cubicBezTo>
                <a:cubicBezTo>
                  <a:pt x="6472" y="8820"/>
                  <a:pt x="5002" y="5792"/>
                  <a:pt x="2761" y="3497"/>
                </a:cubicBezTo>
                <a:lnTo>
                  <a:pt x="2761" y="3497"/>
                </a:lnTo>
                <a:cubicBezTo>
                  <a:pt x="4052" y="6167"/>
                  <a:pt x="5074" y="9107"/>
                  <a:pt x="5665" y="12030"/>
                </a:cubicBezTo>
                <a:cubicBezTo>
                  <a:pt x="4303" y="9645"/>
                  <a:pt x="2278" y="7584"/>
                  <a:pt x="0" y="6043"/>
                </a:cubicBezTo>
                <a:lnTo>
                  <a:pt x="0" y="6043"/>
                </a:lnTo>
                <a:cubicBezTo>
                  <a:pt x="1363" y="7888"/>
                  <a:pt x="2761" y="9879"/>
                  <a:pt x="3819" y="11922"/>
                </a:cubicBezTo>
                <a:cubicBezTo>
                  <a:pt x="3191" y="11492"/>
                  <a:pt x="2618" y="11222"/>
                  <a:pt x="1991" y="10792"/>
                </a:cubicBezTo>
                <a:lnTo>
                  <a:pt x="1991" y="10792"/>
                </a:lnTo>
                <a:cubicBezTo>
                  <a:pt x="3155" y="12209"/>
                  <a:pt x="4016" y="13875"/>
                  <a:pt x="4500" y="15651"/>
                </a:cubicBezTo>
                <a:cubicBezTo>
                  <a:pt x="7010" y="16475"/>
                  <a:pt x="9555" y="16906"/>
                  <a:pt x="12190" y="17066"/>
                </a:cubicBezTo>
                <a:cubicBezTo>
                  <a:pt x="13069" y="15185"/>
                  <a:pt x="14233" y="13445"/>
                  <a:pt x="15632" y="11922"/>
                </a:cubicBezTo>
                <a:lnTo>
                  <a:pt x="15632" y="11922"/>
                </a:lnTo>
                <a:cubicBezTo>
                  <a:pt x="14360" y="12585"/>
                  <a:pt x="13158" y="13302"/>
                  <a:pt x="12101" y="14288"/>
                </a:cubicBezTo>
                <a:cubicBezTo>
                  <a:pt x="13284" y="12137"/>
                  <a:pt x="14754" y="10147"/>
                  <a:pt x="16492" y="8409"/>
                </a:cubicBezTo>
                <a:lnTo>
                  <a:pt x="16492" y="8409"/>
                </a:lnTo>
                <a:cubicBezTo>
                  <a:pt x="14269" y="9448"/>
                  <a:pt x="12262" y="11043"/>
                  <a:pt x="10703" y="12943"/>
                </a:cubicBezTo>
                <a:cubicBezTo>
                  <a:pt x="11563" y="9932"/>
                  <a:pt x="12710" y="7011"/>
                  <a:pt x="14109" y="4214"/>
                </a:cubicBezTo>
                <a:lnTo>
                  <a:pt x="14109" y="4214"/>
                </a:lnTo>
                <a:cubicBezTo>
                  <a:pt x="11778" y="6347"/>
                  <a:pt x="9788" y="8892"/>
                  <a:pt x="8712" y="11868"/>
                </a:cubicBezTo>
                <a:cubicBezTo>
                  <a:pt x="9520" y="7960"/>
                  <a:pt x="9860" y="3963"/>
                  <a:pt x="9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flipH="1">
            <a:off x="150" y="4953000"/>
            <a:ext cx="9144000" cy="190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p:nvPr/>
        </p:nvSpPr>
        <p:spPr>
          <a:xfrm flipH="1">
            <a:off x="0" y="4532398"/>
            <a:ext cx="9144098" cy="420606"/>
          </a:xfrm>
          <a:custGeom>
            <a:avLst/>
            <a:gdLst/>
            <a:ahLst/>
            <a:cxnLst/>
            <a:rect l="l" t="t" r="r" b="b"/>
            <a:pathLst>
              <a:path w="82357" h="11571" extrusionOk="0">
                <a:moveTo>
                  <a:pt x="17914" y="0"/>
                </a:moveTo>
                <a:cubicBezTo>
                  <a:pt x="14564" y="0"/>
                  <a:pt x="11193" y="755"/>
                  <a:pt x="8073" y="2275"/>
                </a:cubicBezTo>
                <a:cubicBezTo>
                  <a:pt x="3697" y="4426"/>
                  <a:pt x="1" y="6311"/>
                  <a:pt x="1" y="6311"/>
                </a:cubicBezTo>
                <a:lnTo>
                  <a:pt x="1" y="11570"/>
                </a:lnTo>
                <a:lnTo>
                  <a:pt x="82356" y="11570"/>
                </a:lnTo>
                <a:cubicBezTo>
                  <a:pt x="80883" y="10834"/>
                  <a:pt x="79469" y="10097"/>
                  <a:pt x="78055" y="9375"/>
                </a:cubicBezTo>
                <a:cubicBezTo>
                  <a:pt x="74877" y="7750"/>
                  <a:pt x="71378" y="6905"/>
                  <a:pt x="67869" y="6905"/>
                </a:cubicBezTo>
                <a:cubicBezTo>
                  <a:pt x="65654" y="6905"/>
                  <a:pt x="63436" y="7242"/>
                  <a:pt x="61292" y="7932"/>
                </a:cubicBezTo>
                <a:cubicBezTo>
                  <a:pt x="60261" y="8256"/>
                  <a:pt x="59259" y="8595"/>
                  <a:pt x="58244" y="8963"/>
                </a:cubicBezTo>
                <a:cubicBezTo>
                  <a:pt x="57499" y="9244"/>
                  <a:pt x="56728" y="9524"/>
                  <a:pt x="55930" y="9524"/>
                </a:cubicBezTo>
                <a:cubicBezTo>
                  <a:pt x="55891" y="9524"/>
                  <a:pt x="55852" y="9524"/>
                  <a:pt x="55813" y="9522"/>
                </a:cubicBezTo>
                <a:cubicBezTo>
                  <a:pt x="55253" y="9508"/>
                  <a:pt x="54723" y="9331"/>
                  <a:pt x="54192" y="9155"/>
                </a:cubicBezTo>
                <a:cubicBezTo>
                  <a:pt x="52395" y="8580"/>
                  <a:pt x="50628" y="7990"/>
                  <a:pt x="48889" y="7328"/>
                </a:cubicBezTo>
                <a:cubicBezTo>
                  <a:pt x="46381" y="6400"/>
                  <a:pt x="43732" y="5924"/>
                  <a:pt x="41074" y="5924"/>
                </a:cubicBezTo>
                <a:cubicBezTo>
                  <a:pt x="39892" y="5924"/>
                  <a:pt x="38707" y="6018"/>
                  <a:pt x="37533" y="6209"/>
                </a:cubicBezTo>
                <a:cubicBezTo>
                  <a:pt x="37282" y="6238"/>
                  <a:pt x="37017" y="6282"/>
                  <a:pt x="36767" y="6327"/>
                </a:cubicBezTo>
                <a:cubicBezTo>
                  <a:pt x="36272" y="6403"/>
                  <a:pt x="35770" y="6473"/>
                  <a:pt x="35270" y="6473"/>
                </a:cubicBezTo>
                <a:cubicBezTo>
                  <a:pt x="34997" y="6473"/>
                  <a:pt x="34725" y="6452"/>
                  <a:pt x="34454" y="6400"/>
                </a:cubicBezTo>
                <a:cubicBezTo>
                  <a:pt x="33305" y="6164"/>
                  <a:pt x="32348" y="5368"/>
                  <a:pt x="31419" y="4632"/>
                </a:cubicBezTo>
                <a:cubicBezTo>
                  <a:pt x="31376" y="4603"/>
                  <a:pt x="31346" y="4573"/>
                  <a:pt x="31302" y="4544"/>
                </a:cubicBezTo>
                <a:cubicBezTo>
                  <a:pt x="27402" y="1526"/>
                  <a:pt x="22679" y="0"/>
                  <a:pt x="17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5"/>
          <p:cNvSpPr/>
          <p:nvPr/>
        </p:nvSpPr>
        <p:spPr>
          <a:xfrm rot="528689" flipH="1">
            <a:off x="5439264" y="4239550"/>
            <a:ext cx="614441" cy="614991"/>
          </a:xfrm>
          <a:custGeom>
            <a:avLst/>
            <a:gdLst/>
            <a:ahLst/>
            <a:cxnLst/>
            <a:rect l="l" t="t" r="r" b="b"/>
            <a:pathLst>
              <a:path w="21940" h="20202" extrusionOk="0">
                <a:moveTo>
                  <a:pt x="12942" y="0"/>
                </a:moveTo>
                <a:cubicBezTo>
                  <a:pt x="10201" y="4303"/>
                  <a:pt x="8712" y="9286"/>
                  <a:pt x="9178" y="14215"/>
                </a:cubicBezTo>
                <a:cubicBezTo>
                  <a:pt x="8604" y="10450"/>
                  <a:pt x="6633" y="6865"/>
                  <a:pt x="3676" y="4141"/>
                </a:cubicBezTo>
                <a:lnTo>
                  <a:pt x="3676" y="4141"/>
                </a:lnTo>
                <a:cubicBezTo>
                  <a:pt x="5396" y="7314"/>
                  <a:pt x="6723" y="10792"/>
                  <a:pt x="7529" y="14233"/>
                </a:cubicBezTo>
                <a:cubicBezTo>
                  <a:pt x="5701" y="11418"/>
                  <a:pt x="3012" y="8980"/>
                  <a:pt x="0" y="7152"/>
                </a:cubicBezTo>
                <a:lnTo>
                  <a:pt x="0" y="7152"/>
                </a:lnTo>
                <a:cubicBezTo>
                  <a:pt x="1793" y="9358"/>
                  <a:pt x="3657" y="11705"/>
                  <a:pt x="5074" y="14107"/>
                </a:cubicBezTo>
                <a:cubicBezTo>
                  <a:pt x="4249" y="13605"/>
                  <a:pt x="3478" y="13283"/>
                  <a:pt x="2636" y="12781"/>
                </a:cubicBezTo>
                <a:lnTo>
                  <a:pt x="2636" y="12781"/>
                </a:lnTo>
                <a:cubicBezTo>
                  <a:pt x="4195" y="14449"/>
                  <a:pt x="5342" y="16420"/>
                  <a:pt x="5970" y="18536"/>
                </a:cubicBezTo>
                <a:cubicBezTo>
                  <a:pt x="9304" y="19504"/>
                  <a:pt x="12692" y="20023"/>
                  <a:pt x="16205" y="20202"/>
                </a:cubicBezTo>
                <a:cubicBezTo>
                  <a:pt x="17371" y="17979"/>
                  <a:pt x="18928" y="15918"/>
                  <a:pt x="20792" y="14107"/>
                </a:cubicBezTo>
                <a:lnTo>
                  <a:pt x="20792" y="14107"/>
                </a:lnTo>
                <a:cubicBezTo>
                  <a:pt x="19090" y="14896"/>
                  <a:pt x="17496" y="15739"/>
                  <a:pt x="16097" y="16922"/>
                </a:cubicBezTo>
                <a:cubicBezTo>
                  <a:pt x="17658" y="14377"/>
                  <a:pt x="19628" y="12011"/>
                  <a:pt x="21940" y="9948"/>
                </a:cubicBezTo>
                <a:lnTo>
                  <a:pt x="21940" y="9948"/>
                </a:lnTo>
                <a:cubicBezTo>
                  <a:pt x="18964" y="11203"/>
                  <a:pt x="16295" y="13068"/>
                  <a:pt x="14233" y="15326"/>
                </a:cubicBezTo>
                <a:cubicBezTo>
                  <a:pt x="15380" y="11777"/>
                  <a:pt x="16905" y="8318"/>
                  <a:pt x="18749" y="5001"/>
                </a:cubicBezTo>
                <a:lnTo>
                  <a:pt x="18749" y="5001"/>
                </a:lnTo>
                <a:cubicBezTo>
                  <a:pt x="15650" y="7529"/>
                  <a:pt x="12997" y="10522"/>
                  <a:pt x="11580" y="14054"/>
                </a:cubicBezTo>
                <a:cubicBezTo>
                  <a:pt x="12656" y="9429"/>
                  <a:pt x="13122" y="4714"/>
                  <a:pt x="129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5"/>
          <p:cNvSpPr/>
          <p:nvPr/>
        </p:nvSpPr>
        <p:spPr>
          <a:xfrm flipH="1">
            <a:off x="7618050" y="4593950"/>
            <a:ext cx="424922" cy="234682"/>
          </a:xfrm>
          <a:custGeom>
            <a:avLst/>
            <a:gdLst/>
            <a:ahLst/>
            <a:cxnLst/>
            <a:rect l="l" t="t" r="r" b="b"/>
            <a:pathLst>
              <a:path w="15336" h="7956" extrusionOk="0">
                <a:moveTo>
                  <a:pt x="11383" y="1"/>
                </a:moveTo>
                <a:lnTo>
                  <a:pt x="11383" y="1"/>
                </a:lnTo>
                <a:cubicBezTo>
                  <a:pt x="7853" y="2546"/>
                  <a:pt x="7597" y="6767"/>
                  <a:pt x="7597" y="6767"/>
                </a:cubicBezTo>
                <a:cubicBezTo>
                  <a:pt x="5871" y="2905"/>
                  <a:pt x="1868" y="756"/>
                  <a:pt x="1867" y="756"/>
                </a:cubicBezTo>
                <a:lnTo>
                  <a:pt x="1867" y="756"/>
                </a:lnTo>
                <a:cubicBezTo>
                  <a:pt x="4016" y="2610"/>
                  <a:pt x="5871" y="6907"/>
                  <a:pt x="5871" y="6907"/>
                </a:cubicBezTo>
                <a:cubicBezTo>
                  <a:pt x="4364" y="5228"/>
                  <a:pt x="2606" y="4880"/>
                  <a:pt x="1409" y="4880"/>
                </a:cubicBezTo>
                <a:cubicBezTo>
                  <a:pt x="565" y="4880"/>
                  <a:pt x="0" y="5053"/>
                  <a:pt x="0" y="5053"/>
                </a:cubicBezTo>
                <a:cubicBezTo>
                  <a:pt x="3006" y="5193"/>
                  <a:pt x="5155" y="7956"/>
                  <a:pt x="5155" y="7956"/>
                </a:cubicBezTo>
                <a:lnTo>
                  <a:pt x="10743" y="7918"/>
                </a:lnTo>
                <a:cubicBezTo>
                  <a:pt x="11319" y="6344"/>
                  <a:pt x="15335" y="3326"/>
                  <a:pt x="15335" y="3326"/>
                </a:cubicBezTo>
                <a:lnTo>
                  <a:pt x="15335" y="3326"/>
                </a:lnTo>
                <a:cubicBezTo>
                  <a:pt x="10603" y="4618"/>
                  <a:pt x="9464" y="6767"/>
                  <a:pt x="9464" y="6767"/>
                </a:cubicBezTo>
                <a:cubicBezTo>
                  <a:pt x="9746" y="4477"/>
                  <a:pt x="11383" y="1"/>
                  <a:pt x="11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658"/>
        <p:cNvGrpSpPr/>
        <p:nvPr/>
      </p:nvGrpSpPr>
      <p:grpSpPr>
        <a:xfrm>
          <a:off x="0" y="0"/>
          <a:ext cx="0" cy="0"/>
          <a:chOff x="0" y="0"/>
          <a:chExt cx="0" cy="0"/>
        </a:xfrm>
      </p:grpSpPr>
      <p:sp>
        <p:nvSpPr>
          <p:cNvPr id="659" name="Google Shape;659;p36"/>
          <p:cNvSpPr/>
          <p:nvPr/>
        </p:nvSpPr>
        <p:spPr>
          <a:xfrm>
            <a:off x="0" y="4174225"/>
            <a:ext cx="9144035" cy="1912900"/>
          </a:xfrm>
          <a:custGeom>
            <a:avLst/>
            <a:gdLst/>
            <a:ahLst/>
            <a:cxnLst/>
            <a:rect l="l" t="t" r="r" b="b"/>
            <a:pathLst>
              <a:path w="30146" h="14597" extrusionOk="0">
                <a:moveTo>
                  <a:pt x="1" y="1"/>
                </a:moveTo>
                <a:lnTo>
                  <a:pt x="1" y="14596"/>
                </a:lnTo>
                <a:lnTo>
                  <a:pt x="30145" y="14596"/>
                </a:lnTo>
                <a:lnTo>
                  <a:pt x="301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flipH="1">
            <a:off x="-286425" y="4472256"/>
            <a:ext cx="9837289" cy="2681139"/>
          </a:xfrm>
          <a:custGeom>
            <a:avLst/>
            <a:gdLst/>
            <a:ahLst/>
            <a:cxnLst/>
            <a:rect l="l" t="t" r="r" b="b"/>
            <a:pathLst>
              <a:path w="31202" h="17048" extrusionOk="0">
                <a:moveTo>
                  <a:pt x="25877" y="0"/>
                </a:moveTo>
                <a:cubicBezTo>
                  <a:pt x="25816" y="0"/>
                  <a:pt x="25754" y="2"/>
                  <a:pt x="25692" y="5"/>
                </a:cubicBezTo>
                <a:cubicBezTo>
                  <a:pt x="25614" y="5"/>
                  <a:pt x="25523" y="19"/>
                  <a:pt x="25445" y="31"/>
                </a:cubicBezTo>
                <a:cubicBezTo>
                  <a:pt x="23890" y="240"/>
                  <a:pt x="22820" y="1598"/>
                  <a:pt x="21253" y="1638"/>
                </a:cubicBezTo>
                <a:cubicBezTo>
                  <a:pt x="21230" y="1638"/>
                  <a:pt x="21206" y="1639"/>
                  <a:pt x="21182" y="1639"/>
                </a:cubicBezTo>
                <a:cubicBezTo>
                  <a:pt x="19870" y="1639"/>
                  <a:pt x="18683" y="724"/>
                  <a:pt x="17440" y="724"/>
                </a:cubicBezTo>
                <a:cubicBezTo>
                  <a:pt x="17276" y="724"/>
                  <a:pt x="17111" y="740"/>
                  <a:pt x="16945" y="776"/>
                </a:cubicBezTo>
                <a:cubicBezTo>
                  <a:pt x="16019" y="985"/>
                  <a:pt x="15444" y="1742"/>
                  <a:pt x="14557" y="2029"/>
                </a:cubicBezTo>
                <a:cubicBezTo>
                  <a:pt x="14297" y="2109"/>
                  <a:pt x="14027" y="2143"/>
                  <a:pt x="13754" y="2143"/>
                </a:cubicBezTo>
                <a:cubicBezTo>
                  <a:pt x="13039" y="2143"/>
                  <a:pt x="12301" y="1907"/>
                  <a:pt x="11659" y="1624"/>
                </a:cubicBezTo>
                <a:cubicBezTo>
                  <a:pt x="10771" y="1232"/>
                  <a:pt x="9909" y="736"/>
                  <a:pt x="8903" y="632"/>
                </a:cubicBezTo>
                <a:cubicBezTo>
                  <a:pt x="8768" y="618"/>
                  <a:pt x="8633" y="612"/>
                  <a:pt x="8500" y="612"/>
                </a:cubicBezTo>
                <a:cubicBezTo>
                  <a:pt x="6595" y="612"/>
                  <a:pt x="4916" y="1920"/>
                  <a:pt x="2964" y="2042"/>
                </a:cubicBezTo>
                <a:cubicBezTo>
                  <a:pt x="2089" y="2094"/>
                  <a:pt x="1071" y="1937"/>
                  <a:pt x="470" y="2447"/>
                </a:cubicBezTo>
                <a:cubicBezTo>
                  <a:pt x="0" y="2839"/>
                  <a:pt x="40" y="3452"/>
                  <a:pt x="131" y="3988"/>
                </a:cubicBezTo>
                <a:cubicBezTo>
                  <a:pt x="366" y="5371"/>
                  <a:pt x="353" y="11154"/>
                  <a:pt x="901" y="12473"/>
                </a:cubicBezTo>
                <a:cubicBezTo>
                  <a:pt x="1149" y="13074"/>
                  <a:pt x="1450" y="13674"/>
                  <a:pt x="1893" y="14196"/>
                </a:cubicBezTo>
                <a:cubicBezTo>
                  <a:pt x="2729" y="15175"/>
                  <a:pt x="4073" y="15789"/>
                  <a:pt x="5457" y="16207"/>
                </a:cubicBezTo>
                <a:cubicBezTo>
                  <a:pt x="7547" y="16840"/>
                  <a:pt x="9779" y="17048"/>
                  <a:pt x="12030" y="17048"/>
                </a:cubicBezTo>
                <a:cubicBezTo>
                  <a:pt x="13309" y="17048"/>
                  <a:pt x="14594" y="16980"/>
                  <a:pt x="15862" y="16886"/>
                </a:cubicBezTo>
                <a:cubicBezTo>
                  <a:pt x="18754" y="16670"/>
                  <a:pt x="21654" y="16312"/>
                  <a:pt x="24548" y="16312"/>
                </a:cubicBezTo>
                <a:cubicBezTo>
                  <a:pt x="25156" y="16312"/>
                  <a:pt x="25764" y="16327"/>
                  <a:pt x="26371" y="16364"/>
                </a:cubicBezTo>
                <a:cubicBezTo>
                  <a:pt x="26754" y="16388"/>
                  <a:pt x="27152" y="16415"/>
                  <a:pt x="27543" y="16415"/>
                </a:cubicBezTo>
                <a:cubicBezTo>
                  <a:pt x="28203" y="16415"/>
                  <a:pt x="28844" y="16336"/>
                  <a:pt x="29361" y="16024"/>
                </a:cubicBezTo>
                <a:cubicBezTo>
                  <a:pt x="29935" y="15685"/>
                  <a:pt x="30223" y="15110"/>
                  <a:pt x="30405" y="14562"/>
                </a:cubicBezTo>
                <a:cubicBezTo>
                  <a:pt x="30810" y="13283"/>
                  <a:pt x="31201" y="7512"/>
                  <a:pt x="31163" y="6193"/>
                </a:cubicBezTo>
                <a:cubicBezTo>
                  <a:pt x="31136" y="5424"/>
                  <a:pt x="31123" y="4666"/>
                  <a:pt x="31097" y="3909"/>
                </a:cubicBezTo>
                <a:cubicBezTo>
                  <a:pt x="31084" y="3138"/>
                  <a:pt x="31058" y="2381"/>
                  <a:pt x="31045" y="1624"/>
                </a:cubicBezTo>
                <a:cubicBezTo>
                  <a:pt x="31032" y="1441"/>
                  <a:pt x="31084" y="1076"/>
                  <a:pt x="30771" y="1024"/>
                </a:cubicBezTo>
                <a:cubicBezTo>
                  <a:pt x="30718" y="1014"/>
                  <a:pt x="30660" y="1011"/>
                  <a:pt x="30600" y="1011"/>
                </a:cubicBezTo>
                <a:cubicBezTo>
                  <a:pt x="30532" y="1011"/>
                  <a:pt x="30461" y="1015"/>
                  <a:pt x="30393" y="1015"/>
                </a:cubicBezTo>
                <a:cubicBezTo>
                  <a:pt x="30357" y="1015"/>
                  <a:pt x="30322" y="1014"/>
                  <a:pt x="30287" y="1011"/>
                </a:cubicBezTo>
                <a:cubicBezTo>
                  <a:pt x="30118" y="1011"/>
                  <a:pt x="29948" y="985"/>
                  <a:pt x="29791" y="959"/>
                </a:cubicBezTo>
                <a:cubicBezTo>
                  <a:pt x="29086" y="841"/>
                  <a:pt x="28434" y="580"/>
                  <a:pt x="27768" y="371"/>
                </a:cubicBezTo>
                <a:cubicBezTo>
                  <a:pt x="27172" y="180"/>
                  <a:pt x="26532" y="0"/>
                  <a:pt x="25877" y="0"/>
                </a:cubicBezTo>
                <a:close/>
              </a:path>
            </a:pathLst>
          </a:custGeom>
          <a:solidFill>
            <a:srgbClr val="D4FBFF">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 name="Google Shape;661;p36"/>
          <p:cNvGrpSpPr/>
          <p:nvPr/>
        </p:nvGrpSpPr>
        <p:grpSpPr>
          <a:xfrm>
            <a:off x="2436275" y="5064600"/>
            <a:ext cx="1192045" cy="614173"/>
            <a:chOff x="6275550" y="3797775"/>
            <a:chExt cx="1192045" cy="614173"/>
          </a:xfrm>
        </p:grpSpPr>
        <p:sp>
          <p:nvSpPr>
            <p:cNvPr id="662" name="Google Shape;662;p36"/>
            <p:cNvSpPr/>
            <p:nvPr/>
          </p:nvSpPr>
          <p:spPr>
            <a:xfrm>
              <a:off x="6297512" y="4079712"/>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6503446" y="3946041"/>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6665437" y="4132745"/>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6725837" y="3797775"/>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p:nvPr/>
          </p:nvSpPr>
          <p:spPr>
            <a:xfrm>
              <a:off x="6865885" y="3999074"/>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6"/>
            <p:cNvSpPr/>
            <p:nvPr/>
          </p:nvSpPr>
          <p:spPr>
            <a:xfrm>
              <a:off x="7016905" y="3865403"/>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7033362" y="4213383"/>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6434788" y="4278278"/>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6"/>
            <p:cNvSpPr/>
            <p:nvPr/>
          </p:nvSpPr>
          <p:spPr>
            <a:xfrm>
              <a:off x="7211829" y="4039393"/>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6275550" y="3797775"/>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36"/>
          <p:cNvGrpSpPr/>
          <p:nvPr/>
        </p:nvGrpSpPr>
        <p:grpSpPr>
          <a:xfrm>
            <a:off x="8629691" y="5263202"/>
            <a:ext cx="216879" cy="216953"/>
            <a:chOff x="4905375" y="4050150"/>
            <a:chExt cx="436200" cy="436350"/>
          </a:xfrm>
        </p:grpSpPr>
        <p:sp>
          <p:nvSpPr>
            <p:cNvPr id="673" name="Google Shape;673;p36"/>
            <p:cNvSpPr/>
            <p:nvPr/>
          </p:nvSpPr>
          <p:spPr>
            <a:xfrm>
              <a:off x="4905375" y="4314900"/>
              <a:ext cx="171600" cy="1716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6"/>
            <p:cNvSpPr/>
            <p:nvPr/>
          </p:nvSpPr>
          <p:spPr>
            <a:xfrm>
              <a:off x="5076975" y="4050150"/>
              <a:ext cx="264600" cy="2646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36"/>
          <p:cNvGrpSpPr/>
          <p:nvPr/>
        </p:nvGrpSpPr>
        <p:grpSpPr>
          <a:xfrm>
            <a:off x="257216" y="5064592"/>
            <a:ext cx="293090" cy="378427"/>
            <a:chOff x="4905375" y="3725385"/>
            <a:chExt cx="589480" cy="761115"/>
          </a:xfrm>
        </p:grpSpPr>
        <p:sp>
          <p:nvSpPr>
            <p:cNvPr id="676" name="Google Shape;676;p36"/>
            <p:cNvSpPr/>
            <p:nvPr/>
          </p:nvSpPr>
          <p:spPr>
            <a:xfrm>
              <a:off x="4905375" y="4314900"/>
              <a:ext cx="171600" cy="1716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5058655" y="3725385"/>
              <a:ext cx="436200" cy="4362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8" name="Google Shape;678;p36"/>
          <p:cNvSpPr/>
          <p:nvPr/>
        </p:nvSpPr>
        <p:spPr>
          <a:xfrm>
            <a:off x="5536595" y="5143496"/>
            <a:ext cx="114000" cy="114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4009050" y="5334166"/>
            <a:ext cx="216902" cy="145984"/>
          </a:xfrm>
          <a:custGeom>
            <a:avLst/>
            <a:gdLst/>
            <a:ahLst/>
            <a:cxnLst/>
            <a:rect l="l" t="t" r="r" b="b"/>
            <a:pathLst>
              <a:path w="59182" h="39832" extrusionOk="0">
                <a:moveTo>
                  <a:pt x="31323" y="0"/>
                </a:moveTo>
                <a:cubicBezTo>
                  <a:pt x="28009" y="0"/>
                  <a:pt x="24201" y="685"/>
                  <a:pt x="20185" y="2714"/>
                </a:cubicBezTo>
                <a:cubicBezTo>
                  <a:pt x="12858" y="6408"/>
                  <a:pt x="7981" y="10504"/>
                  <a:pt x="5912" y="14959"/>
                </a:cubicBezTo>
                <a:cubicBezTo>
                  <a:pt x="5172" y="15444"/>
                  <a:pt x="4477" y="16142"/>
                  <a:pt x="4097" y="17176"/>
                </a:cubicBezTo>
                <a:cubicBezTo>
                  <a:pt x="3863" y="17831"/>
                  <a:pt x="3610" y="18591"/>
                  <a:pt x="3336" y="19393"/>
                </a:cubicBezTo>
                <a:cubicBezTo>
                  <a:pt x="2745" y="21145"/>
                  <a:pt x="1879" y="23805"/>
                  <a:pt x="1352" y="24185"/>
                </a:cubicBezTo>
                <a:cubicBezTo>
                  <a:pt x="634" y="24692"/>
                  <a:pt x="21" y="24714"/>
                  <a:pt x="0" y="24714"/>
                </a:cubicBezTo>
                <a:lnTo>
                  <a:pt x="0" y="25727"/>
                </a:lnTo>
                <a:cubicBezTo>
                  <a:pt x="85" y="25727"/>
                  <a:pt x="950" y="25705"/>
                  <a:pt x="1943" y="25010"/>
                </a:cubicBezTo>
                <a:cubicBezTo>
                  <a:pt x="2681" y="24481"/>
                  <a:pt x="3314" y="22665"/>
                  <a:pt x="4308" y="19709"/>
                </a:cubicBezTo>
                <a:cubicBezTo>
                  <a:pt x="4561" y="18907"/>
                  <a:pt x="4814" y="18169"/>
                  <a:pt x="5046" y="17535"/>
                </a:cubicBezTo>
                <a:cubicBezTo>
                  <a:pt x="5046" y="17513"/>
                  <a:pt x="5068" y="17493"/>
                  <a:pt x="5068" y="17493"/>
                </a:cubicBezTo>
                <a:lnTo>
                  <a:pt x="5068" y="17493"/>
                </a:lnTo>
                <a:cubicBezTo>
                  <a:pt x="4624" y="19520"/>
                  <a:pt x="4730" y="21609"/>
                  <a:pt x="5448" y="23805"/>
                </a:cubicBezTo>
                <a:cubicBezTo>
                  <a:pt x="6397" y="26699"/>
                  <a:pt x="8615" y="29570"/>
                  <a:pt x="11633" y="31828"/>
                </a:cubicBezTo>
                <a:cubicBezTo>
                  <a:pt x="10620" y="32420"/>
                  <a:pt x="9775" y="32926"/>
                  <a:pt x="9437" y="33222"/>
                </a:cubicBezTo>
                <a:cubicBezTo>
                  <a:pt x="8446" y="34109"/>
                  <a:pt x="6228" y="37804"/>
                  <a:pt x="5828" y="38500"/>
                </a:cubicBezTo>
                <a:lnTo>
                  <a:pt x="5194" y="39071"/>
                </a:lnTo>
                <a:lnTo>
                  <a:pt x="5870" y="39831"/>
                </a:lnTo>
                <a:lnTo>
                  <a:pt x="6566" y="39198"/>
                </a:lnTo>
                <a:lnTo>
                  <a:pt x="6672" y="39071"/>
                </a:lnTo>
                <a:cubicBezTo>
                  <a:pt x="7368" y="37889"/>
                  <a:pt x="9333" y="34680"/>
                  <a:pt x="10113" y="33982"/>
                </a:cubicBezTo>
                <a:cubicBezTo>
                  <a:pt x="10431" y="33708"/>
                  <a:pt x="11380" y="33137"/>
                  <a:pt x="12542" y="32484"/>
                </a:cubicBezTo>
                <a:cubicBezTo>
                  <a:pt x="15984" y="34815"/>
                  <a:pt x="20289" y="36363"/>
                  <a:pt x="24835" y="36363"/>
                </a:cubicBezTo>
                <a:cubicBezTo>
                  <a:pt x="27288" y="36363"/>
                  <a:pt x="29810" y="35912"/>
                  <a:pt x="32304" y="34891"/>
                </a:cubicBezTo>
                <a:cubicBezTo>
                  <a:pt x="32747" y="34700"/>
                  <a:pt x="33191" y="34511"/>
                  <a:pt x="33613" y="34320"/>
                </a:cubicBezTo>
                <a:lnTo>
                  <a:pt x="33634" y="34362"/>
                </a:lnTo>
                <a:lnTo>
                  <a:pt x="32705" y="37994"/>
                </a:lnTo>
                <a:lnTo>
                  <a:pt x="31944" y="38289"/>
                </a:lnTo>
                <a:lnTo>
                  <a:pt x="32304" y="39240"/>
                </a:lnTo>
                <a:lnTo>
                  <a:pt x="33571" y="38776"/>
                </a:lnTo>
                <a:lnTo>
                  <a:pt x="34689" y="34278"/>
                </a:lnTo>
                <a:lnTo>
                  <a:pt x="34520" y="33898"/>
                </a:lnTo>
                <a:cubicBezTo>
                  <a:pt x="40876" y="30879"/>
                  <a:pt x="44402" y="27268"/>
                  <a:pt x="46175" y="24608"/>
                </a:cubicBezTo>
                <a:cubicBezTo>
                  <a:pt x="46682" y="24650"/>
                  <a:pt x="47273" y="24672"/>
                  <a:pt x="47886" y="24672"/>
                </a:cubicBezTo>
                <a:cubicBezTo>
                  <a:pt x="49449" y="24672"/>
                  <a:pt x="51095" y="24565"/>
                  <a:pt x="51602" y="24418"/>
                </a:cubicBezTo>
                <a:cubicBezTo>
                  <a:pt x="52509" y="24165"/>
                  <a:pt x="53480" y="23785"/>
                  <a:pt x="53523" y="23763"/>
                </a:cubicBezTo>
                <a:lnTo>
                  <a:pt x="53143" y="22814"/>
                </a:lnTo>
                <a:cubicBezTo>
                  <a:pt x="53143" y="22814"/>
                  <a:pt x="52171" y="23194"/>
                  <a:pt x="51327" y="23425"/>
                </a:cubicBezTo>
                <a:cubicBezTo>
                  <a:pt x="50852" y="23573"/>
                  <a:pt x="49330" y="23658"/>
                  <a:pt x="47923" y="23658"/>
                </a:cubicBezTo>
                <a:cubicBezTo>
                  <a:pt x="47519" y="23658"/>
                  <a:pt x="47124" y="23651"/>
                  <a:pt x="46766" y="23636"/>
                </a:cubicBezTo>
                <a:cubicBezTo>
                  <a:pt x="47357" y="22581"/>
                  <a:pt x="47633" y="21758"/>
                  <a:pt x="47675" y="21294"/>
                </a:cubicBezTo>
                <a:cubicBezTo>
                  <a:pt x="47675" y="21294"/>
                  <a:pt x="55656" y="20787"/>
                  <a:pt x="55994" y="15720"/>
                </a:cubicBezTo>
                <a:cubicBezTo>
                  <a:pt x="56014" y="15571"/>
                  <a:pt x="57472" y="14600"/>
                  <a:pt x="57641" y="14093"/>
                </a:cubicBezTo>
                <a:cubicBezTo>
                  <a:pt x="57745" y="13797"/>
                  <a:pt x="57809" y="13439"/>
                  <a:pt x="57830" y="13079"/>
                </a:cubicBezTo>
                <a:lnTo>
                  <a:pt x="59076" y="13291"/>
                </a:lnTo>
                <a:lnTo>
                  <a:pt x="59181" y="12784"/>
                </a:lnTo>
                <a:lnTo>
                  <a:pt x="57852" y="12573"/>
                </a:lnTo>
                <a:cubicBezTo>
                  <a:pt x="57872" y="11539"/>
                  <a:pt x="57641" y="10461"/>
                  <a:pt x="57239" y="9681"/>
                </a:cubicBezTo>
                <a:cubicBezTo>
                  <a:pt x="57049" y="9343"/>
                  <a:pt x="56690" y="8837"/>
                  <a:pt x="56247" y="8434"/>
                </a:cubicBezTo>
                <a:cubicBezTo>
                  <a:pt x="56627" y="7823"/>
                  <a:pt x="57239" y="7041"/>
                  <a:pt x="57956" y="6767"/>
                </a:cubicBezTo>
                <a:lnTo>
                  <a:pt x="57767" y="6281"/>
                </a:lnTo>
                <a:cubicBezTo>
                  <a:pt x="56943" y="6598"/>
                  <a:pt x="56267" y="7443"/>
                  <a:pt x="55845" y="8119"/>
                </a:cubicBezTo>
                <a:cubicBezTo>
                  <a:pt x="55560" y="7922"/>
                  <a:pt x="55245" y="7787"/>
                  <a:pt x="54964" y="7787"/>
                </a:cubicBezTo>
                <a:cubicBezTo>
                  <a:pt x="54912" y="7787"/>
                  <a:pt x="54861" y="7791"/>
                  <a:pt x="54811" y="7801"/>
                </a:cubicBezTo>
                <a:cubicBezTo>
                  <a:pt x="54705" y="7823"/>
                  <a:pt x="54620" y="7843"/>
                  <a:pt x="54516" y="7865"/>
                </a:cubicBezTo>
                <a:cubicBezTo>
                  <a:pt x="54009" y="6683"/>
                  <a:pt x="52869" y="4234"/>
                  <a:pt x="48286" y="3305"/>
                </a:cubicBezTo>
                <a:cubicBezTo>
                  <a:pt x="46554" y="2956"/>
                  <a:pt x="45249" y="2866"/>
                  <a:pt x="44365" y="2866"/>
                </a:cubicBezTo>
                <a:cubicBezTo>
                  <a:pt x="43430" y="2866"/>
                  <a:pt x="42966" y="2967"/>
                  <a:pt x="42966" y="2967"/>
                </a:cubicBezTo>
                <a:cubicBezTo>
                  <a:pt x="42966" y="2967"/>
                  <a:pt x="38217" y="0"/>
                  <a:pt x="31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0" name="Google Shape;680;p36"/>
          <p:cNvGrpSpPr/>
          <p:nvPr/>
        </p:nvGrpSpPr>
        <p:grpSpPr>
          <a:xfrm>
            <a:off x="5940471" y="5277766"/>
            <a:ext cx="964149" cy="401012"/>
            <a:chOff x="6503446" y="3946041"/>
            <a:chExt cx="964149" cy="401012"/>
          </a:xfrm>
        </p:grpSpPr>
        <p:sp>
          <p:nvSpPr>
            <p:cNvPr id="681" name="Google Shape;681;p36"/>
            <p:cNvSpPr/>
            <p:nvPr/>
          </p:nvSpPr>
          <p:spPr>
            <a:xfrm>
              <a:off x="6503446" y="3946041"/>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7033362" y="4213383"/>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a:off x="7211829" y="4039393"/>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column text 3">
  <p:cSld name="One-column text 3">
    <p:spTree>
      <p:nvGrpSpPr>
        <p:cNvPr id="1" name="Shape 241"/>
        <p:cNvGrpSpPr/>
        <p:nvPr/>
      </p:nvGrpSpPr>
      <p:grpSpPr>
        <a:xfrm>
          <a:off x="0" y="0"/>
          <a:ext cx="0" cy="0"/>
          <a:chOff x="0" y="0"/>
          <a:chExt cx="0" cy="0"/>
        </a:xfrm>
      </p:grpSpPr>
      <p:sp>
        <p:nvSpPr>
          <p:cNvPr id="242" name="Google Shape;242;p24"/>
          <p:cNvSpPr txBox="1">
            <a:spLocks noGrp="1"/>
          </p:cNvSpPr>
          <p:nvPr>
            <p:ph type="title"/>
          </p:nvPr>
        </p:nvSpPr>
        <p:spPr>
          <a:xfrm>
            <a:off x="2754725" y="1185725"/>
            <a:ext cx="3634500" cy="142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0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3" name="Google Shape;243;p24"/>
          <p:cNvSpPr txBox="1">
            <a:spLocks noGrp="1"/>
          </p:cNvSpPr>
          <p:nvPr>
            <p:ph type="subTitle" idx="1"/>
          </p:nvPr>
        </p:nvSpPr>
        <p:spPr>
          <a:xfrm>
            <a:off x="2754775" y="2703700"/>
            <a:ext cx="3634500" cy="9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4" name="Google Shape;244;p24"/>
          <p:cNvGrpSpPr/>
          <p:nvPr/>
        </p:nvGrpSpPr>
        <p:grpSpPr>
          <a:xfrm>
            <a:off x="6686475" y="918613"/>
            <a:ext cx="3212029" cy="1427100"/>
            <a:chOff x="6686475" y="613813"/>
            <a:chExt cx="3212029" cy="1427100"/>
          </a:xfrm>
        </p:grpSpPr>
        <p:sp>
          <p:nvSpPr>
            <p:cNvPr id="245" name="Google Shape;245;p24"/>
            <p:cNvSpPr/>
            <p:nvPr/>
          </p:nvSpPr>
          <p:spPr>
            <a:xfrm rot="-5400000" flipH="1">
              <a:off x="7715872" y="-415584"/>
              <a:ext cx="687931" cy="2746725"/>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4"/>
            <p:cNvSpPr/>
            <p:nvPr/>
          </p:nvSpPr>
          <p:spPr>
            <a:xfrm rot="5400000" flipH="1">
              <a:off x="8696088" y="838497"/>
              <a:ext cx="481666" cy="1923165"/>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24"/>
          <p:cNvGrpSpPr/>
          <p:nvPr/>
        </p:nvGrpSpPr>
        <p:grpSpPr>
          <a:xfrm>
            <a:off x="-342999" y="91290"/>
            <a:ext cx="3148256" cy="1384565"/>
            <a:chOff x="-342999" y="700890"/>
            <a:chExt cx="3148256" cy="1384565"/>
          </a:xfrm>
        </p:grpSpPr>
        <p:sp>
          <p:nvSpPr>
            <p:cNvPr id="248" name="Google Shape;248;p24"/>
            <p:cNvSpPr/>
            <p:nvPr/>
          </p:nvSpPr>
          <p:spPr>
            <a:xfrm rot="5846029">
              <a:off x="846121" y="-255684"/>
              <a:ext cx="770017" cy="3074472"/>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rot="5845884">
              <a:off x="1073821" y="1178998"/>
              <a:ext cx="329521" cy="1315849"/>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24"/>
          <p:cNvSpPr/>
          <p:nvPr/>
        </p:nvSpPr>
        <p:spPr>
          <a:xfrm rot="5845884">
            <a:off x="7521421" y="3575898"/>
            <a:ext cx="329521" cy="1315849"/>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84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5"/>
        <p:cNvGrpSpPr/>
        <p:nvPr/>
      </p:nvGrpSpPr>
      <p:grpSpPr>
        <a:xfrm>
          <a:off x="0" y="0"/>
          <a:ext cx="0" cy="0"/>
          <a:chOff x="0" y="0"/>
          <a:chExt cx="0" cy="0"/>
        </a:xfrm>
      </p:grpSpPr>
      <p:sp>
        <p:nvSpPr>
          <p:cNvPr id="126" name="Google Shape;126;p8"/>
          <p:cNvSpPr txBox="1">
            <a:spLocks noGrp="1"/>
          </p:cNvSpPr>
          <p:nvPr>
            <p:ph type="title"/>
          </p:nvPr>
        </p:nvSpPr>
        <p:spPr>
          <a:xfrm>
            <a:off x="1468500" y="1078500"/>
            <a:ext cx="6207000" cy="25293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27" name="Google Shape;127;p8"/>
          <p:cNvSpPr/>
          <p:nvPr/>
        </p:nvSpPr>
        <p:spPr>
          <a:xfrm>
            <a:off x="0" y="4174226"/>
            <a:ext cx="9144035" cy="1912900"/>
          </a:xfrm>
          <a:custGeom>
            <a:avLst/>
            <a:gdLst/>
            <a:ahLst/>
            <a:cxnLst/>
            <a:rect l="l" t="t" r="r" b="b"/>
            <a:pathLst>
              <a:path w="30146" h="14597" extrusionOk="0">
                <a:moveTo>
                  <a:pt x="1" y="1"/>
                </a:moveTo>
                <a:lnTo>
                  <a:pt x="1" y="14596"/>
                </a:lnTo>
                <a:lnTo>
                  <a:pt x="30145" y="14596"/>
                </a:lnTo>
                <a:lnTo>
                  <a:pt x="301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flipH="1">
            <a:off x="-286425" y="4472256"/>
            <a:ext cx="9837289" cy="2681139"/>
          </a:xfrm>
          <a:custGeom>
            <a:avLst/>
            <a:gdLst/>
            <a:ahLst/>
            <a:cxnLst/>
            <a:rect l="l" t="t" r="r" b="b"/>
            <a:pathLst>
              <a:path w="31202" h="17048" extrusionOk="0">
                <a:moveTo>
                  <a:pt x="25877" y="0"/>
                </a:moveTo>
                <a:cubicBezTo>
                  <a:pt x="25816" y="0"/>
                  <a:pt x="25754" y="2"/>
                  <a:pt x="25692" y="5"/>
                </a:cubicBezTo>
                <a:cubicBezTo>
                  <a:pt x="25614" y="5"/>
                  <a:pt x="25523" y="19"/>
                  <a:pt x="25445" y="31"/>
                </a:cubicBezTo>
                <a:cubicBezTo>
                  <a:pt x="23890" y="240"/>
                  <a:pt x="22820" y="1598"/>
                  <a:pt x="21253" y="1638"/>
                </a:cubicBezTo>
                <a:cubicBezTo>
                  <a:pt x="21230" y="1638"/>
                  <a:pt x="21206" y="1639"/>
                  <a:pt x="21182" y="1639"/>
                </a:cubicBezTo>
                <a:cubicBezTo>
                  <a:pt x="19870" y="1639"/>
                  <a:pt x="18683" y="724"/>
                  <a:pt x="17440" y="724"/>
                </a:cubicBezTo>
                <a:cubicBezTo>
                  <a:pt x="17276" y="724"/>
                  <a:pt x="17111" y="740"/>
                  <a:pt x="16945" y="776"/>
                </a:cubicBezTo>
                <a:cubicBezTo>
                  <a:pt x="16019" y="985"/>
                  <a:pt x="15444" y="1742"/>
                  <a:pt x="14557" y="2029"/>
                </a:cubicBezTo>
                <a:cubicBezTo>
                  <a:pt x="14297" y="2109"/>
                  <a:pt x="14027" y="2143"/>
                  <a:pt x="13754" y="2143"/>
                </a:cubicBezTo>
                <a:cubicBezTo>
                  <a:pt x="13039" y="2143"/>
                  <a:pt x="12301" y="1907"/>
                  <a:pt x="11659" y="1624"/>
                </a:cubicBezTo>
                <a:cubicBezTo>
                  <a:pt x="10771" y="1232"/>
                  <a:pt x="9909" y="736"/>
                  <a:pt x="8903" y="632"/>
                </a:cubicBezTo>
                <a:cubicBezTo>
                  <a:pt x="8768" y="618"/>
                  <a:pt x="8633" y="612"/>
                  <a:pt x="8500" y="612"/>
                </a:cubicBezTo>
                <a:cubicBezTo>
                  <a:pt x="6595" y="612"/>
                  <a:pt x="4916" y="1920"/>
                  <a:pt x="2964" y="2042"/>
                </a:cubicBezTo>
                <a:cubicBezTo>
                  <a:pt x="2089" y="2094"/>
                  <a:pt x="1071" y="1937"/>
                  <a:pt x="470" y="2447"/>
                </a:cubicBezTo>
                <a:cubicBezTo>
                  <a:pt x="0" y="2839"/>
                  <a:pt x="40" y="3452"/>
                  <a:pt x="131" y="3988"/>
                </a:cubicBezTo>
                <a:cubicBezTo>
                  <a:pt x="366" y="5371"/>
                  <a:pt x="353" y="11154"/>
                  <a:pt x="901" y="12473"/>
                </a:cubicBezTo>
                <a:cubicBezTo>
                  <a:pt x="1149" y="13074"/>
                  <a:pt x="1450" y="13674"/>
                  <a:pt x="1893" y="14196"/>
                </a:cubicBezTo>
                <a:cubicBezTo>
                  <a:pt x="2729" y="15175"/>
                  <a:pt x="4073" y="15789"/>
                  <a:pt x="5457" y="16207"/>
                </a:cubicBezTo>
                <a:cubicBezTo>
                  <a:pt x="7547" y="16840"/>
                  <a:pt x="9779" y="17048"/>
                  <a:pt x="12030" y="17048"/>
                </a:cubicBezTo>
                <a:cubicBezTo>
                  <a:pt x="13309" y="17048"/>
                  <a:pt x="14594" y="16980"/>
                  <a:pt x="15862" y="16886"/>
                </a:cubicBezTo>
                <a:cubicBezTo>
                  <a:pt x="18754" y="16670"/>
                  <a:pt x="21654" y="16312"/>
                  <a:pt x="24548" y="16312"/>
                </a:cubicBezTo>
                <a:cubicBezTo>
                  <a:pt x="25156" y="16312"/>
                  <a:pt x="25764" y="16327"/>
                  <a:pt x="26371" y="16364"/>
                </a:cubicBezTo>
                <a:cubicBezTo>
                  <a:pt x="26754" y="16388"/>
                  <a:pt x="27152" y="16415"/>
                  <a:pt x="27543" y="16415"/>
                </a:cubicBezTo>
                <a:cubicBezTo>
                  <a:pt x="28203" y="16415"/>
                  <a:pt x="28844" y="16336"/>
                  <a:pt x="29361" y="16024"/>
                </a:cubicBezTo>
                <a:cubicBezTo>
                  <a:pt x="29935" y="15685"/>
                  <a:pt x="30223" y="15110"/>
                  <a:pt x="30405" y="14562"/>
                </a:cubicBezTo>
                <a:cubicBezTo>
                  <a:pt x="30810" y="13283"/>
                  <a:pt x="31201" y="7512"/>
                  <a:pt x="31163" y="6193"/>
                </a:cubicBezTo>
                <a:cubicBezTo>
                  <a:pt x="31136" y="5424"/>
                  <a:pt x="31123" y="4666"/>
                  <a:pt x="31097" y="3909"/>
                </a:cubicBezTo>
                <a:cubicBezTo>
                  <a:pt x="31084" y="3138"/>
                  <a:pt x="31058" y="2381"/>
                  <a:pt x="31045" y="1624"/>
                </a:cubicBezTo>
                <a:cubicBezTo>
                  <a:pt x="31032" y="1441"/>
                  <a:pt x="31084" y="1076"/>
                  <a:pt x="30771" y="1024"/>
                </a:cubicBezTo>
                <a:cubicBezTo>
                  <a:pt x="30718" y="1014"/>
                  <a:pt x="30660" y="1011"/>
                  <a:pt x="30600" y="1011"/>
                </a:cubicBezTo>
                <a:cubicBezTo>
                  <a:pt x="30532" y="1011"/>
                  <a:pt x="30461" y="1015"/>
                  <a:pt x="30393" y="1015"/>
                </a:cubicBezTo>
                <a:cubicBezTo>
                  <a:pt x="30357" y="1015"/>
                  <a:pt x="30322" y="1014"/>
                  <a:pt x="30287" y="1011"/>
                </a:cubicBezTo>
                <a:cubicBezTo>
                  <a:pt x="30118" y="1011"/>
                  <a:pt x="29948" y="985"/>
                  <a:pt x="29791" y="959"/>
                </a:cubicBezTo>
                <a:cubicBezTo>
                  <a:pt x="29086" y="841"/>
                  <a:pt x="28434" y="580"/>
                  <a:pt x="27768" y="371"/>
                </a:cubicBezTo>
                <a:cubicBezTo>
                  <a:pt x="27172" y="180"/>
                  <a:pt x="26532" y="0"/>
                  <a:pt x="25877" y="0"/>
                </a:cubicBezTo>
                <a:close/>
              </a:path>
            </a:pathLst>
          </a:custGeom>
          <a:solidFill>
            <a:srgbClr val="D4FBFF">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8"/>
          <p:cNvGrpSpPr/>
          <p:nvPr/>
        </p:nvGrpSpPr>
        <p:grpSpPr>
          <a:xfrm>
            <a:off x="8629691" y="5263202"/>
            <a:ext cx="216879" cy="216953"/>
            <a:chOff x="4905375" y="4050150"/>
            <a:chExt cx="436200" cy="436350"/>
          </a:xfrm>
        </p:grpSpPr>
        <p:sp>
          <p:nvSpPr>
            <p:cNvPr id="130" name="Google Shape;130;p8"/>
            <p:cNvSpPr/>
            <p:nvPr/>
          </p:nvSpPr>
          <p:spPr>
            <a:xfrm>
              <a:off x="4905375" y="4314900"/>
              <a:ext cx="171600" cy="1716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5076975" y="4050150"/>
              <a:ext cx="264600" cy="2646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8"/>
          <p:cNvGrpSpPr/>
          <p:nvPr/>
        </p:nvGrpSpPr>
        <p:grpSpPr>
          <a:xfrm>
            <a:off x="257216" y="5064592"/>
            <a:ext cx="293090" cy="378427"/>
            <a:chOff x="4905375" y="3725385"/>
            <a:chExt cx="589480" cy="761115"/>
          </a:xfrm>
        </p:grpSpPr>
        <p:sp>
          <p:nvSpPr>
            <p:cNvPr id="133" name="Google Shape;133;p8"/>
            <p:cNvSpPr/>
            <p:nvPr/>
          </p:nvSpPr>
          <p:spPr>
            <a:xfrm>
              <a:off x="4905375" y="4314900"/>
              <a:ext cx="171600" cy="1716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5058655" y="3725385"/>
              <a:ext cx="436200" cy="4362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8"/>
          <p:cNvSpPr/>
          <p:nvPr/>
        </p:nvSpPr>
        <p:spPr>
          <a:xfrm>
            <a:off x="7629577" y="5586092"/>
            <a:ext cx="216900" cy="2169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5536595" y="5143496"/>
            <a:ext cx="114000" cy="114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009050" y="5334166"/>
            <a:ext cx="216902" cy="145984"/>
          </a:xfrm>
          <a:custGeom>
            <a:avLst/>
            <a:gdLst/>
            <a:ahLst/>
            <a:cxnLst/>
            <a:rect l="l" t="t" r="r" b="b"/>
            <a:pathLst>
              <a:path w="59182" h="39832" extrusionOk="0">
                <a:moveTo>
                  <a:pt x="31323" y="0"/>
                </a:moveTo>
                <a:cubicBezTo>
                  <a:pt x="28009" y="0"/>
                  <a:pt x="24201" y="685"/>
                  <a:pt x="20185" y="2714"/>
                </a:cubicBezTo>
                <a:cubicBezTo>
                  <a:pt x="12858" y="6408"/>
                  <a:pt x="7981" y="10504"/>
                  <a:pt x="5912" y="14959"/>
                </a:cubicBezTo>
                <a:cubicBezTo>
                  <a:pt x="5172" y="15444"/>
                  <a:pt x="4477" y="16142"/>
                  <a:pt x="4097" y="17176"/>
                </a:cubicBezTo>
                <a:cubicBezTo>
                  <a:pt x="3863" y="17831"/>
                  <a:pt x="3610" y="18591"/>
                  <a:pt x="3336" y="19393"/>
                </a:cubicBezTo>
                <a:cubicBezTo>
                  <a:pt x="2745" y="21145"/>
                  <a:pt x="1879" y="23805"/>
                  <a:pt x="1352" y="24185"/>
                </a:cubicBezTo>
                <a:cubicBezTo>
                  <a:pt x="634" y="24692"/>
                  <a:pt x="21" y="24714"/>
                  <a:pt x="0" y="24714"/>
                </a:cubicBezTo>
                <a:lnTo>
                  <a:pt x="0" y="25727"/>
                </a:lnTo>
                <a:cubicBezTo>
                  <a:pt x="85" y="25727"/>
                  <a:pt x="950" y="25705"/>
                  <a:pt x="1943" y="25010"/>
                </a:cubicBezTo>
                <a:cubicBezTo>
                  <a:pt x="2681" y="24481"/>
                  <a:pt x="3314" y="22665"/>
                  <a:pt x="4308" y="19709"/>
                </a:cubicBezTo>
                <a:cubicBezTo>
                  <a:pt x="4561" y="18907"/>
                  <a:pt x="4814" y="18169"/>
                  <a:pt x="5046" y="17535"/>
                </a:cubicBezTo>
                <a:cubicBezTo>
                  <a:pt x="5046" y="17513"/>
                  <a:pt x="5068" y="17493"/>
                  <a:pt x="5068" y="17493"/>
                </a:cubicBezTo>
                <a:lnTo>
                  <a:pt x="5068" y="17493"/>
                </a:lnTo>
                <a:cubicBezTo>
                  <a:pt x="4624" y="19520"/>
                  <a:pt x="4730" y="21609"/>
                  <a:pt x="5448" y="23805"/>
                </a:cubicBezTo>
                <a:cubicBezTo>
                  <a:pt x="6397" y="26699"/>
                  <a:pt x="8615" y="29570"/>
                  <a:pt x="11633" y="31828"/>
                </a:cubicBezTo>
                <a:cubicBezTo>
                  <a:pt x="10620" y="32420"/>
                  <a:pt x="9775" y="32926"/>
                  <a:pt x="9437" y="33222"/>
                </a:cubicBezTo>
                <a:cubicBezTo>
                  <a:pt x="8446" y="34109"/>
                  <a:pt x="6228" y="37804"/>
                  <a:pt x="5828" y="38500"/>
                </a:cubicBezTo>
                <a:lnTo>
                  <a:pt x="5194" y="39071"/>
                </a:lnTo>
                <a:lnTo>
                  <a:pt x="5870" y="39831"/>
                </a:lnTo>
                <a:lnTo>
                  <a:pt x="6566" y="39198"/>
                </a:lnTo>
                <a:lnTo>
                  <a:pt x="6672" y="39071"/>
                </a:lnTo>
                <a:cubicBezTo>
                  <a:pt x="7368" y="37889"/>
                  <a:pt x="9333" y="34680"/>
                  <a:pt x="10113" y="33982"/>
                </a:cubicBezTo>
                <a:cubicBezTo>
                  <a:pt x="10431" y="33708"/>
                  <a:pt x="11380" y="33137"/>
                  <a:pt x="12542" y="32484"/>
                </a:cubicBezTo>
                <a:cubicBezTo>
                  <a:pt x="15984" y="34815"/>
                  <a:pt x="20289" y="36363"/>
                  <a:pt x="24835" y="36363"/>
                </a:cubicBezTo>
                <a:cubicBezTo>
                  <a:pt x="27288" y="36363"/>
                  <a:pt x="29810" y="35912"/>
                  <a:pt x="32304" y="34891"/>
                </a:cubicBezTo>
                <a:cubicBezTo>
                  <a:pt x="32747" y="34700"/>
                  <a:pt x="33191" y="34511"/>
                  <a:pt x="33613" y="34320"/>
                </a:cubicBezTo>
                <a:lnTo>
                  <a:pt x="33634" y="34362"/>
                </a:lnTo>
                <a:lnTo>
                  <a:pt x="32705" y="37994"/>
                </a:lnTo>
                <a:lnTo>
                  <a:pt x="31944" y="38289"/>
                </a:lnTo>
                <a:lnTo>
                  <a:pt x="32304" y="39240"/>
                </a:lnTo>
                <a:lnTo>
                  <a:pt x="33571" y="38776"/>
                </a:lnTo>
                <a:lnTo>
                  <a:pt x="34689" y="34278"/>
                </a:lnTo>
                <a:lnTo>
                  <a:pt x="34520" y="33898"/>
                </a:lnTo>
                <a:cubicBezTo>
                  <a:pt x="40876" y="30879"/>
                  <a:pt x="44402" y="27268"/>
                  <a:pt x="46175" y="24608"/>
                </a:cubicBezTo>
                <a:cubicBezTo>
                  <a:pt x="46682" y="24650"/>
                  <a:pt x="47273" y="24672"/>
                  <a:pt x="47886" y="24672"/>
                </a:cubicBezTo>
                <a:cubicBezTo>
                  <a:pt x="49449" y="24672"/>
                  <a:pt x="51095" y="24565"/>
                  <a:pt x="51602" y="24418"/>
                </a:cubicBezTo>
                <a:cubicBezTo>
                  <a:pt x="52509" y="24165"/>
                  <a:pt x="53480" y="23785"/>
                  <a:pt x="53523" y="23763"/>
                </a:cubicBezTo>
                <a:lnTo>
                  <a:pt x="53143" y="22814"/>
                </a:lnTo>
                <a:cubicBezTo>
                  <a:pt x="53143" y="22814"/>
                  <a:pt x="52171" y="23194"/>
                  <a:pt x="51327" y="23425"/>
                </a:cubicBezTo>
                <a:cubicBezTo>
                  <a:pt x="50852" y="23573"/>
                  <a:pt x="49330" y="23658"/>
                  <a:pt x="47923" y="23658"/>
                </a:cubicBezTo>
                <a:cubicBezTo>
                  <a:pt x="47519" y="23658"/>
                  <a:pt x="47124" y="23651"/>
                  <a:pt x="46766" y="23636"/>
                </a:cubicBezTo>
                <a:cubicBezTo>
                  <a:pt x="47357" y="22581"/>
                  <a:pt x="47633" y="21758"/>
                  <a:pt x="47675" y="21294"/>
                </a:cubicBezTo>
                <a:cubicBezTo>
                  <a:pt x="47675" y="21294"/>
                  <a:pt x="55656" y="20787"/>
                  <a:pt x="55994" y="15720"/>
                </a:cubicBezTo>
                <a:cubicBezTo>
                  <a:pt x="56014" y="15571"/>
                  <a:pt x="57472" y="14600"/>
                  <a:pt x="57641" y="14093"/>
                </a:cubicBezTo>
                <a:cubicBezTo>
                  <a:pt x="57745" y="13797"/>
                  <a:pt x="57809" y="13439"/>
                  <a:pt x="57830" y="13079"/>
                </a:cubicBezTo>
                <a:lnTo>
                  <a:pt x="59076" y="13291"/>
                </a:lnTo>
                <a:lnTo>
                  <a:pt x="59181" y="12784"/>
                </a:lnTo>
                <a:lnTo>
                  <a:pt x="57852" y="12573"/>
                </a:lnTo>
                <a:cubicBezTo>
                  <a:pt x="57872" y="11539"/>
                  <a:pt x="57641" y="10461"/>
                  <a:pt x="57239" y="9681"/>
                </a:cubicBezTo>
                <a:cubicBezTo>
                  <a:pt x="57049" y="9343"/>
                  <a:pt x="56690" y="8837"/>
                  <a:pt x="56247" y="8434"/>
                </a:cubicBezTo>
                <a:cubicBezTo>
                  <a:pt x="56627" y="7823"/>
                  <a:pt x="57239" y="7041"/>
                  <a:pt x="57956" y="6767"/>
                </a:cubicBezTo>
                <a:lnTo>
                  <a:pt x="57767" y="6281"/>
                </a:lnTo>
                <a:cubicBezTo>
                  <a:pt x="56943" y="6598"/>
                  <a:pt x="56267" y="7443"/>
                  <a:pt x="55845" y="8119"/>
                </a:cubicBezTo>
                <a:cubicBezTo>
                  <a:pt x="55560" y="7922"/>
                  <a:pt x="55245" y="7787"/>
                  <a:pt x="54964" y="7787"/>
                </a:cubicBezTo>
                <a:cubicBezTo>
                  <a:pt x="54912" y="7787"/>
                  <a:pt x="54861" y="7791"/>
                  <a:pt x="54811" y="7801"/>
                </a:cubicBezTo>
                <a:cubicBezTo>
                  <a:pt x="54705" y="7823"/>
                  <a:pt x="54620" y="7843"/>
                  <a:pt x="54516" y="7865"/>
                </a:cubicBezTo>
                <a:cubicBezTo>
                  <a:pt x="54009" y="6683"/>
                  <a:pt x="52869" y="4234"/>
                  <a:pt x="48286" y="3305"/>
                </a:cubicBezTo>
                <a:cubicBezTo>
                  <a:pt x="46554" y="2956"/>
                  <a:pt x="45249" y="2866"/>
                  <a:pt x="44365" y="2866"/>
                </a:cubicBezTo>
                <a:cubicBezTo>
                  <a:pt x="43430" y="2866"/>
                  <a:pt x="42966" y="2967"/>
                  <a:pt x="42966" y="2967"/>
                </a:cubicBezTo>
                <a:cubicBezTo>
                  <a:pt x="42966" y="2967"/>
                  <a:pt x="38217" y="0"/>
                  <a:pt x="31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8"/>
          <p:cNvGrpSpPr/>
          <p:nvPr/>
        </p:nvGrpSpPr>
        <p:grpSpPr>
          <a:xfrm>
            <a:off x="2824370" y="5014238"/>
            <a:ext cx="525630" cy="280648"/>
            <a:chOff x="2026995" y="4170588"/>
            <a:chExt cx="525630" cy="280648"/>
          </a:xfrm>
        </p:grpSpPr>
        <p:grpSp>
          <p:nvGrpSpPr>
            <p:cNvPr id="139" name="Google Shape;139;p8"/>
            <p:cNvGrpSpPr/>
            <p:nvPr/>
          </p:nvGrpSpPr>
          <p:grpSpPr>
            <a:xfrm flipH="1">
              <a:off x="2026995" y="4170588"/>
              <a:ext cx="525630" cy="280648"/>
              <a:chOff x="1737175" y="1180825"/>
              <a:chExt cx="525630" cy="280648"/>
            </a:xfrm>
          </p:grpSpPr>
          <p:sp>
            <p:nvSpPr>
              <p:cNvPr id="140" name="Google Shape;140;p8"/>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8"/>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8"/>
          <p:cNvGrpSpPr/>
          <p:nvPr/>
        </p:nvGrpSpPr>
        <p:grpSpPr>
          <a:xfrm>
            <a:off x="3169220" y="5238813"/>
            <a:ext cx="525630" cy="280648"/>
            <a:chOff x="2026995" y="4170588"/>
            <a:chExt cx="525630" cy="280648"/>
          </a:xfrm>
        </p:grpSpPr>
        <p:grpSp>
          <p:nvGrpSpPr>
            <p:cNvPr id="148" name="Google Shape;148;p8"/>
            <p:cNvGrpSpPr/>
            <p:nvPr/>
          </p:nvGrpSpPr>
          <p:grpSpPr>
            <a:xfrm flipH="1">
              <a:off x="2026995" y="4170588"/>
              <a:ext cx="525630" cy="280648"/>
              <a:chOff x="1737175" y="1180825"/>
              <a:chExt cx="525630" cy="280648"/>
            </a:xfrm>
          </p:grpSpPr>
          <p:sp>
            <p:nvSpPr>
              <p:cNvPr id="149" name="Google Shape;149;p8"/>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8"/>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8"/>
          <p:cNvGrpSpPr/>
          <p:nvPr/>
        </p:nvGrpSpPr>
        <p:grpSpPr>
          <a:xfrm>
            <a:off x="2725395" y="5519438"/>
            <a:ext cx="525630" cy="280648"/>
            <a:chOff x="2026995" y="4170588"/>
            <a:chExt cx="525630" cy="280648"/>
          </a:xfrm>
        </p:grpSpPr>
        <p:grpSp>
          <p:nvGrpSpPr>
            <p:cNvPr id="157" name="Google Shape;157;p8"/>
            <p:cNvGrpSpPr/>
            <p:nvPr/>
          </p:nvGrpSpPr>
          <p:grpSpPr>
            <a:xfrm flipH="1">
              <a:off x="2026995" y="4170588"/>
              <a:ext cx="525630" cy="280648"/>
              <a:chOff x="1737175" y="1180825"/>
              <a:chExt cx="525630" cy="280648"/>
            </a:xfrm>
          </p:grpSpPr>
          <p:sp>
            <p:nvSpPr>
              <p:cNvPr id="158" name="Google Shape;158;p8"/>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8"/>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8"/>
          <p:cNvGrpSpPr/>
          <p:nvPr/>
        </p:nvGrpSpPr>
        <p:grpSpPr>
          <a:xfrm>
            <a:off x="2185732" y="5292075"/>
            <a:ext cx="525630" cy="280648"/>
            <a:chOff x="2026995" y="4170588"/>
            <a:chExt cx="525630" cy="280648"/>
          </a:xfrm>
        </p:grpSpPr>
        <p:grpSp>
          <p:nvGrpSpPr>
            <p:cNvPr id="166" name="Google Shape;166;p8"/>
            <p:cNvGrpSpPr/>
            <p:nvPr/>
          </p:nvGrpSpPr>
          <p:grpSpPr>
            <a:xfrm flipH="1">
              <a:off x="2026995" y="4170588"/>
              <a:ext cx="525630" cy="280648"/>
              <a:chOff x="1737175" y="1180825"/>
              <a:chExt cx="525630" cy="280648"/>
            </a:xfrm>
          </p:grpSpPr>
          <p:sp>
            <p:nvSpPr>
              <p:cNvPr id="167" name="Google Shape;167;p8"/>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8"/>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8"/>
          <p:cNvGrpSpPr/>
          <p:nvPr/>
        </p:nvGrpSpPr>
        <p:grpSpPr>
          <a:xfrm>
            <a:off x="6125970" y="5110050"/>
            <a:ext cx="525630" cy="280648"/>
            <a:chOff x="2026995" y="4170588"/>
            <a:chExt cx="525630" cy="280648"/>
          </a:xfrm>
        </p:grpSpPr>
        <p:grpSp>
          <p:nvGrpSpPr>
            <p:cNvPr id="175" name="Google Shape;175;p8"/>
            <p:cNvGrpSpPr/>
            <p:nvPr/>
          </p:nvGrpSpPr>
          <p:grpSpPr>
            <a:xfrm flipH="1">
              <a:off x="2026995" y="4170588"/>
              <a:ext cx="525630" cy="280648"/>
              <a:chOff x="1737175" y="1180825"/>
              <a:chExt cx="525630" cy="280648"/>
            </a:xfrm>
          </p:grpSpPr>
          <p:sp>
            <p:nvSpPr>
              <p:cNvPr id="176" name="Google Shape;176;p8"/>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8"/>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8"/>
          <p:cNvGrpSpPr/>
          <p:nvPr/>
        </p:nvGrpSpPr>
        <p:grpSpPr>
          <a:xfrm>
            <a:off x="5743595" y="5502963"/>
            <a:ext cx="525630" cy="280648"/>
            <a:chOff x="2026995" y="4170588"/>
            <a:chExt cx="525630" cy="280648"/>
          </a:xfrm>
        </p:grpSpPr>
        <p:grpSp>
          <p:nvGrpSpPr>
            <p:cNvPr id="184" name="Google Shape;184;p8"/>
            <p:cNvGrpSpPr/>
            <p:nvPr/>
          </p:nvGrpSpPr>
          <p:grpSpPr>
            <a:xfrm flipH="1">
              <a:off x="2026995" y="4170588"/>
              <a:ext cx="525630" cy="280648"/>
              <a:chOff x="1737175" y="1180825"/>
              <a:chExt cx="525630" cy="280648"/>
            </a:xfrm>
          </p:grpSpPr>
          <p:sp>
            <p:nvSpPr>
              <p:cNvPr id="185" name="Google Shape;185;p8"/>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8"/>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8"/>
          <p:cNvGrpSpPr/>
          <p:nvPr/>
        </p:nvGrpSpPr>
        <p:grpSpPr>
          <a:xfrm>
            <a:off x="5203932" y="5275600"/>
            <a:ext cx="525630" cy="280648"/>
            <a:chOff x="2026995" y="4170588"/>
            <a:chExt cx="525630" cy="280648"/>
          </a:xfrm>
        </p:grpSpPr>
        <p:grpSp>
          <p:nvGrpSpPr>
            <p:cNvPr id="193" name="Google Shape;193;p8"/>
            <p:cNvGrpSpPr/>
            <p:nvPr/>
          </p:nvGrpSpPr>
          <p:grpSpPr>
            <a:xfrm flipH="1">
              <a:off x="2026995" y="4170588"/>
              <a:ext cx="525630" cy="280648"/>
              <a:chOff x="1737175" y="1180825"/>
              <a:chExt cx="525630" cy="280648"/>
            </a:xfrm>
          </p:grpSpPr>
          <p:sp>
            <p:nvSpPr>
              <p:cNvPr id="194" name="Google Shape;194;p8"/>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8"/>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30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05"/>
        <p:cNvGrpSpPr/>
        <p:nvPr/>
      </p:nvGrpSpPr>
      <p:grpSpPr>
        <a:xfrm>
          <a:off x="0" y="0"/>
          <a:ext cx="0" cy="0"/>
          <a:chOff x="0" y="0"/>
          <a:chExt cx="0" cy="0"/>
        </a:xfrm>
      </p:grpSpPr>
      <p:sp>
        <p:nvSpPr>
          <p:cNvPr id="306" name="Google Shape;306;p13"/>
          <p:cNvSpPr txBox="1">
            <a:spLocks noGrp="1"/>
          </p:cNvSpPr>
          <p:nvPr>
            <p:ph type="title"/>
          </p:nvPr>
        </p:nvSpPr>
        <p:spPr>
          <a:xfrm>
            <a:off x="720000" y="539400"/>
            <a:ext cx="77040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7" name="Google Shape;307;p13"/>
          <p:cNvSpPr txBox="1">
            <a:spLocks noGrp="1"/>
          </p:cNvSpPr>
          <p:nvPr>
            <p:ph type="title" idx="2"/>
          </p:nvPr>
        </p:nvSpPr>
        <p:spPr>
          <a:xfrm>
            <a:off x="720000" y="1693525"/>
            <a:ext cx="2305500" cy="44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8" name="Google Shape;308;p13"/>
          <p:cNvSpPr txBox="1">
            <a:spLocks noGrp="1"/>
          </p:cNvSpPr>
          <p:nvPr>
            <p:ph type="subTitle" idx="1"/>
          </p:nvPr>
        </p:nvSpPr>
        <p:spPr>
          <a:xfrm>
            <a:off x="720000" y="2101959"/>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9" name="Google Shape;309;p13"/>
          <p:cNvSpPr txBox="1">
            <a:spLocks noGrp="1"/>
          </p:cNvSpPr>
          <p:nvPr>
            <p:ph type="title" idx="3"/>
          </p:nvPr>
        </p:nvSpPr>
        <p:spPr>
          <a:xfrm>
            <a:off x="3419271" y="1693525"/>
            <a:ext cx="2305500" cy="44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0" name="Google Shape;310;p13"/>
          <p:cNvSpPr txBox="1">
            <a:spLocks noGrp="1"/>
          </p:cNvSpPr>
          <p:nvPr>
            <p:ph type="subTitle" idx="4"/>
          </p:nvPr>
        </p:nvSpPr>
        <p:spPr>
          <a:xfrm>
            <a:off x="3419269" y="2101959"/>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1" name="Google Shape;311;p13"/>
          <p:cNvSpPr txBox="1">
            <a:spLocks noGrp="1"/>
          </p:cNvSpPr>
          <p:nvPr>
            <p:ph type="title" idx="5"/>
          </p:nvPr>
        </p:nvSpPr>
        <p:spPr>
          <a:xfrm>
            <a:off x="720000" y="3391113"/>
            <a:ext cx="2305500" cy="44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500">
                <a:latin typeface="Fredoka One"/>
                <a:ea typeface="Fredoka One"/>
                <a:cs typeface="Fredoka One"/>
                <a:sym typeface="Fredoka One"/>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2" name="Google Shape;312;p13"/>
          <p:cNvSpPr txBox="1">
            <a:spLocks noGrp="1"/>
          </p:cNvSpPr>
          <p:nvPr>
            <p:ph type="subTitle" idx="6"/>
          </p:nvPr>
        </p:nvSpPr>
        <p:spPr>
          <a:xfrm>
            <a:off x="720000" y="378852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3" name="Google Shape;313;p13"/>
          <p:cNvSpPr txBox="1">
            <a:spLocks noGrp="1"/>
          </p:cNvSpPr>
          <p:nvPr>
            <p:ph type="title" idx="7"/>
          </p:nvPr>
        </p:nvSpPr>
        <p:spPr>
          <a:xfrm>
            <a:off x="3419271" y="3391113"/>
            <a:ext cx="2305500" cy="44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500">
                <a:latin typeface="Fredoka One"/>
                <a:ea typeface="Fredoka One"/>
                <a:cs typeface="Fredoka One"/>
                <a:sym typeface="Fredoka One"/>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4" name="Google Shape;314;p13"/>
          <p:cNvSpPr txBox="1">
            <a:spLocks noGrp="1"/>
          </p:cNvSpPr>
          <p:nvPr>
            <p:ph type="subTitle" idx="8"/>
          </p:nvPr>
        </p:nvSpPr>
        <p:spPr>
          <a:xfrm>
            <a:off x="3419274" y="378852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5" name="Google Shape;315;p13"/>
          <p:cNvSpPr txBox="1">
            <a:spLocks noGrp="1"/>
          </p:cNvSpPr>
          <p:nvPr>
            <p:ph type="title" idx="9"/>
          </p:nvPr>
        </p:nvSpPr>
        <p:spPr>
          <a:xfrm>
            <a:off x="6118549" y="1693525"/>
            <a:ext cx="2305500" cy="44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6" name="Google Shape;316;p13"/>
          <p:cNvSpPr txBox="1">
            <a:spLocks noGrp="1"/>
          </p:cNvSpPr>
          <p:nvPr>
            <p:ph type="subTitle" idx="13"/>
          </p:nvPr>
        </p:nvSpPr>
        <p:spPr>
          <a:xfrm>
            <a:off x="6118545" y="2101959"/>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7" name="Google Shape;317;p13"/>
          <p:cNvSpPr txBox="1">
            <a:spLocks noGrp="1"/>
          </p:cNvSpPr>
          <p:nvPr>
            <p:ph type="title" idx="14"/>
          </p:nvPr>
        </p:nvSpPr>
        <p:spPr>
          <a:xfrm>
            <a:off x="6118549" y="3391113"/>
            <a:ext cx="2305500" cy="44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500">
                <a:latin typeface="Fredoka One"/>
                <a:ea typeface="Fredoka One"/>
                <a:cs typeface="Fredoka One"/>
                <a:sym typeface="Fredoka One"/>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8" name="Google Shape;318;p13"/>
          <p:cNvSpPr txBox="1">
            <a:spLocks noGrp="1"/>
          </p:cNvSpPr>
          <p:nvPr>
            <p:ph type="subTitle" idx="15"/>
          </p:nvPr>
        </p:nvSpPr>
        <p:spPr>
          <a:xfrm>
            <a:off x="6118549" y="378852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9" name="Google Shape;319;p13"/>
          <p:cNvSpPr txBox="1">
            <a:spLocks noGrp="1"/>
          </p:cNvSpPr>
          <p:nvPr>
            <p:ph type="title" idx="16" hasCustomPrompt="1"/>
          </p:nvPr>
        </p:nvSpPr>
        <p:spPr>
          <a:xfrm>
            <a:off x="720000" y="1128325"/>
            <a:ext cx="23055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500"/>
              <a:buNone/>
              <a:defRPr sz="3000">
                <a:solidFill>
                  <a:schemeClr val="dk2"/>
                </a:solidFill>
              </a:defRPr>
            </a:lvl1pPr>
            <a:lvl2pPr lvl="1" algn="ctr" rtl="0">
              <a:spcBef>
                <a:spcPts val="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r>
              <a:t>xx%</a:t>
            </a:r>
          </a:p>
        </p:txBody>
      </p:sp>
      <p:sp>
        <p:nvSpPr>
          <p:cNvPr id="320" name="Google Shape;320;p13"/>
          <p:cNvSpPr txBox="1">
            <a:spLocks noGrp="1"/>
          </p:cNvSpPr>
          <p:nvPr>
            <p:ph type="title" idx="17" hasCustomPrompt="1"/>
          </p:nvPr>
        </p:nvSpPr>
        <p:spPr>
          <a:xfrm>
            <a:off x="3419275" y="1128325"/>
            <a:ext cx="23055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500"/>
              <a:buNone/>
              <a:defRPr sz="3000">
                <a:solidFill>
                  <a:schemeClr val="dk2"/>
                </a:solidFill>
              </a:defRPr>
            </a:lvl1pPr>
            <a:lvl2pPr lvl="1" algn="ctr" rtl="0">
              <a:spcBef>
                <a:spcPts val="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r>
              <a:t>xx%</a:t>
            </a:r>
          </a:p>
        </p:txBody>
      </p:sp>
      <p:sp>
        <p:nvSpPr>
          <p:cNvPr id="321" name="Google Shape;321;p13"/>
          <p:cNvSpPr txBox="1">
            <a:spLocks noGrp="1"/>
          </p:cNvSpPr>
          <p:nvPr>
            <p:ph type="title" idx="18" hasCustomPrompt="1"/>
          </p:nvPr>
        </p:nvSpPr>
        <p:spPr>
          <a:xfrm>
            <a:off x="6118550" y="1128325"/>
            <a:ext cx="23055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500"/>
              <a:buNone/>
              <a:defRPr sz="3000">
                <a:solidFill>
                  <a:schemeClr val="dk2"/>
                </a:solidFill>
              </a:defRPr>
            </a:lvl1pPr>
            <a:lvl2pPr lvl="1" algn="ctr" rtl="0">
              <a:spcBef>
                <a:spcPts val="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r>
              <a:t>xx%</a:t>
            </a:r>
          </a:p>
        </p:txBody>
      </p:sp>
      <p:sp>
        <p:nvSpPr>
          <p:cNvPr id="322" name="Google Shape;322;p13"/>
          <p:cNvSpPr txBox="1">
            <a:spLocks noGrp="1"/>
          </p:cNvSpPr>
          <p:nvPr>
            <p:ph type="title" idx="19" hasCustomPrompt="1"/>
          </p:nvPr>
        </p:nvSpPr>
        <p:spPr>
          <a:xfrm>
            <a:off x="720000" y="2825850"/>
            <a:ext cx="23055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500"/>
              <a:buNone/>
              <a:defRPr sz="3000">
                <a:solidFill>
                  <a:schemeClr val="dk2"/>
                </a:solidFill>
                <a:latin typeface="Fredoka One"/>
                <a:ea typeface="Fredoka One"/>
                <a:cs typeface="Fredoka One"/>
                <a:sym typeface="Fredoka One"/>
              </a:defRPr>
            </a:lvl1pPr>
            <a:lvl2pPr lvl="1" algn="ctr" rtl="0">
              <a:spcBef>
                <a:spcPts val="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r>
              <a:t>xx%</a:t>
            </a:r>
          </a:p>
        </p:txBody>
      </p:sp>
      <p:sp>
        <p:nvSpPr>
          <p:cNvPr id="323" name="Google Shape;323;p13"/>
          <p:cNvSpPr txBox="1">
            <a:spLocks noGrp="1"/>
          </p:cNvSpPr>
          <p:nvPr>
            <p:ph type="title" idx="20" hasCustomPrompt="1"/>
          </p:nvPr>
        </p:nvSpPr>
        <p:spPr>
          <a:xfrm>
            <a:off x="3419275" y="2825850"/>
            <a:ext cx="23055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500"/>
              <a:buNone/>
              <a:defRPr sz="3000">
                <a:solidFill>
                  <a:schemeClr val="dk2"/>
                </a:solidFill>
                <a:latin typeface="Fredoka One"/>
                <a:ea typeface="Fredoka One"/>
                <a:cs typeface="Fredoka One"/>
                <a:sym typeface="Fredoka One"/>
              </a:defRPr>
            </a:lvl1pPr>
            <a:lvl2pPr lvl="1" algn="ctr" rtl="0">
              <a:spcBef>
                <a:spcPts val="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r>
              <a:t>xx%</a:t>
            </a:r>
          </a:p>
        </p:txBody>
      </p:sp>
      <p:sp>
        <p:nvSpPr>
          <p:cNvPr id="324" name="Google Shape;324;p13"/>
          <p:cNvSpPr txBox="1">
            <a:spLocks noGrp="1"/>
          </p:cNvSpPr>
          <p:nvPr>
            <p:ph type="title" idx="21" hasCustomPrompt="1"/>
          </p:nvPr>
        </p:nvSpPr>
        <p:spPr>
          <a:xfrm>
            <a:off x="6118550" y="2825850"/>
            <a:ext cx="23055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500"/>
              <a:buNone/>
              <a:defRPr sz="3000">
                <a:solidFill>
                  <a:schemeClr val="dk2"/>
                </a:solidFill>
                <a:latin typeface="Fredoka One"/>
                <a:ea typeface="Fredoka One"/>
                <a:cs typeface="Fredoka One"/>
                <a:sym typeface="Fredoka One"/>
              </a:defRPr>
            </a:lvl1pPr>
            <a:lvl2pPr lvl="1" algn="ctr" rtl="0">
              <a:spcBef>
                <a:spcPts val="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r>
              <a:t>xx%</a:t>
            </a:r>
          </a:p>
        </p:txBody>
      </p:sp>
      <p:sp>
        <p:nvSpPr>
          <p:cNvPr id="325" name="Google Shape;325;p13"/>
          <p:cNvSpPr/>
          <p:nvPr/>
        </p:nvSpPr>
        <p:spPr>
          <a:xfrm>
            <a:off x="0" y="4515748"/>
            <a:ext cx="9144000" cy="627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a:off x="-6807" y="4604099"/>
            <a:ext cx="9143985" cy="539249"/>
          </a:xfrm>
          <a:custGeom>
            <a:avLst/>
            <a:gdLst/>
            <a:ahLst/>
            <a:cxnLst/>
            <a:rect l="l" t="t" r="r" b="b"/>
            <a:pathLst>
              <a:path w="28435" h="8004" extrusionOk="0">
                <a:moveTo>
                  <a:pt x="1" y="1333"/>
                </a:moveTo>
                <a:cubicBezTo>
                  <a:pt x="575" y="1293"/>
                  <a:pt x="1854" y="1098"/>
                  <a:pt x="2481" y="562"/>
                </a:cubicBezTo>
                <a:cubicBezTo>
                  <a:pt x="3773" y="1919"/>
                  <a:pt x="7089" y="1267"/>
                  <a:pt x="8473" y="510"/>
                </a:cubicBezTo>
                <a:cubicBezTo>
                  <a:pt x="10901" y="1724"/>
                  <a:pt x="13578" y="1110"/>
                  <a:pt x="14491" y="379"/>
                </a:cubicBezTo>
                <a:cubicBezTo>
                  <a:pt x="15719" y="1998"/>
                  <a:pt x="19857" y="953"/>
                  <a:pt x="21319" y="1"/>
                </a:cubicBezTo>
                <a:cubicBezTo>
                  <a:pt x="22285" y="601"/>
                  <a:pt x="24843" y="1632"/>
                  <a:pt x="26789" y="53"/>
                </a:cubicBezTo>
                <a:cubicBezTo>
                  <a:pt x="27285" y="680"/>
                  <a:pt x="27886" y="901"/>
                  <a:pt x="28434" y="1136"/>
                </a:cubicBezTo>
                <a:lnTo>
                  <a:pt x="28434" y="8003"/>
                </a:lnTo>
                <a:lnTo>
                  <a:pt x="1" y="8003"/>
                </a:lnTo>
                <a:close/>
              </a:path>
            </a:pathLst>
          </a:custGeom>
          <a:solidFill>
            <a:srgbClr val="191919">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500975" y="548938"/>
            <a:ext cx="1604609" cy="568715"/>
          </a:xfrm>
          <a:custGeom>
            <a:avLst/>
            <a:gdLst/>
            <a:ahLst/>
            <a:cxnLst/>
            <a:rect l="l" t="t" r="r" b="b"/>
            <a:pathLst>
              <a:path w="15693" h="5562" extrusionOk="0">
                <a:moveTo>
                  <a:pt x="13539" y="3786"/>
                </a:moveTo>
                <a:cubicBezTo>
                  <a:pt x="13618" y="3616"/>
                  <a:pt x="13656" y="3433"/>
                  <a:pt x="13656" y="3238"/>
                </a:cubicBezTo>
                <a:cubicBezTo>
                  <a:pt x="13656" y="2559"/>
                  <a:pt x="13134" y="2011"/>
                  <a:pt x="12469" y="2011"/>
                </a:cubicBezTo>
                <a:cubicBezTo>
                  <a:pt x="12338" y="2011"/>
                  <a:pt x="12208" y="2023"/>
                  <a:pt x="12090" y="2063"/>
                </a:cubicBezTo>
                <a:cubicBezTo>
                  <a:pt x="11816" y="888"/>
                  <a:pt x="10798" y="0"/>
                  <a:pt x="9557" y="0"/>
                </a:cubicBezTo>
                <a:cubicBezTo>
                  <a:pt x="8683" y="0"/>
                  <a:pt x="7912" y="444"/>
                  <a:pt x="7442" y="1123"/>
                </a:cubicBezTo>
                <a:cubicBezTo>
                  <a:pt x="7233" y="1044"/>
                  <a:pt x="7012" y="1005"/>
                  <a:pt x="6789" y="1005"/>
                </a:cubicBezTo>
                <a:cubicBezTo>
                  <a:pt x="6163" y="1005"/>
                  <a:pt x="5602" y="1332"/>
                  <a:pt x="5263" y="1828"/>
                </a:cubicBezTo>
                <a:cubicBezTo>
                  <a:pt x="4988" y="1645"/>
                  <a:pt x="4662" y="1553"/>
                  <a:pt x="4323" y="1553"/>
                </a:cubicBezTo>
                <a:cubicBezTo>
                  <a:pt x="3291" y="1553"/>
                  <a:pt x="2469" y="2402"/>
                  <a:pt x="2469" y="3459"/>
                </a:cubicBezTo>
                <a:cubicBezTo>
                  <a:pt x="2469" y="3564"/>
                  <a:pt x="2481" y="3655"/>
                  <a:pt x="2495" y="3746"/>
                </a:cubicBezTo>
                <a:cubicBezTo>
                  <a:pt x="954" y="3929"/>
                  <a:pt x="1" y="4204"/>
                  <a:pt x="1" y="4504"/>
                </a:cubicBezTo>
                <a:cubicBezTo>
                  <a:pt x="1" y="5092"/>
                  <a:pt x="3513" y="5561"/>
                  <a:pt x="7847" y="5561"/>
                </a:cubicBezTo>
                <a:cubicBezTo>
                  <a:pt x="12182" y="5561"/>
                  <a:pt x="15693" y="5092"/>
                  <a:pt x="15693" y="4504"/>
                </a:cubicBezTo>
                <a:cubicBezTo>
                  <a:pt x="15693" y="4230"/>
                  <a:pt x="14871" y="3981"/>
                  <a:pt x="13539" y="37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a:off x="7741450" y="-353600"/>
            <a:ext cx="2013825" cy="1431825"/>
          </a:xfrm>
          <a:custGeom>
            <a:avLst/>
            <a:gdLst/>
            <a:ahLst/>
            <a:cxnLst/>
            <a:rect l="l" t="t" r="r" b="b"/>
            <a:pathLst>
              <a:path w="80553" h="57273" extrusionOk="0">
                <a:moveTo>
                  <a:pt x="36179" y="1"/>
                </a:moveTo>
                <a:cubicBezTo>
                  <a:pt x="30951" y="1"/>
                  <a:pt x="24794" y="2043"/>
                  <a:pt x="21465" y="5400"/>
                </a:cubicBezTo>
                <a:cubicBezTo>
                  <a:pt x="16413" y="10494"/>
                  <a:pt x="14116" y="19764"/>
                  <a:pt x="14116" y="19764"/>
                </a:cubicBezTo>
                <a:cubicBezTo>
                  <a:pt x="14116" y="19764"/>
                  <a:pt x="13623" y="19694"/>
                  <a:pt x="12818" y="19694"/>
                </a:cubicBezTo>
                <a:cubicBezTo>
                  <a:pt x="10786" y="19694"/>
                  <a:pt x="6765" y="20144"/>
                  <a:pt x="3655" y="23314"/>
                </a:cubicBezTo>
                <a:cubicBezTo>
                  <a:pt x="251" y="26800"/>
                  <a:pt x="0" y="34024"/>
                  <a:pt x="2694" y="37072"/>
                </a:cubicBezTo>
                <a:cubicBezTo>
                  <a:pt x="4497" y="39085"/>
                  <a:pt x="6727" y="39420"/>
                  <a:pt x="8033" y="39420"/>
                </a:cubicBezTo>
                <a:cubicBezTo>
                  <a:pt x="8407" y="39420"/>
                  <a:pt x="8705" y="39392"/>
                  <a:pt x="8896" y="39369"/>
                </a:cubicBezTo>
                <a:cubicBezTo>
                  <a:pt x="9042" y="39349"/>
                  <a:pt x="9125" y="39327"/>
                  <a:pt x="9125" y="39327"/>
                </a:cubicBezTo>
                <a:cubicBezTo>
                  <a:pt x="9125" y="39327"/>
                  <a:pt x="9147" y="39641"/>
                  <a:pt x="9189" y="40162"/>
                </a:cubicBezTo>
                <a:cubicBezTo>
                  <a:pt x="9314" y="41665"/>
                  <a:pt x="9710" y="44819"/>
                  <a:pt x="10837" y="46573"/>
                </a:cubicBezTo>
                <a:cubicBezTo>
                  <a:pt x="12242" y="48727"/>
                  <a:pt x="15896" y="50260"/>
                  <a:pt x="19025" y="50260"/>
                </a:cubicBezTo>
                <a:cubicBezTo>
                  <a:pt x="19293" y="50260"/>
                  <a:pt x="19557" y="50249"/>
                  <a:pt x="19815" y="50226"/>
                </a:cubicBezTo>
                <a:cubicBezTo>
                  <a:pt x="22259" y="49997"/>
                  <a:pt x="25077" y="48160"/>
                  <a:pt x="26329" y="47219"/>
                </a:cubicBezTo>
                <a:cubicBezTo>
                  <a:pt x="26769" y="46907"/>
                  <a:pt x="27019" y="46698"/>
                  <a:pt x="27019" y="46698"/>
                </a:cubicBezTo>
                <a:cubicBezTo>
                  <a:pt x="27019" y="46698"/>
                  <a:pt x="27061" y="46782"/>
                  <a:pt x="27123" y="46927"/>
                </a:cubicBezTo>
                <a:cubicBezTo>
                  <a:pt x="27666" y="47887"/>
                  <a:pt x="29901" y="51918"/>
                  <a:pt x="31905" y="53733"/>
                </a:cubicBezTo>
                <a:cubicBezTo>
                  <a:pt x="33612" y="55301"/>
                  <a:pt x="37926" y="57273"/>
                  <a:pt x="43046" y="57273"/>
                </a:cubicBezTo>
                <a:cubicBezTo>
                  <a:pt x="44815" y="57273"/>
                  <a:pt x="46680" y="57038"/>
                  <a:pt x="48566" y="56469"/>
                </a:cubicBezTo>
                <a:cubicBezTo>
                  <a:pt x="50654" y="55843"/>
                  <a:pt x="52450" y="54549"/>
                  <a:pt x="53911" y="53024"/>
                </a:cubicBezTo>
                <a:cubicBezTo>
                  <a:pt x="54663" y="52272"/>
                  <a:pt x="55309" y="51479"/>
                  <a:pt x="55894" y="50665"/>
                </a:cubicBezTo>
                <a:cubicBezTo>
                  <a:pt x="58316" y="47324"/>
                  <a:pt x="59507" y="43879"/>
                  <a:pt x="59507" y="43879"/>
                </a:cubicBezTo>
                <a:cubicBezTo>
                  <a:pt x="59507" y="43879"/>
                  <a:pt x="62305" y="47283"/>
                  <a:pt x="63390" y="47804"/>
                </a:cubicBezTo>
                <a:cubicBezTo>
                  <a:pt x="63881" y="48040"/>
                  <a:pt x="64831" y="48340"/>
                  <a:pt x="66028" y="48340"/>
                </a:cubicBezTo>
                <a:cubicBezTo>
                  <a:pt x="67481" y="48340"/>
                  <a:pt x="69297" y="47898"/>
                  <a:pt x="71094" y="46364"/>
                </a:cubicBezTo>
                <a:cubicBezTo>
                  <a:pt x="74351" y="43566"/>
                  <a:pt x="74059" y="36070"/>
                  <a:pt x="74059" y="36070"/>
                </a:cubicBezTo>
                <a:cubicBezTo>
                  <a:pt x="74059" y="36070"/>
                  <a:pt x="77296" y="35340"/>
                  <a:pt x="78485" y="33169"/>
                </a:cubicBezTo>
                <a:cubicBezTo>
                  <a:pt x="79676" y="30975"/>
                  <a:pt x="80553" y="24419"/>
                  <a:pt x="76377" y="23584"/>
                </a:cubicBezTo>
                <a:cubicBezTo>
                  <a:pt x="75551" y="23419"/>
                  <a:pt x="74697" y="23353"/>
                  <a:pt x="73859" y="23353"/>
                </a:cubicBezTo>
                <a:cubicBezTo>
                  <a:pt x="70466" y="23353"/>
                  <a:pt x="67336" y="24441"/>
                  <a:pt x="67336" y="24441"/>
                </a:cubicBezTo>
                <a:cubicBezTo>
                  <a:pt x="67336" y="24441"/>
                  <a:pt x="67859" y="12059"/>
                  <a:pt x="60133" y="10347"/>
                </a:cubicBezTo>
                <a:cubicBezTo>
                  <a:pt x="59414" y="10189"/>
                  <a:pt x="58696" y="10118"/>
                  <a:pt x="57986" y="10118"/>
                </a:cubicBezTo>
                <a:cubicBezTo>
                  <a:pt x="51176" y="10118"/>
                  <a:pt x="45081" y="16696"/>
                  <a:pt x="44892" y="16903"/>
                </a:cubicBezTo>
                <a:cubicBezTo>
                  <a:pt x="44975" y="16632"/>
                  <a:pt x="47542" y="6631"/>
                  <a:pt x="43889" y="2518"/>
                </a:cubicBezTo>
                <a:cubicBezTo>
                  <a:pt x="43639" y="2226"/>
                  <a:pt x="43347" y="1975"/>
                  <a:pt x="43033" y="1745"/>
                </a:cubicBezTo>
                <a:cubicBezTo>
                  <a:pt x="41345" y="548"/>
                  <a:pt x="38886" y="1"/>
                  <a:pt x="36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13"/>
          <p:cNvGrpSpPr/>
          <p:nvPr/>
        </p:nvGrpSpPr>
        <p:grpSpPr>
          <a:xfrm>
            <a:off x="3419270" y="4712513"/>
            <a:ext cx="525630" cy="280648"/>
            <a:chOff x="2026995" y="4170588"/>
            <a:chExt cx="525630" cy="280648"/>
          </a:xfrm>
        </p:grpSpPr>
        <p:grpSp>
          <p:nvGrpSpPr>
            <p:cNvPr id="330" name="Google Shape;330;p13"/>
            <p:cNvGrpSpPr/>
            <p:nvPr/>
          </p:nvGrpSpPr>
          <p:grpSpPr>
            <a:xfrm flipH="1">
              <a:off x="2026995" y="4170588"/>
              <a:ext cx="525630" cy="280648"/>
              <a:chOff x="1737175" y="1180825"/>
              <a:chExt cx="525630" cy="280648"/>
            </a:xfrm>
          </p:grpSpPr>
          <p:sp>
            <p:nvSpPr>
              <p:cNvPr id="331" name="Google Shape;331;p13"/>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 name="Google Shape;337;p13"/>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13"/>
          <p:cNvGrpSpPr/>
          <p:nvPr/>
        </p:nvGrpSpPr>
        <p:grpSpPr>
          <a:xfrm flipH="1">
            <a:off x="6464570" y="4712513"/>
            <a:ext cx="525630" cy="280648"/>
            <a:chOff x="2026995" y="4170588"/>
            <a:chExt cx="525630" cy="280648"/>
          </a:xfrm>
        </p:grpSpPr>
        <p:grpSp>
          <p:nvGrpSpPr>
            <p:cNvPr id="339" name="Google Shape;339;p13"/>
            <p:cNvGrpSpPr/>
            <p:nvPr/>
          </p:nvGrpSpPr>
          <p:grpSpPr>
            <a:xfrm flipH="1">
              <a:off x="2026995" y="4170588"/>
              <a:ext cx="525630" cy="280648"/>
              <a:chOff x="1737175" y="1180825"/>
              <a:chExt cx="525630" cy="280648"/>
            </a:xfrm>
          </p:grpSpPr>
          <p:sp>
            <p:nvSpPr>
              <p:cNvPr id="340" name="Google Shape;340;p13"/>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 name="Google Shape;346;p13"/>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3"/>
          <p:cNvGrpSpPr/>
          <p:nvPr/>
        </p:nvGrpSpPr>
        <p:grpSpPr>
          <a:xfrm flipH="1">
            <a:off x="713095" y="4820913"/>
            <a:ext cx="525630" cy="280648"/>
            <a:chOff x="2026995" y="4170588"/>
            <a:chExt cx="525630" cy="280648"/>
          </a:xfrm>
        </p:grpSpPr>
        <p:grpSp>
          <p:nvGrpSpPr>
            <p:cNvPr id="348" name="Google Shape;348;p13"/>
            <p:cNvGrpSpPr/>
            <p:nvPr/>
          </p:nvGrpSpPr>
          <p:grpSpPr>
            <a:xfrm flipH="1">
              <a:off x="2026995" y="4170588"/>
              <a:ext cx="525630" cy="280648"/>
              <a:chOff x="1737175" y="1180825"/>
              <a:chExt cx="525630" cy="280648"/>
            </a:xfrm>
          </p:grpSpPr>
          <p:sp>
            <p:nvSpPr>
              <p:cNvPr id="349" name="Google Shape;349;p13"/>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13"/>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56"/>
        <p:cNvGrpSpPr/>
        <p:nvPr/>
      </p:nvGrpSpPr>
      <p:grpSpPr>
        <a:xfrm>
          <a:off x="0" y="0"/>
          <a:ext cx="0" cy="0"/>
          <a:chOff x="0" y="0"/>
          <a:chExt cx="0" cy="0"/>
        </a:xfrm>
      </p:grpSpPr>
      <p:sp>
        <p:nvSpPr>
          <p:cNvPr id="357" name="Google Shape;357;p14"/>
          <p:cNvSpPr txBox="1">
            <a:spLocks noGrp="1"/>
          </p:cNvSpPr>
          <p:nvPr>
            <p:ph type="title"/>
          </p:nvPr>
        </p:nvSpPr>
        <p:spPr>
          <a:xfrm>
            <a:off x="4499100" y="1200025"/>
            <a:ext cx="3931800" cy="827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58" name="Google Shape;358;p14"/>
          <p:cNvSpPr txBox="1">
            <a:spLocks noGrp="1"/>
          </p:cNvSpPr>
          <p:nvPr>
            <p:ph type="title" idx="2" hasCustomPrompt="1"/>
          </p:nvPr>
        </p:nvSpPr>
        <p:spPr>
          <a:xfrm>
            <a:off x="7265100" y="387000"/>
            <a:ext cx="1165800" cy="876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59" name="Google Shape;359;p14"/>
          <p:cNvSpPr txBox="1">
            <a:spLocks noGrp="1"/>
          </p:cNvSpPr>
          <p:nvPr>
            <p:ph type="subTitle" idx="1"/>
          </p:nvPr>
        </p:nvSpPr>
        <p:spPr>
          <a:xfrm>
            <a:off x="4400550" y="1976750"/>
            <a:ext cx="40305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0" name="Google Shape;360;p14"/>
          <p:cNvSpPr/>
          <p:nvPr/>
        </p:nvSpPr>
        <p:spPr>
          <a:xfrm>
            <a:off x="-50" y="3457575"/>
            <a:ext cx="9144000" cy="169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flipH="1">
            <a:off x="0" y="3457573"/>
            <a:ext cx="6457935" cy="1523992"/>
          </a:xfrm>
          <a:custGeom>
            <a:avLst/>
            <a:gdLst/>
            <a:ahLst/>
            <a:cxnLst/>
            <a:rect l="l" t="t" r="r" b="b"/>
            <a:pathLst>
              <a:path w="40993" h="12790" extrusionOk="0">
                <a:moveTo>
                  <a:pt x="0" y="1"/>
                </a:moveTo>
                <a:cubicBezTo>
                  <a:pt x="0" y="1"/>
                  <a:pt x="3252" y="2467"/>
                  <a:pt x="6998" y="5444"/>
                </a:cubicBezTo>
                <a:cubicBezTo>
                  <a:pt x="9739" y="7625"/>
                  <a:pt x="11972" y="10065"/>
                  <a:pt x="17246" y="12011"/>
                </a:cubicBezTo>
                <a:cubicBezTo>
                  <a:pt x="18329" y="12413"/>
                  <a:pt x="20968" y="12789"/>
                  <a:pt x="24073" y="12789"/>
                </a:cubicBezTo>
                <a:cubicBezTo>
                  <a:pt x="26920" y="12789"/>
                  <a:pt x="30160" y="12473"/>
                  <a:pt x="32951" y="11567"/>
                </a:cubicBezTo>
                <a:cubicBezTo>
                  <a:pt x="37781" y="10001"/>
                  <a:pt x="40993" y="5862"/>
                  <a:pt x="40993" y="5862"/>
                </a:cubicBezTo>
                <a:lnTo>
                  <a:pt x="409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362"/>
        <p:cNvGrpSpPr/>
        <p:nvPr/>
      </p:nvGrpSpPr>
      <p:grpSpPr>
        <a:xfrm>
          <a:off x="0" y="0"/>
          <a:ext cx="0" cy="0"/>
          <a:chOff x="0" y="0"/>
          <a:chExt cx="0" cy="0"/>
        </a:xfrm>
      </p:grpSpPr>
      <p:sp>
        <p:nvSpPr>
          <p:cNvPr id="363" name="Google Shape;363;p15"/>
          <p:cNvSpPr txBox="1">
            <a:spLocks noGrp="1"/>
          </p:cNvSpPr>
          <p:nvPr>
            <p:ph type="title"/>
          </p:nvPr>
        </p:nvSpPr>
        <p:spPr>
          <a:xfrm>
            <a:off x="2606100" y="1275750"/>
            <a:ext cx="3931800" cy="7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4" name="Google Shape;364;p15"/>
          <p:cNvSpPr txBox="1">
            <a:spLocks noGrp="1"/>
          </p:cNvSpPr>
          <p:nvPr>
            <p:ph type="title" idx="2" hasCustomPrompt="1"/>
          </p:nvPr>
        </p:nvSpPr>
        <p:spPr>
          <a:xfrm>
            <a:off x="3989100" y="539400"/>
            <a:ext cx="1165800" cy="71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65" name="Google Shape;365;p15"/>
          <p:cNvSpPr txBox="1">
            <a:spLocks noGrp="1"/>
          </p:cNvSpPr>
          <p:nvPr>
            <p:ph type="subTitle" idx="1"/>
          </p:nvPr>
        </p:nvSpPr>
        <p:spPr>
          <a:xfrm>
            <a:off x="2556750" y="2052475"/>
            <a:ext cx="4030500" cy="5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6" name="Google Shape;366;p15"/>
          <p:cNvSpPr/>
          <p:nvPr/>
        </p:nvSpPr>
        <p:spPr>
          <a:xfrm>
            <a:off x="0" y="4181625"/>
            <a:ext cx="9144000" cy="961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1">
  <p:cSld name="MAIN_POINT_1">
    <p:spTree>
      <p:nvGrpSpPr>
        <p:cNvPr id="1" name="Shape 400"/>
        <p:cNvGrpSpPr/>
        <p:nvPr/>
      </p:nvGrpSpPr>
      <p:grpSpPr>
        <a:xfrm>
          <a:off x="0" y="0"/>
          <a:ext cx="0" cy="0"/>
          <a:chOff x="0" y="0"/>
          <a:chExt cx="0" cy="0"/>
        </a:xfrm>
      </p:grpSpPr>
      <p:sp>
        <p:nvSpPr>
          <p:cNvPr id="401" name="Google Shape;401;p18"/>
          <p:cNvSpPr txBox="1">
            <a:spLocks noGrp="1"/>
          </p:cNvSpPr>
          <p:nvPr>
            <p:ph type="title"/>
          </p:nvPr>
        </p:nvSpPr>
        <p:spPr>
          <a:xfrm>
            <a:off x="713100" y="1146600"/>
            <a:ext cx="5109600" cy="2850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12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02" name="Google Shape;402;p18"/>
          <p:cNvSpPr/>
          <p:nvPr/>
        </p:nvSpPr>
        <p:spPr>
          <a:xfrm flipH="1">
            <a:off x="8485710" y="889500"/>
            <a:ext cx="1682800" cy="659175"/>
          </a:xfrm>
          <a:custGeom>
            <a:avLst/>
            <a:gdLst/>
            <a:ahLst/>
            <a:cxnLst/>
            <a:rect l="l" t="t" r="r" b="b"/>
            <a:pathLst>
              <a:path w="67312" h="26367" extrusionOk="0">
                <a:moveTo>
                  <a:pt x="11985" y="15270"/>
                </a:moveTo>
                <a:cubicBezTo>
                  <a:pt x="11970" y="15331"/>
                  <a:pt x="11954" y="15370"/>
                  <a:pt x="11939" y="15370"/>
                </a:cubicBezTo>
                <a:cubicBezTo>
                  <a:pt x="11934" y="15370"/>
                  <a:pt x="11928" y="15365"/>
                  <a:pt x="11923" y="15354"/>
                </a:cubicBezTo>
                <a:cubicBezTo>
                  <a:pt x="11901" y="15312"/>
                  <a:pt x="11923" y="15290"/>
                  <a:pt x="11985" y="15270"/>
                </a:cubicBezTo>
                <a:close/>
                <a:moveTo>
                  <a:pt x="26574" y="0"/>
                </a:moveTo>
                <a:cubicBezTo>
                  <a:pt x="24986" y="0"/>
                  <a:pt x="23381" y="338"/>
                  <a:pt x="21840" y="1051"/>
                </a:cubicBezTo>
                <a:cubicBezTo>
                  <a:pt x="18855" y="2429"/>
                  <a:pt x="16494" y="5185"/>
                  <a:pt x="15492" y="8339"/>
                </a:cubicBezTo>
                <a:cubicBezTo>
                  <a:pt x="15291" y="8307"/>
                  <a:pt x="15088" y="8290"/>
                  <a:pt x="14884" y="8290"/>
                </a:cubicBezTo>
                <a:cubicBezTo>
                  <a:pt x="14413" y="8290"/>
                  <a:pt x="13941" y="8378"/>
                  <a:pt x="13488" y="8567"/>
                </a:cubicBezTo>
                <a:cubicBezTo>
                  <a:pt x="11985" y="9235"/>
                  <a:pt x="10815" y="11031"/>
                  <a:pt x="11380" y="12701"/>
                </a:cubicBezTo>
                <a:cubicBezTo>
                  <a:pt x="11038" y="12587"/>
                  <a:pt x="10680" y="12524"/>
                  <a:pt x="10312" y="12524"/>
                </a:cubicBezTo>
                <a:cubicBezTo>
                  <a:pt x="9737" y="12524"/>
                  <a:pt x="9139" y="12679"/>
                  <a:pt x="8540" y="13035"/>
                </a:cubicBezTo>
                <a:cubicBezTo>
                  <a:pt x="8173" y="13268"/>
                  <a:pt x="7721" y="13408"/>
                  <a:pt x="7320" y="13408"/>
                </a:cubicBezTo>
                <a:cubicBezTo>
                  <a:pt x="7037" y="13408"/>
                  <a:pt x="6780" y="13338"/>
                  <a:pt x="6598" y="13182"/>
                </a:cubicBezTo>
                <a:cubicBezTo>
                  <a:pt x="5811" y="12549"/>
                  <a:pt x="4859" y="12178"/>
                  <a:pt x="3920" y="12178"/>
                </a:cubicBezTo>
                <a:cubicBezTo>
                  <a:pt x="3065" y="12178"/>
                  <a:pt x="2222" y="12486"/>
                  <a:pt x="1525" y="13182"/>
                </a:cubicBezTo>
                <a:cubicBezTo>
                  <a:pt x="251" y="14435"/>
                  <a:pt x="0" y="17024"/>
                  <a:pt x="1525" y="18255"/>
                </a:cubicBezTo>
                <a:cubicBezTo>
                  <a:pt x="3323" y="19716"/>
                  <a:pt x="5473" y="20522"/>
                  <a:pt x="7645" y="20522"/>
                </a:cubicBezTo>
                <a:cubicBezTo>
                  <a:pt x="7894" y="20522"/>
                  <a:pt x="8144" y="20512"/>
                  <a:pt x="8393" y="20490"/>
                </a:cubicBezTo>
                <a:cubicBezTo>
                  <a:pt x="9456" y="21608"/>
                  <a:pt x="10940" y="22304"/>
                  <a:pt x="12554" y="22304"/>
                </a:cubicBezTo>
                <a:cubicBezTo>
                  <a:pt x="13320" y="22304"/>
                  <a:pt x="14115" y="22148"/>
                  <a:pt x="14908" y="21805"/>
                </a:cubicBezTo>
                <a:cubicBezTo>
                  <a:pt x="14949" y="21785"/>
                  <a:pt x="14971" y="21763"/>
                  <a:pt x="15013" y="21763"/>
                </a:cubicBezTo>
                <a:cubicBezTo>
                  <a:pt x="15659" y="22703"/>
                  <a:pt x="16536" y="23538"/>
                  <a:pt x="17602" y="24165"/>
                </a:cubicBezTo>
                <a:cubicBezTo>
                  <a:pt x="18795" y="24853"/>
                  <a:pt x="20101" y="25166"/>
                  <a:pt x="21406" y="25166"/>
                </a:cubicBezTo>
                <a:cubicBezTo>
                  <a:pt x="23229" y="25166"/>
                  <a:pt x="25049" y="24555"/>
                  <a:pt x="26558" y="23497"/>
                </a:cubicBezTo>
                <a:cubicBezTo>
                  <a:pt x="27849" y="24331"/>
                  <a:pt x="29371" y="24813"/>
                  <a:pt x="30949" y="24813"/>
                </a:cubicBezTo>
                <a:cubicBezTo>
                  <a:pt x="31541" y="24813"/>
                  <a:pt x="32140" y="24745"/>
                  <a:pt x="32738" y="24602"/>
                </a:cubicBezTo>
                <a:cubicBezTo>
                  <a:pt x="33428" y="24435"/>
                  <a:pt x="34075" y="24165"/>
                  <a:pt x="34659" y="23831"/>
                </a:cubicBezTo>
                <a:cubicBezTo>
                  <a:pt x="35244" y="24290"/>
                  <a:pt x="35870" y="24686"/>
                  <a:pt x="36497" y="24958"/>
                </a:cubicBezTo>
                <a:cubicBezTo>
                  <a:pt x="38518" y="25880"/>
                  <a:pt x="41104" y="26366"/>
                  <a:pt x="43614" y="26366"/>
                </a:cubicBezTo>
                <a:cubicBezTo>
                  <a:pt x="45252" y="26366"/>
                  <a:pt x="46858" y="26159"/>
                  <a:pt x="48252" y="25730"/>
                </a:cubicBezTo>
                <a:cubicBezTo>
                  <a:pt x="49275" y="25437"/>
                  <a:pt x="50173" y="24936"/>
                  <a:pt x="50925" y="24310"/>
                </a:cubicBezTo>
                <a:cubicBezTo>
                  <a:pt x="51314" y="24420"/>
                  <a:pt x="51725" y="24473"/>
                  <a:pt x="52132" y="24473"/>
                </a:cubicBezTo>
                <a:cubicBezTo>
                  <a:pt x="52423" y="24473"/>
                  <a:pt x="52712" y="24446"/>
                  <a:pt x="52991" y="24394"/>
                </a:cubicBezTo>
                <a:cubicBezTo>
                  <a:pt x="54934" y="24018"/>
                  <a:pt x="56270" y="22620"/>
                  <a:pt x="56916" y="20908"/>
                </a:cubicBezTo>
                <a:cubicBezTo>
                  <a:pt x="57427" y="21143"/>
                  <a:pt x="57999" y="21264"/>
                  <a:pt x="58565" y="21264"/>
                </a:cubicBezTo>
                <a:cubicBezTo>
                  <a:pt x="59202" y="21264"/>
                  <a:pt x="59832" y="21112"/>
                  <a:pt x="60362" y="20802"/>
                </a:cubicBezTo>
                <a:cubicBezTo>
                  <a:pt x="61635" y="20072"/>
                  <a:pt x="62929" y="19321"/>
                  <a:pt x="64204" y="18589"/>
                </a:cubicBezTo>
                <a:cubicBezTo>
                  <a:pt x="67311" y="16800"/>
                  <a:pt x="65763" y="11849"/>
                  <a:pt x="62548" y="11849"/>
                </a:cubicBezTo>
                <a:cubicBezTo>
                  <a:pt x="62199" y="11849"/>
                  <a:pt x="61831" y="11907"/>
                  <a:pt x="61448" y="12033"/>
                </a:cubicBezTo>
                <a:cubicBezTo>
                  <a:pt x="60571" y="12326"/>
                  <a:pt x="59672" y="12618"/>
                  <a:pt x="58775" y="12910"/>
                </a:cubicBezTo>
                <a:cubicBezTo>
                  <a:pt x="57649" y="12277"/>
                  <a:pt x="56361" y="11938"/>
                  <a:pt x="55071" y="11938"/>
                </a:cubicBezTo>
                <a:cubicBezTo>
                  <a:pt x="54449" y="11938"/>
                  <a:pt x="53826" y="12017"/>
                  <a:pt x="53221" y="12180"/>
                </a:cubicBezTo>
                <a:cubicBezTo>
                  <a:pt x="52470" y="11824"/>
                  <a:pt x="51655" y="11596"/>
                  <a:pt x="50800" y="11470"/>
                </a:cubicBezTo>
                <a:cubicBezTo>
                  <a:pt x="49944" y="11348"/>
                  <a:pt x="48987" y="11271"/>
                  <a:pt x="48011" y="11271"/>
                </a:cubicBezTo>
                <a:cubicBezTo>
                  <a:pt x="47654" y="11271"/>
                  <a:pt x="47294" y="11281"/>
                  <a:pt x="46936" y="11303"/>
                </a:cubicBezTo>
                <a:cubicBezTo>
                  <a:pt x="45663" y="9986"/>
                  <a:pt x="43908" y="9160"/>
                  <a:pt x="42088" y="9160"/>
                </a:cubicBezTo>
                <a:cubicBezTo>
                  <a:pt x="41283" y="9160"/>
                  <a:pt x="40465" y="9322"/>
                  <a:pt x="39670" y="9675"/>
                </a:cubicBezTo>
                <a:lnTo>
                  <a:pt x="39650" y="9675"/>
                </a:lnTo>
                <a:cubicBezTo>
                  <a:pt x="39378" y="9675"/>
                  <a:pt x="39127" y="9695"/>
                  <a:pt x="38877" y="9717"/>
                </a:cubicBezTo>
                <a:cubicBezTo>
                  <a:pt x="38690" y="9508"/>
                  <a:pt x="38501" y="9319"/>
                  <a:pt x="38292" y="9132"/>
                </a:cubicBezTo>
                <a:cubicBezTo>
                  <a:pt x="37708" y="6919"/>
                  <a:pt x="36455" y="4851"/>
                  <a:pt x="34764" y="3306"/>
                </a:cubicBezTo>
                <a:cubicBezTo>
                  <a:pt x="32451" y="1183"/>
                  <a:pt x="29544" y="0"/>
                  <a:pt x="26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8"/>
          <p:cNvSpPr/>
          <p:nvPr/>
        </p:nvSpPr>
        <p:spPr>
          <a:xfrm flipH="1">
            <a:off x="-677425" y="4167928"/>
            <a:ext cx="1958313" cy="436184"/>
          </a:xfrm>
          <a:custGeom>
            <a:avLst/>
            <a:gdLst/>
            <a:ahLst/>
            <a:cxnLst/>
            <a:rect l="l" t="t" r="r" b="b"/>
            <a:pathLst>
              <a:path w="62847" h="9519" extrusionOk="0">
                <a:moveTo>
                  <a:pt x="34775" y="0"/>
                </a:moveTo>
                <a:cubicBezTo>
                  <a:pt x="33138" y="0"/>
                  <a:pt x="31438" y="470"/>
                  <a:pt x="29975" y="1490"/>
                </a:cubicBezTo>
                <a:cubicBezTo>
                  <a:pt x="27455" y="3226"/>
                  <a:pt x="12808" y="7835"/>
                  <a:pt x="392" y="9480"/>
                </a:cubicBezTo>
                <a:lnTo>
                  <a:pt x="0" y="9518"/>
                </a:lnTo>
                <a:lnTo>
                  <a:pt x="62847" y="9518"/>
                </a:lnTo>
                <a:cubicBezTo>
                  <a:pt x="62847" y="9518"/>
                  <a:pt x="48761" y="5941"/>
                  <a:pt x="44230" y="4244"/>
                </a:cubicBezTo>
                <a:cubicBezTo>
                  <a:pt x="42704" y="3683"/>
                  <a:pt x="40771" y="2535"/>
                  <a:pt x="39414" y="1490"/>
                </a:cubicBezTo>
                <a:cubicBezTo>
                  <a:pt x="38177" y="529"/>
                  <a:pt x="36512" y="0"/>
                  <a:pt x="347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8"/>
          <p:cNvSpPr/>
          <p:nvPr/>
        </p:nvSpPr>
        <p:spPr>
          <a:xfrm flipH="1">
            <a:off x="-52840" y="4791075"/>
            <a:ext cx="9234900" cy="436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8"/>
          <p:cNvSpPr/>
          <p:nvPr/>
        </p:nvSpPr>
        <p:spPr>
          <a:xfrm flipH="1">
            <a:off x="-45450" y="4604100"/>
            <a:ext cx="9234900" cy="24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18"/>
          <p:cNvGrpSpPr/>
          <p:nvPr/>
        </p:nvGrpSpPr>
        <p:grpSpPr>
          <a:xfrm rot="-3141727" flipH="1">
            <a:off x="7173034" y="4950667"/>
            <a:ext cx="350810" cy="240173"/>
            <a:chOff x="0" y="2448138"/>
            <a:chExt cx="626950" cy="429225"/>
          </a:xfrm>
        </p:grpSpPr>
        <p:sp>
          <p:nvSpPr>
            <p:cNvPr id="407" name="Google Shape;407;p18"/>
            <p:cNvSpPr/>
            <p:nvPr/>
          </p:nvSpPr>
          <p:spPr>
            <a:xfrm>
              <a:off x="0" y="2448138"/>
              <a:ext cx="626950" cy="429225"/>
            </a:xfrm>
            <a:custGeom>
              <a:avLst/>
              <a:gdLst/>
              <a:ahLst/>
              <a:cxnLst/>
              <a:rect l="l" t="t" r="r" b="b"/>
              <a:pathLst>
                <a:path w="25078" h="17169" extrusionOk="0">
                  <a:moveTo>
                    <a:pt x="22317" y="0"/>
                  </a:moveTo>
                  <a:cubicBezTo>
                    <a:pt x="20552" y="0"/>
                    <a:pt x="18447" y="626"/>
                    <a:pt x="17912" y="1317"/>
                  </a:cubicBezTo>
                  <a:cubicBezTo>
                    <a:pt x="16489" y="3145"/>
                    <a:pt x="17795" y="5808"/>
                    <a:pt x="17455" y="8093"/>
                  </a:cubicBezTo>
                  <a:cubicBezTo>
                    <a:pt x="17024" y="10965"/>
                    <a:pt x="14035" y="12780"/>
                    <a:pt x="11175" y="13302"/>
                  </a:cubicBezTo>
                  <a:cubicBezTo>
                    <a:pt x="8317" y="13824"/>
                    <a:pt x="5353" y="13472"/>
                    <a:pt x="2507" y="14085"/>
                  </a:cubicBezTo>
                  <a:cubicBezTo>
                    <a:pt x="1724" y="14242"/>
                    <a:pt x="888" y="14529"/>
                    <a:pt x="444" y="15195"/>
                  </a:cubicBezTo>
                  <a:cubicBezTo>
                    <a:pt x="0" y="15874"/>
                    <a:pt x="249" y="16997"/>
                    <a:pt x="1045" y="17153"/>
                  </a:cubicBezTo>
                  <a:cubicBezTo>
                    <a:pt x="1103" y="17164"/>
                    <a:pt x="1162" y="17169"/>
                    <a:pt x="1220" y="17169"/>
                  </a:cubicBezTo>
                  <a:cubicBezTo>
                    <a:pt x="1589" y="17169"/>
                    <a:pt x="1949" y="16972"/>
                    <a:pt x="2298" y="16814"/>
                  </a:cubicBezTo>
                  <a:cubicBezTo>
                    <a:pt x="6371" y="14894"/>
                    <a:pt x="11476" y="16553"/>
                    <a:pt x="15536" y="14581"/>
                  </a:cubicBezTo>
                  <a:cubicBezTo>
                    <a:pt x="18552" y="13106"/>
                    <a:pt x="20444" y="9582"/>
                    <a:pt x="19974" y="6240"/>
                  </a:cubicBezTo>
                  <a:cubicBezTo>
                    <a:pt x="19844" y="5378"/>
                    <a:pt x="19622" y="4398"/>
                    <a:pt x="20157" y="3707"/>
                  </a:cubicBezTo>
                  <a:cubicBezTo>
                    <a:pt x="20719" y="2988"/>
                    <a:pt x="21802" y="3014"/>
                    <a:pt x="22729" y="3002"/>
                  </a:cubicBezTo>
                  <a:cubicBezTo>
                    <a:pt x="23643" y="2976"/>
                    <a:pt x="24792" y="2623"/>
                    <a:pt x="24909" y="1709"/>
                  </a:cubicBezTo>
                  <a:cubicBezTo>
                    <a:pt x="25077" y="454"/>
                    <a:pt x="23820" y="0"/>
                    <a:pt x="22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8"/>
            <p:cNvSpPr/>
            <p:nvPr/>
          </p:nvSpPr>
          <p:spPr>
            <a:xfrm>
              <a:off x="376325" y="2683738"/>
              <a:ext cx="101200" cy="101200"/>
            </a:xfrm>
            <a:custGeom>
              <a:avLst/>
              <a:gdLst/>
              <a:ahLst/>
              <a:cxnLst/>
              <a:rect l="l" t="t" r="r" b="b"/>
              <a:pathLst>
                <a:path w="4048" h="4048" extrusionOk="0">
                  <a:moveTo>
                    <a:pt x="1984" y="1"/>
                  </a:moveTo>
                  <a:cubicBezTo>
                    <a:pt x="1553" y="915"/>
                    <a:pt x="848" y="1672"/>
                    <a:pt x="0" y="2285"/>
                  </a:cubicBezTo>
                  <a:cubicBezTo>
                    <a:pt x="848" y="2664"/>
                    <a:pt x="1605" y="3277"/>
                    <a:pt x="2141" y="4048"/>
                  </a:cubicBezTo>
                  <a:cubicBezTo>
                    <a:pt x="2924" y="3369"/>
                    <a:pt x="3564" y="2520"/>
                    <a:pt x="4047" y="1594"/>
                  </a:cubicBezTo>
                  <a:cubicBezTo>
                    <a:pt x="3485" y="927"/>
                    <a:pt x="2780" y="379"/>
                    <a:pt x="1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18"/>
          <p:cNvGrpSpPr/>
          <p:nvPr/>
        </p:nvGrpSpPr>
        <p:grpSpPr>
          <a:xfrm rot="9407311" flipH="1">
            <a:off x="1634880" y="4956208"/>
            <a:ext cx="468663" cy="228809"/>
            <a:chOff x="107375" y="2848613"/>
            <a:chExt cx="729800" cy="356300"/>
          </a:xfrm>
        </p:grpSpPr>
        <p:sp>
          <p:nvSpPr>
            <p:cNvPr id="410" name="Google Shape;410;p18"/>
            <p:cNvSpPr/>
            <p:nvPr/>
          </p:nvSpPr>
          <p:spPr>
            <a:xfrm>
              <a:off x="107375" y="2848613"/>
              <a:ext cx="729800" cy="356300"/>
            </a:xfrm>
            <a:custGeom>
              <a:avLst/>
              <a:gdLst/>
              <a:ahLst/>
              <a:cxnLst/>
              <a:rect l="l" t="t" r="r" b="b"/>
              <a:pathLst>
                <a:path w="29192" h="14252" extrusionOk="0">
                  <a:moveTo>
                    <a:pt x="22650" y="1"/>
                  </a:moveTo>
                  <a:cubicBezTo>
                    <a:pt x="21451" y="1"/>
                    <a:pt x="20374" y="482"/>
                    <a:pt x="19779" y="1683"/>
                  </a:cubicBezTo>
                  <a:cubicBezTo>
                    <a:pt x="19282" y="2675"/>
                    <a:pt x="19230" y="3836"/>
                    <a:pt x="18760" y="4842"/>
                  </a:cubicBezTo>
                  <a:cubicBezTo>
                    <a:pt x="17938" y="6617"/>
                    <a:pt x="15940" y="7596"/>
                    <a:pt x="13996" y="7857"/>
                  </a:cubicBezTo>
                  <a:cubicBezTo>
                    <a:pt x="13461" y="7929"/>
                    <a:pt x="12923" y="7957"/>
                    <a:pt x="12382" y="7957"/>
                  </a:cubicBezTo>
                  <a:cubicBezTo>
                    <a:pt x="10973" y="7957"/>
                    <a:pt x="9549" y="7771"/>
                    <a:pt x="8134" y="7714"/>
                  </a:cubicBezTo>
                  <a:cubicBezTo>
                    <a:pt x="7890" y="7704"/>
                    <a:pt x="7644" y="7699"/>
                    <a:pt x="7397" y="7699"/>
                  </a:cubicBezTo>
                  <a:cubicBezTo>
                    <a:pt x="5666" y="7699"/>
                    <a:pt x="3900" y="7971"/>
                    <a:pt x="2494" y="8954"/>
                  </a:cubicBezTo>
                  <a:cubicBezTo>
                    <a:pt x="889" y="10090"/>
                    <a:pt x="1" y="12400"/>
                    <a:pt x="979" y="14085"/>
                  </a:cubicBezTo>
                  <a:cubicBezTo>
                    <a:pt x="1169" y="14201"/>
                    <a:pt x="1380" y="14252"/>
                    <a:pt x="1597" y="14252"/>
                  </a:cubicBezTo>
                  <a:cubicBezTo>
                    <a:pt x="2036" y="14252"/>
                    <a:pt x="2497" y="14043"/>
                    <a:pt x="2847" y="13745"/>
                  </a:cubicBezTo>
                  <a:cubicBezTo>
                    <a:pt x="3369" y="13314"/>
                    <a:pt x="3721" y="12714"/>
                    <a:pt x="4217" y="12244"/>
                  </a:cubicBezTo>
                  <a:cubicBezTo>
                    <a:pt x="5341" y="11165"/>
                    <a:pt x="6987" y="10879"/>
                    <a:pt x="8581" y="10879"/>
                  </a:cubicBezTo>
                  <a:cubicBezTo>
                    <a:pt x="8839" y="10879"/>
                    <a:pt x="9095" y="10887"/>
                    <a:pt x="9348" y="10899"/>
                  </a:cubicBezTo>
                  <a:cubicBezTo>
                    <a:pt x="10829" y="10982"/>
                    <a:pt x="12302" y="11180"/>
                    <a:pt x="13773" y="11180"/>
                  </a:cubicBezTo>
                  <a:cubicBezTo>
                    <a:pt x="14156" y="11180"/>
                    <a:pt x="14539" y="11167"/>
                    <a:pt x="14922" y="11134"/>
                  </a:cubicBezTo>
                  <a:cubicBezTo>
                    <a:pt x="16789" y="10964"/>
                    <a:pt x="18708" y="10247"/>
                    <a:pt x="19792" y="8732"/>
                  </a:cubicBezTo>
                  <a:cubicBezTo>
                    <a:pt x="20967" y="7087"/>
                    <a:pt x="21084" y="4646"/>
                    <a:pt x="22781" y="3523"/>
                  </a:cubicBezTo>
                  <a:cubicBezTo>
                    <a:pt x="23217" y="3236"/>
                    <a:pt x="23741" y="3096"/>
                    <a:pt x="24263" y="3096"/>
                  </a:cubicBezTo>
                  <a:cubicBezTo>
                    <a:pt x="25165" y="3096"/>
                    <a:pt x="26064" y="3513"/>
                    <a:pt x="26502" y="4306"/>
                  </a:cubicBezTo>
                  <a:cubicBezTo>
                    <a:pt x="27194" y="5547"/>
                    <a:pt x="26280" y="7413"/>
                    <a:pt x="24857" y="7453"/>
                  </a:cubicBezTo>
                  <a:cubicBezTo>
                    <a:pt x="24830" y="7454"/>
                    <a:pt x="24802" y="7455"/>
                    <a:pt x="24774" y="7455"/>
                  </a:cubicBezTo>
                  <a:cubicBezTo>
                    <a:pt x="24336" y="7455"/>
                    <a:pt x="23891" y="7319"/>
                    <a:pt x="23465" y="7319"/>
                  </a:cubicBezTo>
                  <a:cubicBezTo>
                    <a:pt x="23309" y="7319"/>
                    <a:pt x="23154" y="7337"/>
                    <a:pt x="23004" y="7387"/>
                  </a:cubicBezTo>
                  <a:cubicBezTo>
                    <a:pt x="21998" y="7727"/>
                    <a:pt x="21972" y="9319"/>
                    <a:pt x="22807" y="9972"/>
                  </a:cubicBezTo>
                  <a:cubicBezTo>
                    <a:pt x="23198" y="10282"/>
                    <a:pt x="23679" y="10412"/>
                    <a:pt x="24179" y="10412"/>
                  </a:cubicBezTo>
                  <a:cubicBezTo>
                    <a:pt x="24733" y="10412"/>
                    <a:pt x="25309" y="10252"/>
                    <a:pt x="25810" y="9998"/>
                  </a:cubicBezTo>
                  <a:cubicBezTo>
                    <a:pt x="28029" y="8889"/>
                    <a:pt x="29192" y="6029"/>
                    <a:pt x="28395" y="3680"/>
                  </a:cubicBezTo>
                  <a:cubicBezTo>
                    <a:pt x="27750" y="1803"/>
                    <a:pt x="24970" y="1"/>
                    <a:pt x="22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8"/>
            <p:cNvSpPr/>
            <p:nvPr/>
          </p:nvSpPr>
          <p:spPr>
            <a:xfrm>
              <a:off x="321475" y="3042113"/>
              <a:ext cx="119475" cy="85850"/>
            </a:xfrm>
            <a:custGeom>
              <a:avLst/>
              <a:gdLst/>
              <a:ahLst/>
              <a:cxnLst/>
              <a:rect l="l" t="t" r="r" b="b"/>
              <a:pathLst>
                <a:path w="4779" h="3434" extrusionOk="0">
                  <a:moveTo>
                    <a:pt x="1" y="0"/>
                  </a:moveTo>
                  <a:lnTo>
                    <a:pt x="1" y="0"/>
                  </a:lnTo>
                  <a:cubicBezTo>
                    <a:pt x="666" y="914"/>
                    <a:pt x="1006" y="2049"/>
                    <a:pt x="993" y="3172"/>
                  </a:cubicBezTo>
                  <a:cubicBezTo>
                    <a:pt x="2220" y="3250"/>
                    <a:pt x="3460" y="3394"/>
                    <a:pt x="4687" y="3433"/>
                  </a:cubicBezTo>
                  <a:cubicBezTo>
                    <a:pt x="4779" y="2350"/>
                    <a:pt x="4661" y="1240"/>
                    <a:pt x="4348" y="196"/>
                  </a:cubicBezTo>
                  <a:cubicBezTo>
                    <a:pt x="4161" y="202"/>
                    <a:pt x="3974" y="205"/>
                    <a:pt x="3787" y="205"/>
                  </a:cubicBezTo>
                  <a:cubicBezTo>
                    <a:pt x="2532" y="205"/>
                    <a:pt x="1261" y="6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18"/>
          <p:cNvSpPr/>
          <p:nvPr/>
        </p:nvSpPr>
        <p:spPr>
          <a:xfrm rot="1388306">
            <a:off x="1402923" y="140373"/>
            <a:ext cx="465636" cy="320417"/>
          </a:xfrm>
          <a:custGeom>
            <a:avLst/>
            <a:gdLst/>
            <a:ahLst/>
            <a:cxnLst/>
            <a:rect l="l" t="t" r="r" b="b"/>
            <a:pathLst>
              <a:path w="70920" h="48802" extrusionOk="0">
                <a:moveTo>
                  <a:pt x="22001" y="1"/>
                </a:moveTo>
                <a:lnTo>
                  <a:pt x="21936" y="423"/>
                </a:lnTo>
                <a:cubicBezTo>
                  <a:pt x="21979" y="423"/>
                  <a:pt x="25886" y="1057"/>
                  <a:pt x="27068" y="3526"/>
                </a:cubicBezTo>
                <a:cubicBezTo>
                  <a:pt x="28081" y="5617"/>
                  <a:pt x="31755" y="9522"/>
                  <a:pt x="33233" y="11043"/>
                </a:cubicBezTo>
                <a:cubicBezTo>
                  <a:pt x="33211" y="11085"/>
                  <a:pt x="33211" y="11127"/>
                  <a:pt x="33211" y="11127"/>
                </a:cubicBezTo>
                <a:cubicBezTo>
                  <a:pt x="32895" y="11211"/>
                  <a:pt x="32515" y="11656"/>
                  <a:pt x="32220" y="12098"/>
                </a:cubicBezTo>
                <a:cubicBezTo>
                  <a:pt x="28029" y="10840"/>
                  <a:pt x="20696" y="8878"/>
                  <a:pt x="15620" y="8878"/>
                </a:cubicBezTo>
                <a:cubicBezTo>
                  <a:pt x="14993" y="8878"/>
                  <a:pt x="14399" y="8908"/>
                  <a:pt x="13851" y="8973"/>
                </a:cubicBezTo>
                <a:cubicBezTo>
                  <a:pt x="6799" y="9798"/>
                  <a:pt x="0" y="18263"/>
                  <a:pt x="2639" y="21579"/>
                </a:cubicBezTo>
                <a:cubicBezTo>
                  <a:pt x="5279" y="24915"/>
                  <a:pt x="6439" y="24619"/>
                  <a:pt x="8001" y="26920"/>
                </a:cubicBezTo>
                <a:cubicBezTo>
                  <a:pt x="9564" y="29200"/>
                  <a:pt x="11022" y="28378"/>
                  <a:pt x="12880" y="29918"/>
                </a:cubicBezTo>
                <a:cubicBezTo>
                  <a:pt x="14758" y="31480"/>
                  <a:pt x="17249" y="31080"/>
                  <a:pt x="17671" y="32431"/>
                </a:cubicBezTo>
                <a:cubicBezTo>
                  <a:pt x="18073" y="33761"/>
                  <a:pt x="16109" y="36992"/>
                  <a:pt x="17671" y="38766"/>
                </a:cubicBezTo>
                <a:cubicBezTo>
                  <a:pt x="19234" y="40517"/>
                  <a:pt x="18389" y="41868"/>
                  <a:pt x="20163" y="43009"/>
                </a:cubicBezTo>
                <a:cubicBezTo>
                  <a:pt x="21936" y="44171"/>
                  <a:pt x="22338" y="45817"/>
                  <a:pt x="23794" y="46240"/>
                </a:cubicBezTo>
                <a:cubicBezTo>
                  <a:pt x="25119" y="46623"/>
                  <a:pt x="26355" y="48801"/>
                  <a:pt x="27346" y="48801"/>
                </a:cubicBezTo>
                <a:cubicBezTo>
                  <a:pt x="27445" y="48801"/>
                  <a:pt x="27543" y="48779"/>
                  <a:pt x="27637" y="48731"/>
                </a:cubicBezTo>
                <a:cubicBezTo>
                  <a:pt x="28643" y="48218"/>
                  <a:pt x="29946" y="46551"/>
                  <a:pt x="31258" y="46551"/>
                </a:cubicBezTo>
                <a:cubicBezTo>
                  <a:pt x="31297" y="46551"/>
                  <a:pt x="31336" y="46553"/>
                  <a:pt x="31375" y="46556"/>
                </a:cubicBezTo>
                <a:cubicBezTo>
                  <a:pt x="31396" y="46557"/>
                  <a:pt x="31416" y="46558"/>
                  <a:pt x="31437" y="46558"/>
                </a:cubicBezTo>
                <a:cubicBezTo>
                  <a:pt x="32760" y="46558"/>
                  <a:pt x="33869" y="43216"/>
                  <a:pt x="35471" y="43009"/>
                </a:cubicBezTo>
                <a:cubicBezTo>
                  <a:pt x="37071" y="43216"/>
                  <a:pt x="38160" y="46558"/>
                  <a:pt x="39484" y="46558"/>
                </a:cubicBezTo>
                <a:cubicBezTo>
                  <a:pt x="39504" y="46558"/>
                  <a:pt x="39525" y="46557"/>
                  <a:pt x="39545" y="46556"/>
                </a:cubicBezTo>
                <a:cubicBezTo>
                  <a:pt x="39584" y="46553"/>
                  <a:pt x="39623" y="46551"/>
                  <a:pt x="39662" y="46551"/>
                </a:cubicBezTo>
                <a:cubicBezTo>
                  <a:pt x="40974" y="46551"/>
                  <a:pt x="42278" y="48218"/>
                  <a:pt x="43283" y="48731"/>
                </a:cubicBezTo>
                <a:cubicBezTo>
                  <a:pt x="43380" y="48779"/>
                  <a:pt x="43479" y="48801"/>
                  <a:pt x="43580" y="48801"/>
                </a:cubicBezTo>
                <a:cubicBezTo>
                  <a:pt x="44587" y="48801"/>
                  <a:pt x="45823" y="46623"/>
                  <a:pt x="47146" y="46240"/>
                </a:cubicBezTo>
                <a:cubicBezTo>
                  <a:pt x="48582" y="45817"/>
                  <a:pt x="49004" y="44171"/>
                  <a:pt x="50778" y="43009"/>
                </a:cubicBezTo>
                <a:cubicBezTo>
                  <a:pt x="52531" y="41868"/>
                  <a:pt x="51707" y="40517"/>
                  <a:pt x="53269" y="38766"/>
                </a:cubicBezTo>
                <a:cubicBezTo>
                  <a:pt x="54831" y="36992"/>
                  <a:pt x="52847" y="33761"/>
                  <a:pt x="53269" y="32431"/>
                </a:cubicBezTo>
                <a:cubicBezTo>
                  <a:pt x="53691" y="31080"/>
                  <a:pt x="56183" y="31480"/>
                  <a:pt x="58041" y="29918"/>
                </a:cubicBezTo>
                <a:cubicBezTo>
                  <a:pt x="59921" y="28378"/>
                  <a:pt x="61377" y="29200"/>
                  <a:pt x="62919" y="26920"/>
                </a:cubicBezTo>
                <a:cubicBezTo>
                  <a:pt x="64481" y="24619"/>
                  <a:pt x="65663" y="24915"/>
                  <a:pt x="68302" y="21579"/>
                </a:cubicBezTo>
                <a:cubicBezTo>
                  <a:pt x="70920" y="18263"/>
                  <a:pt x="64143" y="9798"/>
                  <a:pt x="57069" y="8973"/>
                </a:cubicBezTo>
                <a:cubicBezTo>
                  <a:pt x="56523" y="8908"/>
                  <a:pt x="55932" y="8878"/>
                  <a:pt x="55306" y="8878"/>
                </a:cubicBezTo>
                <a:cubicBezTo>
                  <a:pt x="50242" y="8878"/>
                  <a:pt x="42894" y="10840"/>
                  <a:pt x="38723" y="12098"/>
                </a:cubicBezTo>
                <a:cubicBezTo>
                  <a:pt x="38405" y="11656"/>
                  <a:pt x="38047" y="11211"/>
                  <a:pt x="37729" y="11127"/>
                </a:cubicBezTo>
                <a:lnTo>
                  <a:pt x="37687" y="11043"/>
                </a:lnTo>
                <a:cubicBezTo>
                  <a:pt x="39187" y="9522"/>
                  <a:pt x="42839" y="5617"/>
                  <a:pt x="43852" y="3526"/>
                </a:cubicBezTo>
                <a:cubicBezTo>
                  <a:pt x="45035" y="1057"/>
                  <a:pt x="48962" y="423"/>
                  <a:pt x="49004" y="423"/>
                </a:cubicBezTo>
                <a:lnTo>
                  <a:pt x="48942" y="1"/>
                </a:lnTo>
                <a:cubicBezTo>
                  <a:pt x="48773" y="43"/>
                  <a:pt x="44761" y="677"/>
                  <a:pt x="43472" y="3337"/>
                </a:cubicBezTo>
                <a:cubicBezTo>
                  <a:pt x="42543" y="5322"/>
                  <a:pt x="39018" y="9058"/>
                  <a:pt x="37498" y="10662"/>
                </a:cubicBezTo>
                <a:cubicBezTo>
                  <a:pt x="37265" y="10240"/>
                  <a:pt x="36907" y="9713"/>
                  <a:pt x="36527" y="9565"/>
                </a:cubicBezTo>
                <a:cubicBezTo>
                  <a:pt x="36527" y="9565"/>
                  <a:pt x="36358" y="8742"/>
                  <a:pt x="35471" y="8573"/>
                </a:cubicBezTo>
                <a:cubicBezTo>
                  <a:pt x="34584" y="8742"/>
                  <a:pt x="34393" y="9565"/>
                  <a:pt x="34393" y="9565"/>
                </a:cubicBezTo>
                <a:cubicBezTo>
                  <a:pt x="34013" y="9713"/>
                  <a:pt x="33676" y="10240"/>
                  <a:pt x="33444" y="10662"/>
                </a:cubicBezTo>
                <a:cubicBezTo>
                  <a:pt x="31902" y="9058"/>
                  <a:pt x="28397" y="5322"/>
                  <a:pt x="27448" y="3337"/>
                </a:cubicBezTo>
                <a:cubicBezTo>
                  <a:pt x="26181" y="677"/>
                  <a:pt x="22170" y="43"/>
                  <a:pt x="22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413"/>
        <p:cNvGrpSpPr/>
        <p:nvPr/>
      </p:nvGrpSpPr>
      <p:grpSpPr>
        <a:xfrm>
          <a:off x="0" y="0"/>
          <a:ext cx="0" cy="0"/>
          <a:chOff x="0" y="0"/>
          <a:chExt cx="0" cy="0"/>
        </a:xfrm>
      </p:grpSpPr>
      <p:sp>
        <p:nvSpPr>
          <p:cNvPr id="414" name="Google Shape;414;p19"/>
          <p:cNvSpPr txBox="1">
            <a:spLocks noGrp="1"/>
          </p:cNvSpPr>
          <p:nvPr>
            <p:ph type="title"/>
          </p:nvPr>
        </p:nvSpPr>
        <p:spPr>
          <a:xfrm>
            <a:off x="1735500" y="1014250"/>
            <a:ext cx="5673000" cy="197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15" name="Google Shape;415;p19"/>
          <p:cNvSpPr txBox="1">
            <a:spLocks noGrp="1"/>
          </p:cNvSpPr>
          <p:nvPr>
            <p:ph type="subTitle" idx="1"/>
          </p:nvPr>
        </p:nvSpPr>
        <p:spPr>
          <a:xfrm>
            <a:off x="2158550" y="3077300"/>
            <a:ext cx="4872900" cy="80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6" name="Google Shape;416;p19"/>
          <p:cNvSpPr/>
          <p:nvPr/>
        </p:nvSpPr>
        <p:spPr>
          <a:xfrm>
            <a:off x="0" y="4634985"/>
            <a:ext cx="9144000" cy="508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19"/>
          <p:cNvGrpSpPr/>
          <p:nvPr/>
        </p:nvGrpSpPr>
        <p:grpSpPr>
          <a:xfrm rot="-8100000">
            <a:off x="6053411" y="4853705"/>
            <a:ext cx="376198" cy="183666"/>
            <a:chOff x="107375" y="2848613"/>
            <a:chExt cx="729800" cy="356300"/>
          </a:xfrm>
        </p:grpSpPr>
        <p:sp>
          <p:nvSpPr>
            <p:cNvPr id="418" name="Google Shape;418;p19"/>
            <p:cNvSpPr/>
            <p:nvPr/>
          </p:nvSpPr>
          <p:spPr>
            <a:xfrm>
              <a:off x="107375" y="2848613"/>
              <a:ext cx="729800" cy="356300"/>
            </a:xfrm>
            <a:custGeom>
              <a:avLst/>
              <a:gdLst/>
              <a:ahLst/>
              <a:cxnLst/>
              <a:rect l="l" t="t" r="r" b="b"/>
              <a:pathLst>
                <a:path w="29192" h="14252" extrusionOk="0">
                  <a:moveTo>
                    <a:pt x="22650" y="1"/>
                  </a:moveTo>
                  <a:cubicBezTo>
                    <a:pt x="21451" y="1"/>
                    <a:pt x="20374" y="482"/>
                    <a:pt x="19779" y="1683"/>
                  </a:cubicBezTo>
                  <a:cubicBezTo>
                    <a:pt x="19282" y="2675"/>
                    <a:pt x="19230" y="3836"/>
                    <a:pt x="18760" y="4842"/>
                  </a:cubicBezTo>
                  <a:cubicBezTo>
                    <a:pt x="17938" y="6617"/>
                    <a:pt x="15940" y="7596"/>
                    <a:pt x="13996" y="7857"/>
                  </a:cubicBezTo>
                  <a:cubicBezTo>
                    <a:pt x="13461" y="7929"/>
                    <a:pt x="12923" y="7957"/>
                    <a:pt x="12382" y="7957"/>
                  </a:cubicBezTo>
                  <a:cubicBezTo>
                    <a:pt x="10973" y="7957"/>
                    <a:pt x="9549" y="7771"/>
                    <a:pt x="8134" y="7714"/>
                  </a:cubicBezTo>
                  <a:cubicBezTo>
                    <a:pt x="7890" y="7704"/>
                    <a:pt x="7644" y="7699"/>
                    <a:pt x="7397" y="7699"/>
                  </a:cubicBezTo>
                  <a:cubicBezTo>
                    <a:pt x="5666" y="7699"/>
                    <a:pt x="3900" y="7971"/>
                    <a:pt x="2494" y="8954"/>
                  </a:cubicBezTo>
                  <a:cubicBezTo>
                    <a:pt x="889" y="10090"/>
                    <a:pt x="1" y="12400"/>
                    <a:pt x="979" y="14085"/>
                  </a:cubicBezTo>
                  <a:cubicBezTo>
                    <a:pt x="1169" y="14201"/>
                    <a:pt x="1380" y="14252"/>
                    <a:pt x="1597" y="14252"/>
                  </a:cubicBezTo>
                  <a:cubicBezTo>
                    <a:pt x="2036" y="14252"/>
                    <a:pt x="2497" y="14043"/>
                    <a:pt x="2847" y="13745"/>
                  </a:cubicBezTo>
                  <a:cubicBezTo>
                    <a:pt x="3369" y="13314"/>
                    <a:pt x="3721" y="12714"/>
                    <a:pt x="4217" y="12244"/>
                  </a:cubicBezTo>
                  <a:cubicBezTo>
                    <a:pt x="5341" y="11165"/>
                    <a:pt x="6987" y="10879"/>
                    <a:pt x="8581" y="10879"/>
                  </a:cubicBezTo>
                  <a:cubicBezTo>
                    <a:pt x="8839" y="10879"/>
                    <a:pt x="9095" y="10887"/>
                    <a:pt x="9348" y="10899"/>
                  </a:cubicBezTo>
                  <a:cubicBezTo>
                    <a:pt x="10829" y="10982"/>
                    <a:pt x="12302" y="11180"/>
                    <a:pt x="13773" y="11180"/>
                  </a:cubicBezTo>
                  <a:cubicBezTo>
                    <a:pt x="14156" y="11180"/>
                    <a:pt x="14539" y="11167"/>
                    <a:pt x="14922" y="11134"/>
                  </a:cubicBezTo>
                  <a:cubicBezTo>
                    <a:pt x="16789" y="10964"/>
                    <a:pt x="18708" y="10247"/>
                    <a:pt x="19792" y="8732"/>
                  </a:cubicBezTo>
                  <a:cubicBezTo>
                    <a:pt x="20967" y="7087"/>
                    <a:pt x="21084" y="4646"/>
                    <a:pt x="22781" y="3523"/>
                  </a:cubicBezTo>
                  <a:cubicBezTo>
                    <a:pt x="23217" y="3236"/>
                    <a:pt x="23741" y="3096"/>
                    <a:pt x="24263" y="3096"/>
                  </a:cubicBezTo>
                  <a:cubicBezTo>
                    <a:pt x="25165" y="3096"/>
                    <a:pt x="26064" y="3513"/>
                    <a:pt x="26502" y="4306"/>
                  </a:cubicBezTo>
                  <a:cubicBezTo>
                    <a:pt x="27194" y="5547"/>
                    <a:pt x="26280" y="7413"/>
                    <a:pt x="24857" y="7453"/>
                  </a:cubicBezTo>
                  <a:cubicBezTo>
                    <a:pt x="24830" y="7454"/>
                    <a:pt x="24802" y="7455"/>
                    <a:pt x="24774" y="7455"/>
                  </a:cubicBezTo>
                  <a:cubicBezTo>
                    <a:pt x="24336" y="7455"/>
                    <a:pt x="23891" y="7319"/>
                    <a:pt x="23465" y="7319"/>
                  </a:cubicBezTo>
                  <a:cubicBezTo>
                    <a:pt x="23309" y="7319"/>
                    <a:pt x="23154" y="7337"/>
                    <a:pt x="23004" y="7387"/>
                  </a:cubicBezTo>
                  <a:cubicBezTo>
                    <a:pt x="21998" y="7727"/>
                    <a:pt x="21972" y="9319"/>
                    <a:pt x="22807" y="9972"/>
                  </a:cubicBezTo>
                  <a:cubicBezTo>
                    <a:pt x="23198" y="10282"/>
                    <a:pt x="23679" y="10412"/>
                    <a:pt x="24179" y="10412"/>
                  </a:cubicBezTo>
                  <a:cubicBezTo>
                    <a:pt x="24733" y="10412"/>
                    <a:pt x="25309" y="10252"/>
                    <a:pt x="25810" y="9998"/>
                  </a:cubicBezTo>
                  <a:cubicBezTo>
                    <a:pt x="28029" y="8889"/>
                    <a:pt x="29192" y="6029"/>
                    <a:pt x="28395" y="3680"/>
                  </a:cubicBezTo>
                  <a:cubicBezTo>
                    <a:pt x="27750" y="1803"/>
                    <a:pt x="24970" y="1"/>
                    <a:pt x="22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321475" y="3042113"/>
              <a:ext cx="119475" cy="85850"/>
            </a:xfrm>
            <a:custGeom>
              <a:avLst/>
              <a:gdLst/>
              <a:ahLst/>
              <a:cxnLst/>
              <a:rect l="l" t="t" r="r" b="b"/>
              <a:pathLst>
                <a:path w="4779" h="3434" extrusionOk="0">
                  <a:moveTo>
                    <a:pt x="1" y="0"/>
                  </a:moveTo>
                  <a:lnTo>
                    <a:pt x="1" y="0"/>
                  </a:lnTo>
                  <a:cubicBezTo>
                    <a:pt x="666" y="914"/>
                    <a:pt x="1006" y="2049"/>
                    <a:pt x="993" y="3172"/>
                  </a:cubicBezTo>
                  <a:cubicBezTo>
                    <a:pt x="2220" y="3250"/>
                    <a:pt x="3460" y="3394"/>
                    <a:pt x="4687" y="3433"/>
                  </a:cubicBezTo>
                  <a:cubicBezTo>
                    <a:pt x="4779" y="2350"/>
                    <a:pt x="4661" y="1240"/>
                    <a:pt x="4348" y="196"/>
                  </a:cubicBezTo>
                  <a:cubicBezTo>
                    <a:pt x="4161" y="202"/>
                    <a:pt x="3974" y="205"/>
                    <a:pt x="3787" y="205"/>
                  </a:cubicBezTo>
                  <a:cubicBezTo>
                    <a:pt x="2532" y="205"/>
                    <a:pt x="1261" y="6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502"/>
        <p:cNvGrpSpPr/>
        <p:nvPr/>
      </p:nvGrpSpPr>
      <p:grpSpPr>
        <a:xfrm>
          <a:off x="0" y="0"/>
          <a:ext cx="0" cy="0"/>
          <a:chOff x="0" y="0"/>
          <a:chExt cx="0" cy="0"/>
        </a:xfrm>
      </p:grpSpPr>
      <p:sp>
        <p:nvSpPr>
          <p:cNvPr id="503" name="Google Shape;503;p26"/>
          <p:cNvSpPr txBox="1">
            <a:spLocks noGrp="1"/>
          </p:cNvSpPr>
          <p:nvPr>
            <p:ph type="body" idx="1"/>
          </p:nvPr>
        </p:nvSpPr>
        <p:spPr>
          <a:xfrm>
            <a:off x="713125" y="1099350"/>
            <a:ext cx="3718800" cy="33042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504" name="Google Shape;504;p26"/>
          <p:cNvSpPr txBox="1">
            <a:spLocks noGrp="1"/>
          </p:cNvSpPr>
          <p:nvPr>
            <p:ph type="body" idx="2"/>
          </p:nvPr>
        </p:nvSpPr>
        <p:spPr>
          <a:xfrm>
            <a:off x="4698346" y="1099350"/>
            <a:ext cx="3718800" cy="3304200"/>
          </a:xfrm>
          <a:prstGeom prst="rect">
            <a:avLst/>
          </a:prstGeom>
        </p:spPr>
        <p:txBody>
          <a:bodyPr spcFirstLastPara="1" wrap="square" lIns="91425" tIns="91425" rIns="91425" bIns="91425" anchor="t" anchorCtr="0">
            <a:noAutofit/>
          </a:bodyPr>
          <a:lstStyle>
            <a:lvl1pPr marL="457200" marR="50800" lvl="0" indent="-330200" rtl="0">
              <a:spcBef>
                <a:spcPts val="0"/>
              </a:spcBef>
              <a:spcAft>
                <a:spcPts val="0"/>
              </a:spcAft>
              <a:buSzPts val="1600"/>
              <a:buChar char="●"/>
              <a:defRPr sz="1200">
                <a:solidFill>
                  <a:schemeClr val="dk1"/>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505" name="Google Shape;505;p26"/>
          <p:cNvSpPr txBox="1">
            <a:spLocks noGrp="1"/>
          </p:cNvSpPr>
          <p:nvPr>
            <p:ph type="title"/>
          </p:nvPr>
        </p:nvSpPr>
        <p:spPr>
          <a:xfrm>
            <a:off x="720000" y="539400"/>
            <a:ext cx="77040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6" name="Google Shape;506;p26"/>
          <p:cNvSpPr/>
          <p:nvPr/>
        </p:nvSpPr>
        <p:spPr>
          <a:xfrm rot="486776" flipH="1">
            <a:off x="878486" y="4327632"/>
            <a:ext cx="525583" cy="591227"/>
          </a:xfrm>
          <a:custGeom>
            <a:avLst/>
            <a:gdLst/>
            <a:ahLst/>
            <a:cxnLst/>
            <a:rect l="l" t="t" r="r" b="b"/>
            <a:pathLst>
              <a:path w="16492" h="17067" extrusionOk="0">
                <a:moveTo>
                  <a:pt x="9735" y="1"/>
                </a:moveTo>
                <a:cubicBezTo>
                  <a:pt x="7673" y="3622"/>
                  <a:pt x="6561" y="7835"/>
                  <a:pt x="6902" y="12011"/>
                </a:cubicBezTo>
                <a:cubicBezTo>
                  <a:pt x="6472" y="8820"/>
                  <a:pt x="5002" y="5792"/>
                  <a:pt x="2761" y="3497"/>
                </a:cubicBezTo>
                <a:lnTo>
                  <a:pt x="2761" y="3497"/>
                </a:lnTo>
                <a:cubicBezTo>
                  <a:pt x="4052" y="6167"/>
                  <a:pt x="5074" y="9107"/>
                  <a:pt x="5665" y="12030"/>
                </a:cubicBezTo>
                <a:cubicBezTo>
                  <a:pt x="4303" y="9645"/>
                  <a:pt x="2278" y="7584"/>
                  <a:pt x="0" y="6043"/>
                </a:cubicBezTo>
                <a:lnTo>
                  <a:pt x="0" y="6043"/>
                </a:lnTo>
                <a:cubicBezTo>
                  <a:pt x="1363" y="7888"/>
                  <a:pt x="2761" y="9879"/>
                  <a:pt x="3819" y="11922"/>
                </a:cubicBezTo>
                <a:cubicBezTo>
                  <a:pt x="3191" y="11492"/>
                  <a:pt x="2618" y="11222"/>
                  <a:pt x="1991" y="10792"/>
                </a:cubicBezTo>
                <a:lnTo>
                  <a:pt x="1991" y="10792"/>
                </a:lnTo>
                <a:cubicBezTo>
                  <a:pt x="3155" y="12209"/>
                  <a:pt x="4016" y="13875"/>
                  <a:pt x="4500" y="15651"/>
                </a:cubicBezTo>
                <a:cubicBezTo>
                  <a:pt x="7010" y="16475"/>
                  <a:pt x="9555" y="16906"/>
                  <a:pt x="12190" y="17066"/>
                </a:cubicBezTo>
                <a:cubicBezTo>
                  <a:pt x="13069" y="15185"/>
                  <a:pt x="14233" y="13445"/>
                  <a:pt x="15632" y="11922"/>
                </a:cubicBezTo>
                <a:lnTo>
                  <a:pt x="15632" y="11922"/>
                </a:lnTo>
                <a:cubicBezTo>
                  <a:pt x="14360" y="12585"/>
                  <a:pt x="13158" y="13302"/>
                  <a:pt x="12101" y="14288"/>
                </a:cubicBezTo>
                <a:cubicBezTo>
                  <a:pt x="13284" y="12137"/>
                  <a:pt x="14754" y="10147"/>
                  <a:pt x="16492" y="8409"/>
                </a:cubicBezTo>
                <a:lnTo>
                  <a:pt x="16492" y="8409"/>
                </a:lnTo>
                <a:cubicBezTo>
                  <a:pt x="14269" y="9448"/>
                  <a:pt x="12262" y="11043"/>
                  <a:pt x="10703" y="12943"/>
                </a:cubicBezTo>
                <a:cubicBezTo>
                  <a:pt x="11563" y="9932"/>
                  <a:pt x="12710" y="7011"/>
                  <a:pt x="14109" y="4214"/>
                </a:cubicBezTo>
                <a:lnTo>
                  <a:pt x="14109" y="4214"/>
                </a:lnTo>
                <a:cubicBezTo>
                  <a:pt x="11778" y="6347"/>
                  <a:pt x="9788" y="8892"/>
                  <a:pt x="8712" y="11868"/>
                </a:cubicBezTo>
                <a:cubicBezTo>
                  <a:pt x="9520" y="7960"/>
                  <a:pt x="9860" y="3963"/>
                  <a:pt x="9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flipH="1">
            <a:off x="150" y="4953000"/>
            <a:ext cx="9144000" cy="190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flipH="1">
            <a:off x="0" y="4532398"/>
            <a:ext cx="9144098" cy="420606"/>
          </a:xfrm>
          <a:custGeom>
            <a:avLst/>
            <a:gdLst/>
            <a:ahLst/>
            <a:cxnLst/>
            <a:rect l="l" t="t" r="r" b="b"/>
            <a:pathLst>
              <a:path w="82357" h="11571" extrusionOk="0">
                <a:moveTo>
                  <a:pt x="17914" y="0"/>
                </a:moveTo>
                <a:cubicBezTo>
                  <a:pt x="14564" y="0"/>
                  <a:pt x="11193" y="755"/>
                  <a:pt x="8073" y="2275"/>
                </a:cubicBezTo>
                <a:cubicBezTo>
                  <a:pt x="3697" y="4426"/>
                  <a:pt x="1" y="6311"/>
                  <a:pt x="1" y="6311"/>
                </a:cubicBezTo>
                <a:lnTo>
                  <a:pt x="1" y="11570"/>
                </a:lnTo>
                <a:lnTo>
                  <a:pt x="82356" y="11570"/>
                </a:lnTo>
                <a:cubicBezTo>
                  <a:pt x="80883" y="10834"/>
                  <a:pt x="79469" y="10097"/>
                  <a:pt x="78055" y="9375"/>
                </a:cubicBezTo>
                <a:cubicBezTo>
                  <a:pt x="74877" y="7750"/>
                  <a:pt x="71378" y="6905"/>
                  <a:pt x="67869" y="6905"/>
                </a:cubicBezTo>
                <a:cubicBezTo>
                  <a:pt x="65654" y="6905"/>
                  <a:pt x="63436" y="7242"/>
                  <a:pt x="61292" y="7932"/>
                </a:cubicBezTo>
                <a:cubicBezTo>
                  <a:pt x="60261" y="8256"/>
                  <a:pt x="59259" y="8595"/>
                  <a:pt x="58244" y="8963"/>
                </a:cubicBezTo>
                <a:cubicBezTo>
                  <a:pt x="57499" y="9244"/>
                  <a:pt x="56728" y="9524"/>
                  <a:pt x="55930" y="9524"/>
                </a:cubicBezTo>
                <a:cubicBezTo>
                  <a:pt x="55891" y="9524"/>
                  <a:pt x="55852" y="9524"/>
                  <a:pt x="55813" y="9522"/>
                </a:cubicBezTo>
                <a:cubicBezTo>
                  <a:pt x="55253" y="9508"/>
                  <a:pt x="54723" y="9331"/>
                  <a:pt x="54192" y="9155"/>
                </a:cubicBezTo>
                <a:cubicBezTo>
                  <a:pt x="52395" y="8580"/>
                  <a:pt x="50628" y="7990"/>
                  <a:pt x="48889" y="7328"/>
                </a:cubicBezTo>
                <a:cubicBezTo>
                  <a:pt x="46381" y="6400"/>
                  <a:pt x="43732" y="5924"/>
                  <a:pt x="41074" y="5924"/>
                </a:cubicBezTo>
                <a:cubicBezTo>
                  <a:pt x="39892" y="5924"/>
                  <a:pt x="38707" y="6018"/>
                  <a:pt x="37533" y="6209"/>
                </a:cubicBezTo>
                <a:cubicBezTo>
                  <a:pt x="37282" y="6238"/>
                  <a:pt x="37017" y="6282"/>
                  <a:pt x="36767" y="6327"/>
                </a:cubicBezTo>
                <a:cubicBezTo>
                  <a:pt x="36272" y="6403"/>
                  <a:pt x="35770" y="6473"/>
                  <a:pt x="35270" y="6473"/>
                </a:cubicBezTo>
                <a:cubicBezTo>
                  <a:pt x="34997" y="6473"/>
                  <a:pt x="34725" y="6452"/>
                  <a:pt x="34454" y="6400"/>
                </a:cubicBezTo>
                <a:cubicBezTo>
                  <a:pt x="33305" y="6164"/>
                  <a:pt x="32348" y="5368"/>
                  <a:pt x="31419" y="4632"/>
                </a:cubicBezTo>
                <a:cubicBezTo>
                  <a:pt x="31376" y="4603"/>
                  <a:pt x="31346" y="4573"/>
                  <a:pt x="31302" y="4544"/>
                </a:cubicBezTo>
                <a:cubicBezTo>
                  <a:pt x="27402" y="1526"/>
                  <a:pt x="22679" y="0"/>
                  <a:pt x="17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rot="528689" flipH="1">
            <a:off x="5439264" y="4239550"/>
            <a:ext cx="614441" cy="614991"/>
          </a:xfrm>
          <a:custGeom>
            <a:avLst/>
            <a:gdLst/>
            <a:ahLst/>
            <a:cxnLst/>
            <a:rect l="l" t="t" r="r" b="b"/>
            <a:pathLst>
              <a:path w="21940" h="20202" extrusionOk="0">
                <a:moveTo>
                  <a:pt x="12942" y="0"/>
                </a:moveTo>
                <a:cubicBezTo>
                  <a:pt x="10201" y="4303"/>
                  <a:pt x="8712" y="9286"/>
                  <a:pt x="9178" y="14215"/>
                </a:cubicBezTo>
                <a:cubicBezTo>
                  <a:pt x="8604" y="10450"/>
                  <a:pt x="6633" y="6865"/>
                  <a:pt x="3676" y="4141"/>
                </a:cubicBezTo>
                <a:lnTo>
                  <a:pt x="3676" y="4141"/>
                </a:lnTo>
                <a:cubicBezTo>
                  <a:pt x="5396" y="7314"/>
                  <a:pt x="6723" y="10792"/>
                  <a:pt x="7529" y="14233"/>
                </a:cubicBezTo>
                <a:cubicBezTo>
                  <a:pt x="5701" y="11418"/>
                  <a:pt x="3012" y="8980"/>
                  <a:pt x="0" y="7152"/>
                </a:cubicBezTo>
                <a:lnTo>
                  <a:pt x="0" y="7152"/>
                </a:lnTo>
                <a:cubicBezTo>
                  <a:pt x="1793" y="9358"/>
                  <a:pt x="3657" y="11705"/>
                  <a:pt x="5074" y="14107"/>
                </a:cubicBezTo>
                <a:cubicBezTo>
                  <a:pt x="4249" y="13605"/>
                  <a:pt x="3478" y="13283"/>
                  <a:pt x="2636" y="12781"/>
                </a:cubicBezTo>
                <a:lnTo>
                  <a:pt x="2636" y="12781"/>
                </a:lnTo>
                <a:cubicBezTo>
                  <a:pt x="4195" y="14449"/>
                  <a:pt x="5342" y="16420"/>
                  <a:pt x="5970" y="18536"/>
                </a:cubicBezTo>
                <a:cubicBezTo>
                  <a:pt x="9304" y="19504"/>
                  <a:pt x="12692" y="20023"/>
                  <a:pt x="16205" y="20202"/>
                </a:cubicBezTo>
                <a:cubicBezTo>
                  <a:pt x="17371" y="17979"/>
                  <a:pt x="18928" y="15918"/>
                  <a:pt x="20792" y="14107"/>
                </a:cubicBezTo>
                <a:lnTo>
                  <a:pt x="20792" y="14107"/>
                </a:lnTo>
                <a:cubicBezTo>
                  <a:pt x="19090" y="14896"/>
                  <a:pt x="17496" y="15739"/>
                  <a:pt x="16097" y="16922"/>
                </a:cubicBezTo>
                <a:cubicBezTo>
                  <a:pt x="17658" y="14377"/>
                  <a:pt x="19628" y="12011"/>
                  <a:pt x="21940" y="9948"/>
                </a:cubicBezTo>
                <a:lnTo>
                  <a:pt x="21940" y="9948"/>
                </a:lnTo>
                <a:cubicBezTo>
                  <a:pt x="18964" y="11203"/>
                  <a:pt x="16295" y="13068"/>
                  <a:pt x="14233" y="15326"/>
                </a:cubicBezTo>
                <a:cubicBezTo>
                  <a:pt x="15380" y="11777"/>
                  <a:pt x="16905" y="8318"/>
                  <a:pt x="18749" y="5001"/>
                </a:cubicBezTo>
                <a:lnTo>
                  <a:pt x="18749" y="5001"/>
                </a:lnTo>
                <a:cubicBezTo>
                  <a:pt x="15650" y="7529"/>
                  <a:pt x="12997" y="10522"/>
                  <a:pt x="11580" y="14054"/>
                </a:cubicBezTo>
                <a:cubicBezTo>
                  <a:pt x="12656" y="9429"/>
                  <a:pt x="13122" y="4714"/>
                  <a:pt x="129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flipH="1">
            <a:off x="7618050" y="4593950"/>
            <a:ext cx="424922" cy="234682"/>
          </a:xfrm>
          <a:custGeom>
            <a:avLst/>
            <a:gdLst/>
            <a:ahLst/>
            <a:cxnLst/>
            <a:rect l="l" t="t" r="r" b="b"/>
            <a:pathLst>
              <a:path w="15336" h="7956" extrusionOk="0">
                <a:moveTo>
                  <a:pt x="11383" y="1"/>
                </a:moveTo>
                <a:lnTo>
                  <a:pt x="11383" y="1"/>
                </a:lnTo>
                <a:cubicBezTo>
                  <a:pt x="7853" y="2546"/>
                  <a:pt x="7597" y="6767"/>
                  <a:pt x="7597" y="6767"/>
                </a:cubicBezTo>
                <a:cubicBezTo>
                  <a:pt x="5871" y="2905"/>
                  <a:pt x="1868" y="756"/>
                  <a:pt x="1867" y="756"/>
                </a:cubicBezTo>
                <a:lnTo>
                  <a:pt x="1867" y="756"/>
                </a:lnTo>
                <a:cubicBezTo>
                  <a:pt x="4016" y="2610"/>
                  <a:pt x="5871" y="6907"/>
                  <a:pt x="5871" y="6907"/>
                </a:cubicBezTo>
                <a:cubicBezTo>
                  <a:pt x="4364" y="5228"/>
                  <a:pt x="2606" y="4880"/>
                  <a:pt x="1409" y="4880"/>
                </a:cubicBezTo>
                <a:cubicBezTo>
                  <a:pt x="565" y="4880"/>
                  <a:pt x="0" y="5053"/>
                  <a:pt x="0" y="5053"/>
                </a:cubicBezTo>
                <a:cubicBezTo>
                  <a:pt x="3006" y="5193"/>
                  <a:pt x="5155" y="7956"/>
                  <a:pt x="5155" y="7956"/>
                </a:cubicBezTo>
                <a:lnTo>
                  <a:pt x="10743" y="7918"/>
                </a:lnTo>
                <a:cubicBezTo>
                  <a:pt x="11319" y="6344"/>
                  <a:pt x="15335" y="3326"/>
                  <a:pt x="15335" y="3326"/>
                </a:cubicBezTo>
                <a:lnTo>
                  <a:pt x="15335" y="3326"/>
                </a:lnTo>
                <a:cubicBezTo>
                  <a:pt x="10603" y="4618"/>
                  <a:pt x="9464" y="6767"/>
                  <a:pt x="9464" y="6767"/>
                </a:cubicBezTo>
                <a:cubicBezTo>
                  <a:pt x="9746" y="4477"/>
                  <a:pt x="11383" y="1"/>
                  <a:pt x="11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8" name="9Slide.vn - 2019">
            <a:extLst>
              <a:ext uri="{FF2B5EF4-FFF2-40B4-BE49-F238E27FC236}">
                <a16:creationId xmlns="" xmlns:a16="http://schemas.microsoft.com/office/drawing/2014/main" id="{EF41657F-6BAC-4BE2-B4C5-46FC9DB96AD5}"/>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713100" y="539400"/>
            <a:ext cx="7717800" cy="478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2"/>
              </a:buClr>
              <a:buSzPts val="3500"/>
              <a:buFont typeface="Fredoka One"/>
              <a:buNone/>
              <a:defRPr sz="3500">
                <a:solidFill>
                  <a:schemeClr val="lt2"/>
                </a:solidFill>
                <a:latin typeface="Fredoka One"/>
                <a:ea typeface="Fredoka One"/>
                <a:cs typeface="Fredoka One"/>
                <a:sym typeface="Fredoka One"/>
              </a:defRPr>
            </a:lvl1pPr>
            <a:lvl2pPr lvl="1" rtl="0">
              <a:spcBef>
                <a:spcPts val="0"/>
              </a:spcBef>
              <a:spcAft>
                <a:spcPts val="0"/>
              </a:spcAft>
              <a:buClr>
                <a:schemeClr val="lt2"/>
              </a:buClr>
              <a:buSzPts val="3500"/>
              <a:buFont typeface="Fredoka One"/>
              <a:buNone/>
              <a:defRPr sz="3500">
                <a:solidFill>
                  <a:schemeClr val="lt2"/>
                </a:solidFill>
                <a:latin typeface="Fredoka One"/>
                <a:ea typeface="Fredoka One"/>
                <a:cs typeface="Fredoka One"/>
                <a:sym typeface="Fredoka One"/>
              </a:defRPr>
            </a:lvl2pPr>
            <a:lvl3pPr lvl="2" rtl="0">
              <a:spcBef>
                <a:spcPts val="0"/>
              </a:spcBef>
              <a:spcAft>
                <a:spcPts val="0"/>
              </a:spcAft>
              <a:buClr>
                <a:schemeClr val="lt2"/>
              </a:buClr>
              <a:buSzPts val="3500"/>
              <a:buFont typeface="Fredoka One"/>
              <a:buNone/>
              <a:defRPr sz="3500">
                <a:solidFill>
                  <a:schemeClr val="lt2"/>
                </a:solidFill>
                <a:latin typeface="Fredoka One"/>
                <a:ea typeface="Fredoka One"/>
                <a:cs typeface="Fredoka One"/>
                <a:sym typeface="Fredoka One"/>
              </a:defRPr>
            </a:lvl3pPr>
            <a:lvl4pPr lvl="3" rtl="0">
              <a:spcBef>
                <a:spcPts val="0"/>
              </a:spcBef>
              <a:spcAft>
                <a:spcPts val="0"/>
              </a:spcAft>
              <a:buClr>
                <a:schemeClr val="lt2"/>
              </a:buClr>
              <a:buSzPts val="3500"/>
              <a:buFont typeface="Fredoka One"/>
              <a:buNone/>
              <a:defRPr sz="3500">
                <a:solidFill>
                  <a:schemeClr val="lt2"/>
                </a:solidFill>
                <a:latin typeface="Fredoka One"/>
                <a:ea typeface="Fredoka One"/>
                <a:cs typeface="Fredoka One"/>
                <a:sym typeface="Fredoka One"/>
              </a:defRPr>
            </a:lvl4pPr>
            <a:lvl5pPr lvl="4" rtl="0">
              <a:spcBef>
                <a:spcPts val="0"/>
              </a:spcBef>
              <a:spcAft>
                <a:spcPts val="0"/>
              </a:spcAft>
              <a:buClr>
                <a:schemeClr val="lt2"/>
              </a:buClr>
              <a:buSzPts val="3500"/>
              <a:buFont typeface="Fredoka One"/>
              <a:buNone/>
              <a:defRPr sz="3500">
                <a:solidFill>
                  <a:schemeClr val="lt2"/>
                </a:solidFill>
                <a:latin typeface="Fredoka One"/>
                <a:ea typeface="Fredoka One"/>
                <a:cs typeface="Fredoka One"/>
                <a:sym typeface="Fredoka One"/>
              </a:defRPr>
            </a:lvl5pPr>
            <a:lvl6pPr lvl="5" rtl="0">
              <a:spcBef>
                <a:spcPts val="0"/>
              </a:spcBef>
              <a:spcAft>
                <a:spcPts val="0"/>
              </a:spcAft>
              <a:buClr>
                <a:schemeClr val="lt2"/>
              </a:buClr>
              <a:buSzPts val="3500"/>
              <a:buFont typeface="Fredoka One"/>
              <a:buNone/>
              <a:defRPr sz="3500">
                <a:solidFill>
                  <a:schemeClr val="lt2"/>
                </a:solidFill>
                <a:latin typeface="Fredoka One"/>
                <a:ea typeface="Fredoka One"/>
                <a:cs typeface="Fredoka One"/>
                <a:sym typeface="Fredoka One"/>
              </a:defRPr>
            </a:lvl6pPr>
            <a:lvl7pPr lvl="6" rtl="0">
              <a:spcBef>
                <a:spcPts val="0"/>
              </a:spcBef>
              <a:spcAft>
                <a:spcPts val="0"/>
              </a:spcAft>
              <a:buClr>
                <a:schemeClr val="lt2"/>
              </a:buClr>
              <a:buSzPts val="3500"/>
              <a:buFont typeface="Fredoka One"/>
              <a:buNone/>
              <a:defRPr sz="3500">
                <a:solidFill>
                  <a:schemeClr val="lt2"/>
                </a:solidFill>
                <a:latin typeface="Fredoka One"/>
                <a:ea typeface="Fredoka One"/>
                <a:cs typeface="Fredoka One"/>
                <a:sym typeface="Fredoka One"/>
              </a:defRPr>
            </a:lvl7pPr>
            <a:lvl8pPr lvl="7" rtl="0">
              <a:spcBef>
                <a:spcPts val="0"/>
              </a:spcBef>
              <a:spcAft>
                <a:spcPts val="0"/>
              </a:spcAft>
              <a:buClr>
                <a:schemeClr val="lt2"/>
              </a:buClr>
              <a:buSzPts val="3500"/>
              <a:buFont typeface="Fredoka One"/>
              <a:buNone/>
              <a:defRPr sz="3500">
                <a:solidFill>
                  <a:schemeClr val="lt2"/>
                </a:solidFill>
                <a:latin typeface="Fredoka One"/>
                <a:ea typeface="Fredoka One"/>
                <a:cs typeface="Fredoka One"/>
                <a:sym typeface="Fredoka One"/>
              </a:defRPr>
            </a:lvl8pPr>
            <a:lvl9pPr lvl="8" rtl="0">
              <a:spcBef>
                <a:spcPts val="0"/>
              </a:spcBef>
              <a:spcAft>
                <a:spcPts val="0"/>
              </a:spcAft>
              <a:buClr>
                <a:schemeClr val="lt2"/>
              </a:buClr>
              <a:buSzPts val="3500"/>
              <a:buFont typeface="Fredoka One"/>
              <a:buNone/>
              <a:defRPr sz="3500">
                <a:solidFill>
                  <a:schemeClr val="lt2"/>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13100" y="1152475"/>
            <a:ext cx="7717800" cy="34515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1pPr>
            <a:lvl2pPr marL="914400" lvl="1"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2pPr>
            <a:lvl3pPr marL="1371600" lvl="2"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3pPr>
            <a:lvl4pPr marL="1828800" lvl="3"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4pPr>
            <a:lvl5pPr marL="2286000" lvl="4"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5pPr>
            <a:lvl6pPr marL="2743200" lvl="5"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6pPr>
            <a:lvl7pPr marL="3200400" lvl="6"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7pPr>
            <a:lvl8pPr marL="3657600" lvl="7"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8pPr>
            <a:lvl9pPr marL="4114800" lvl="8"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8" r:id="rId3"/>
    <p:sldLayoutId id="2147483659" r:id="rId4"/>
    <p:sldLayoutId id="2147483660" r:id="rId5"/>
    <p:sldLayoutId id="2147483661" r:id="rId6"/>
    <p:sldLayoutId id="2147483664" r:id="rId7"/>
    <p:sldLayoutId id="2147483665" r:id="rId8"/>
    <p:sldLayoutId id="2147483672" r:id="rId9"/>
    <p:sldLayoutId id="2147483681" r:id="rId10"/>
    <p:sldLayoutId id="2147483682" r:id="rId11"/>
    <p:sldLayoutId id="214748368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8.xml"/><Relationship Id="rId5" Type="http://schemas.openxmlformats.org/officeDocument/2006/relationships/image" Target="../media/image10.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8.jpg"/><Relationship Id="rId5" Type="http://schemas.openxmlformats.org/officeDocument/2006/relationships/image" Target="../media/image17.jp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2.mp3"/><Relationship Id="rId7"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4" Type="http://schemas.openxmlformats.org/officeDocument/2006/relationships/audio" Target="../media/media2.mp3"/></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0"/>
          <p:cNvSpPr/>
          <p:nvPr/>
        </p:nvSpPr>
        <p:spPr>
          <a:xfrm>
            <a:off x="6885326" y="319325"/>
            <a:ext cx="1739721" cy="596606"/>
          </a:xfrm>
          <a:custGeom>
            <a:avLst/>
            <a:gdLst/>
            <a:ahLst/>
            <a:cxnLst/>
            <a:rect l="l" t="t" r="r" b="b"/>
            <a:pathLst>
              <a:path w="16828" h="5771" extrusionOk="0">
                <a:moveTo>
                  <a:pt x="14739" y="3957"/>
                </a:moveTo>
                <a:cubicBezTo>
                  <a:pt x="14805" y="3800"/>
                  <a:pt x="14843" y="3630"/>
                  <a:pt x="14843" y="3447"/>
                </a:cubicBezTo>
                <a:cubicBezTo>
                  <a:pt x="14843" y="2742"/>
                  <a:pt x="14269" y="2181"/>
                  <a:pt x="13564" y="2181"/>
                </a:cubicBezTo>
                <a:cubicBezTo>
                  <a:pt x="13381" y="2181"/>
                  <a:pt x="13212" y="2220"/>
                  <a:pt x="13055" y="2286"/>
                </a:cubicBezTo>
                <a:cubicBezTo>
                  <a:pt x="12742" y="1607"/>
                  <a:pt x="12050" y="1137"/>
                  <a:pt x="11254" y="1137"/>
                </a:cubicBezTo>
                <a:cubicBezTo>
                  <a:pt x="11084" y="1137"/>
                  <a:pt x="10914" y="1163"/>
                  <a:pt x="10758" y="1202"/>
                </a:cubicBezTo>
                <a:cubicBezTo>
                  <a:pt x="10248" y="471"/>
                  <a:pt x="9413" y="1"/>
                  <a:pt x="8460" y="1"/>
                </a:cubicBezTo>
                <a:cubicBezTo>
                  <a:pt x="7207" y="1"/>
                  <a:pt x="6136" y="836"/>
                  <a:pt x="5797" y="1985"/>
                </a:cubicBezTo>
                <a:cubicBezTo>
                  <a:pt x="5470" y="1750"/>
                  <a:pt x="5066" y="1607"/>
                  <a:pt x="4634" y="1607"/>
                </a:cubicBezTo>
                <a:cubicBezTo>
                  <a:pt x="3538" y="1607"/>
                  <a:pt x="2650" y="2495"/>
                  <a:pt x="2650" y="3591"/>
                </a:cubicBezTo>
                <a:cubicBezTo>
                  <a:pt x="2650" y="3696"/>
                  <a:pt x="2664" y="3787"/>
                  <a:pt x="2676" y="3891"/>
                </a:cubicBezTo>
                <a:cubicBezTo>
                  <a:pt x="1031" y="4087"/>
                  <a:pt x="0" y="4361"/>
                  <a:pt x="0" y="4674"/>
                </a:cubicBezTo>
                <a:cubicBezTo>
                  <a:pt x="0" y="5275"/>
                  <a:pt x="3773" y="5771"/>
                  <a:pt x="8420" y="5771"/>
                </a:cubicBezTo>
                <a:cubicBezTo>
                  <a:pt x="13068" y="5771"/>
                  <a:pt x="16828" y="5275"/>
                  <a:pt x="16828" y="4674"/>
                </a:cubicBezTo>
                <a:cubicBezTo>
                  <a:pt x="16828" y="4401"/>
                  <a:pt x="16044" y="4152"/>
                  <a:pt x="14739" y="39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0"/>
          <p:cNvSpPr/>
          <p:nvPr/>
        </p:nvSpPr>
        <p:spPr>
          <a:xfrm>
            <a:off x="6586225" y="144000"/>
            <a:ext cx="246828" cy="290256"/>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0"/>
          <p:cNvSpPr/>
          <p:nvPr/>
        </p:nvSpPr>
        <p:spPr>
          <a:xfrm>
            <a:off x="4397650" y="434250"/>
            <a:ext cx="1682800" cy="659175"/>
          </a:xfrm>
          <a:custGeom>
            <a:avLst/>
            <a:gdLst/>
            <a:ahLst/>
            <a:cxnLst/>
            <a:rect l="l" t="t" r="r" b="b"/>
            <a:pathLst>
              <a:path w="67312" h="26367" extrusionOk="0">
                <a:moveTo>
                  <a:pt x="11985" y="15270"/>
                </a:moveTo>
                <a:cubicBezTo>
                  <a:pt x="11970" y="15331"/>
                  <a:pt x="11954" y="15370"/>
                  <a:pt x="11939" y="15370"/>
                </a:cubicBezTo>
                <a:cubicBezTo>
                  <a:pt x="11934" y="15370"/>
                  <a:pt x="11928" y="15365"/>
                  <a:pt x="11923" y="15354"/>
                </a:cubicBezTo>
                <a:cubicBezTo>
                  <a:pt x="11901" y="15312"/>
                  <a:pt x="11923" y="15290"/>
                  <a:pt x="11985" y="15270"/>
                </a:cubicBezTo>
                <a:close/>
                <a:moveTo>
                  <a:pt x="26574" y="0"/>
                </a:moveTo>
                <a:cubicBezTo>
                  <a:pt x="24986" y="0"/>
                  <a:pt x="23381" y="338"/>
                  <a:pt x="21840" y="1051"/>
                </a:cubicBezTo>
                <a:cubicBezTo>
                  <a:pt x="18855" y="2429"/>
                  <a:pt x="16494" y="5185"/>
                  <a:pt x="15492" y="8339"/>
                </a:cubicBezTo>
                <a:cubicBezTo>
                  <a:pt x="15291" y="8307"/>
                  <a:pt x="15088" y="8290"/>
                  <a:pt x="14884" y="8290"/>
                </a:cubicBezTo>
                <a:cubicBezTo>
                  <a:pt x="14413" y="8290"/>
                  <a:pt x="13941" y="8378"/>
                  <a:pt x="13488" y="8567"/>
                </a:cubicBezTo>
                <a:cubicBezTo>
                  <a:pt x="11985" y="9235"/>
                  <a:pt x="10815" y="11031"/>
                  <a:pt x="11380" y="12701"/>
                </a:cubicBezTo>
                <a:cubicBezTo>
                  <a:pt x="11038" y="12587"/>
                  <a:pt x="10680" y="12524"/>
                  <a:pt x="10312" y="12524"/>
                </a:cubicBezTo>
                <a:cubicBezTo>
                  <a:pt x="9737" y="12524"/>
                  <a:pt x="9139" y="12679"/>
                  <a:pt x="8540" y="13035"/>
                </a:cubicBezTo>
                <a:cubicBezTo>
                  <a:pt x="8173" y="13268"/>
                  <a:pt x="7721" y="13408"/>
                  <a:pt x="7320" y="13408"/>
                </a:cubicBezTo>
                <a:cubicBezTo>
                  <a:pt x="7037" y="13408"/>
                  <a:pt x="6780" y="13338"/>
                  <a:pt x="6598" y="13182"/>
                </a:cubicBezTo>
                <a:cubicBezTo>
                  <a:pt x="5811" y="12549"/>
                  <a:pt x="4859" y="12178"/>
                  <a:pt x="3920" y="12178"/>
                </a:cubicBezTo>
                <a:cubicBezTo>
                  <a:pt x="3065" y="12178"/>
                  <a:pt x="2222" y="12486"/>
                  <a:pt x="1525" y="13182"/>
                </a:cubicBezTo>
                <a:cubicBezTo>
                  <a:pt x="251" y="14435"/>
                  <a:pt x="0" y="17024"/>
                  <a:pt x="1525" y="18255"/>
                </a:cubicBezTo>
                <a:cubicBezTo>
                  <a:pt x="3323" y="19716"/>
                  <a:pt x="5473" y="20522"/>
                  <a:pt x="7645" y="20522"/>
                </a:cubicBezTo>
                <a:cubicBezTo>
                  <a:pt x="7894" y="20522"/>
                  <a:pt x="8144" y="20512"/>
                  <a:pt x="8393" y="20490"/>
                </a:cubicBezTo>
                <a:cubicBezTo>
                  <a:pt x="9456" y="21608"/>
                  <a:pt x="10940" y="22304"/>
                  <a:pt x="12554" y="22304"/>
                </a:cubicBezTo>
                <a:cubicBezTo>
                  <a:pt x="13320" y="22304"/>
                  <a:pt x="14115" y="22148"/>
                  <a:pt x="14908" y="21805"/>
                </a:cubicBezTo>
                <a:cubicBezTo>
                  <a:pt x="14949" y="21785"/>
                  <a:pt x="14971" y="21763"/>
                  <a:pt x="15013" y="21763"/>
                </a:cubicBezTo>
                <a:cubicBezTo>
                  <a:pt x="15659" y="22703"/>
                  <a:pt x="16536" y="23538"/>
                  <a:pt x="17602" y="24165"/>
                </a:cubicBezTo>
                <a:cubicBezTo>
                  <a:pt x="18795" y="24853"/>
                  <a:pt x="20101" y="25166"/>
                  <a:pt x="21406" y="25166"/>
                </a:cubicBezTo>
                <a:cubicBezTo>
                  <a:pt x="23229" y="25166"/>
                  <a:pt x="25049" y="24555"/>
                  <a:pt x="26558" y="23497"/>
                </a:cubicBezTo>
                <a:cubicBezTo>
                  <a:pt x="27849" y="24331"/>
                  <a:pt x="29371" y="24813"/>
                  <a:pt x="30949" y="24813"/>
                </a:cubicBezTo>
                <a:cubicBezTo>
                  <a:pt x="31541" y="24813"/>
                  <a:pt x="32140" y="24745"/>
                  <a:pt x="32738" y="24602"/>
                </a:cubicBezTo>
                <a:cubicBezTo>
                  <a:pt x="33428" y="24435"/>
                  <a:pt x="34075" y="24165"/>
                  <a:pt x="34659" y="23831"/>
                </a:cubicBezTo>
                <a:cubicBezTo>
                  <a:pt x="35244" y="24290"/>
                  <a:pt x="35870" y="24686"/>
                  <a:pt x="36497" y="24958"/>
                </a:cubicBezTo>
                <a:cubicBezTo>
                  <a:pt x="38518" y="25880"/>
                  <a:pt x="41104" y="26366"/>
                  <a:pt x="43614" y="26366"/>
                </a:cubicBezTo>
                <a:cubicBezTo>
                  <a:pt x="45252" y="26366"/>
                  <a:pt x="46858" y="26159"/>
                  <a:pt x="48252" y="25730"/>
                </a:cubicBezTo>
                <a:cubicBezTo>
                  <a:pt x="49275" y="25437"/>
                  <a:pt x="50173" y="24936"/>
                  <a:pt x="50925" y="24310"/>
                </a:cubicBezTo>
                <a:cubicBezTo>
                  <a:pt x="51314" y="24420"/>
                  <a:pt x="51725" y="24473"/>
                  <a:pt x="52132" y="24473"/>
                </a:cubicBezTo>
                <a:cubicBezTo>
                  <a:pt x="52423" y="24473"/>
                  <a:pt x="52712" y="24446"/>
                  <a:pt x="52991" y="24394"/>
                </a:cubicBezTo>
                <a:cubicBezTo>
                  <a:pt x="54934" y="24018"/>
                  <a:pt x="56270" y="22620"/>
                  <a:pt x="56916" y="20908"/>
                </a:cubicBezTo>
                <a:cubicBezTo>
                  <a:pt x="57427" y="21143"/>
                  <a:pt x="57999" y="21264"/>
                  <a:pt x="58565" y="21264"/>
                </a:cubicBezTo>
                <a:cubicBezTo>
                  <a:pt x="59202" y="21264"/>
                  <a:pt x="59832" y="21112"/>
                  <a:pt x="60362" y="20802"/>
                </a:cubicBezTo>
                <a:cubicBezTo>
                  <a:pt x="61635" y="20072"/>
                  <a:pt x="62929" y="19321"/>
                  <a:pt x="64204" y="18589"/>
                </a:cubicBezTo>
                <a:cubicBezTo>
                  <a:pt x="67311" y="16800"/>
                  <a:pt x="65763" y="11849"/>
                  <a:pt x="62548" y="11849"/>
                </a:cubicBezTo>
                <a:cubicBezTo>
                  <a:pt x="62199" y="11849"/>
                  <a:pt x="61831" y="11907"/>
                  <a:pt x="61448" y="12033"/>
                </a:cubicBezTo>
                <a:cubicBezTo>
                  <a:pt x="60571" y="12326"/>
                  <a:pt x="59672" y="12618"/>
                  <a:pt x="58775" y="12910"/>
                </a:cubicBezTo>
                <a:cubicBezTo>
                  <a:pt x="57649" y="12277"/>
                  <a:pt x="56361" y="11938"/>
                  <a:pt x="55071" y="11938"/>
                </a:cubicBezTo>
                <a:cubicBezTo>
                  <a:pt x="54449" y="11938"/>
                  <a:pt x="53826" y="12017"/>
                  <a:pt x="53221" y="12180"/>
                </a:cubicBezTo>
                <a:cubicBezTo>
                  <a:pt x="52470" y="11824"/>
                  <a:pt x="51655" y="11596"/>
                  <a:pt x="50800" y="11470"/>
                </a:cubicBezTo>
                <a:cubicBezTo>
                  <a:pt x="49944" y="11348"/>
                  <a:pt x="48987" y="11271"/>
                  <a:pt x="48011" y="11271"/>
                </a:cubicBezTo>
                <a:cubicBezTo>
                  <a:pt x="47654" y="11271"/>
                  <a:pt x="47294" y="11281"/>
                  <a:pt x="46936" y="11303"/>
                </a:cubicBezTo>
                <a:cubicBezTo>
                  <a:pt x="45663" y="9986"/>
                  <a:pt x="43908" y="9160"/>
                  <a:pt x="42088" y="9160"/>
                </a:cubicBezTo>
                <a:cubicBezTo>
                  <a:pt x="41283" y="9160"/>
                  <a:pt x="40465" y="9322"/>
                  <a:pt x="39670" y="9675"/>
                </a:cubicBezTo>
                <a:lnTo>
                  <a:pt x="39650" y="9675"/>
                </a:lnTo>
                <a:cubicBezTo>
                  <a:pt x="39378" y="9675"/>
                  <a:pt x="39127" y="9695"/>
                  <a:pt x="38877" y="9717"/>
                </a:cubicBezTo>
                <a:cubicBezTo>
                  <a:pt x="38690" y="9508"/>
                  <a:pt x="38501" y="9319"/>
                  <a:pt x="38292" y="9132"/>
                </a:cubicBezTo>
                <a:cubicBezTo>
                  <a:pt x="37708" y="6919"/>
                  <a:pt x="36455" y="4851"/>
                  <a:pt x="34764" y="3306"/>
                </a:cubicBezTo>
                <a:cubicBezTo>
                  <a:pt x="32451" y="1183"/>
                  <a:pt x="29544" y="0"/>
                  <a:pt x="26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40"/>
          <p:cNvGrpSpPr/>
          <p:nvPr/>
        </p:nvGrpSpPr>
        <p:grpSpPr>
          <a:xfrm>
            <a:off x="5920727" y="1022124"/>
            <a:ext cx="2973884" cy="4109519"/>
            <a:chOff x="5470500" y="1732128"/>
            <a:chExt cx="2305515" cy="3185920"/>
          </a:xfrm>
        </p:grpSpPr>
        <p:sp>
          <p:nvSpPr>
            <p:cNvPr id="712" name="Google Shape;712;p40"/>
            <p:cNvSpPr/>
            <p:nvPr/>
          </p:nvSpPr>
          <p:spPr>
            <a:xfrm>
              <a:off x="5470500" y="3161905"/>
              <a:ext cx="2243765" cy="1756144"/>
            </a:xfrm>
            <a:custGeom>
              <a:avLst/>
              <a:gdLst/>
              <a:ahLst/>
              <a:cxnLst/>
              <a:rect l="l" t="t" r="r" b="b"/>
              <a:pathLst>
                <a:path w="26555" h="20784" extrusionOk="0">
                  <a:moveTo>
                    <a:pt x="21662" y="15542"/>
                  </a:moveTo>
                  <a:lnTo>
                    <a:pt x="21662" y="15542"/>
                  </a:lnTo>
                  <a:cubicBezTo>
                    <a:pt x="21662" y="15545"/>
                    <a:pt x="21660" y="15547"/>
                    <a:pt x="21659" y="15549"/>
                  </a:cubicBezTo>
                  <a:cubicBezTo>
                    <a:pt x="21661" y="15547"/>
                    <a:pt x="21662" y="15545"/>
                    <a:pt x="21662" y="15542"/>
                  </a:cubicBezTo>
                  <a:close/>
                  <a:moveTo>
                    <a:pt x="19962" y="0"/>
                  </a:moveTo>
                  <a:cubicBezTo>
                    <a:pt x="19518" y="810"/>
                    <a:pt x="19009" y="1567"/>
                    <a:pt x="18434" y="2285"/>
                  </a:cubicBezTo>
                  <a:cubicBezTo>
                    <a:pt x="18239" y="2533"/>
                    <a:pt x="18043" y="2768"/>
                    <a:pt x="17834" y="2990"/>
                  </a:cubicBezTo>
                  <a:cubicBezTo>
                    <a:pt x="17808" y="3029"/>
                    <a:pt x="17769" y="3081"/>
                    <a:pt x="17729" y="3121"/>
                  </a:cubicBezTo>
                  <a:cubicBezTo>
                    <a:pt x="17717" y="3133"/>
                    <a:pt x="17691" y="3147"/>
                    <a:pt x="17677" y="3173"/>
                  </a:cubicBezTo>
                  <a:cubicBezTo>
                    <a:pt x="17651" y="3186"/>
                    <a:pt x="17638" y="3212"/>
                    <a:pt x="17612" y="3238"/>
                  </a:cubicBezTo>
                  <a:cubicBezTo>
                    <a:pt x="17599" y="3264"/>
                    <a:pt x="17573" y="3277"/>
                    <a:pt x="17547" y="3304"/>
                  </a:cubicBezTo>
                  <a:cubicBezTo>
                    <a:pt x="17534" y="3316"/>
                    <a:pt x="17520" y="3342"/>
                    <a:pt x="17494" y="3356"/>
                  </a:cubicBezTo>
                  <a:cubicBezTo>
                    <a:pt x="17482" y="3382"/>
                    <a:pt x="17456" y="3408"/>
                    <a:pt x="17430" y="3434"/>
                  </a:cubicBezTo>
                  <a:cubicBezTo>
                    <a:pt x="17416" y="3447"/>
                    <a:pt x="17403" y="3447"/>
                    <a:pt x="17390" y="3460"/>
                  </a:cubicBezTo>
                  <a:cubicBezTo>
                    <a:pt x="17351" y="3486"/>
                    <a:pt x="17325" y="3512"/>
                    <a:pt x="17299" y="3539"/>
                  </a:cubicBezTo>
                  <a:cubicBezTo>
                    <a:pt x="17285" y="3551"/>
                    <a:pt x="17285" y="3565"/>
                    <a:pt x="17273" y="3565"/>
                  </a:cubicBezTo>
                  <a:cubicBezTo>
                    <a:pt x="17155" y="3669"/>
                    <a:pt x="17050" y="3760"/>
                    <a:pt x="16920" y="3838"/>
                  </a:cubicBezTo>
                  <a:cubicBezTo>
                    <a:pt x="16868" y="3878"/>
                    <a:pt x="16803" y="3917"/>
                    <a:pt x="16737" y="3956"/>
                  </a:cubicBezTo>
                  <a:cubicBezTo>
                    <a:pt x="16580" y="4047"/>
                    <a:pt x="16411" y="4113"/>
                    <a:pt x="16229" y="4165"/>
                  </a:cubicBezTo>
                  <a:cubicBezTo>
                    <a:pt x="16202" y="4178"/>
                    <a:pt x="16163" y="4191"/>
                    <a:pt x="16124" y="4191"/>
                  </a:cubicBezTo>
                  <a:cubicBezTo>
                    <a:pt x="16124" y="4191"/>
                    <a:pt x="16111" y="4191"/>
                    <a:pt x="16111" y="4204"/>
                  </a:cubicBezTo>
                  <a:cubicBezTo>
                    <a:pt x="16084" y="4204"/>
                    <a:pt x="16046" y="4204"/>
                    <a:pt x="16020" y="4217"/>
                  </a:cubicBezTo>
                  <a:lnTo>
                    <a:pt x="15994" y="4217"/>
                  </a:lnTo>
                  <a:cubicBezTo>
                    <a:pt x="15967" y="4217"/>
                    <a:pt x="15941" y="4230"/>
                    <a:pt x="15902" y="4230"/>
                  </a:cubicBezTo>
                  <a:lnTo>
                    <a:pt x="15876" y="4230"/>
                  </a:lnTo>
                  <a:cubicBezTo>
                    <a:pt x="15849" y="4230"/>
                    <a:pt x="15811" y="4244"/>
                    <a:pt x="15771" y="4244"/>
                  </a:cubicBezTo>
                  <a:lnTo>
                    <a:pt x="15641" y="4244"/>
                  </a:lnTo>
                  <a:cubicBezTo>
                    <a:pt x="15614" y="4230"/>
                    <a:pt x="15588" y="4230"/>
                    <a:pt x="15562" y="4230"/>
                  </a:cubicBezTo>
                  <a:lnTo>
                    <a:pt x="15524" y="4230"/>
                  </a:lnTo>
                  <a:cubicBezTo>
                    <a:pt x="15497" y="4230"/>
                    <a:pt x="15471" y="4217"/>
                    <a:pt x="15445" y="4217"/>
                  </a:cubicBezTo>
                  <a:lnTo>
                    <a:pt x="15419" y="4217"/>
                  </a:lnTo>
                  <a:cubicBezTo>
                    <a:pt x="15379" y="4204"/>
                    <a:pt x="15353" y="4191"/>
                    <a:pt x="15315" y="4191"/>
                  </a:cubicBezTo>
                  <a:cubicBezTo>
                    <a:pt x="15275" y="4178"/>
                    <a:pt x="15249" y="4165"/>
                    <a:pt x="15210" y="4152"/>
                  </a:cubicBezTo>
                  <a:cubicBezTo>
                    <a:pt x="15144" y="4125"/>
                    <a:pt x="15080" y="4099"/>
                    <a:pt x="15027" y="4047"/>
                  </a:cubicBezTo>
                  <a:cubicBezTo>
                    <a:pt x="15001" y="4021"/>
                    <a:pt x="14975" y="4009"/>
                    <a:pt x="14962" y="3969"/>
                  </a:cubicBezTo>
                  <a:cubicBezTo>
                    <a:pt x="14779" y="3734"/>
                    <a:pt x="14923" y="3394"/>
                    <a:pt x="15080" y="3133"/>
                  </a:cubicBezTo>
                  <a:cubicBezTo>
                    <a:pt x="15353" y="2651"/>
                    <a:pt x="15614" y="2155"/>
                    <a:pt x="15889" y="1671"/>
                  </a:cubicBezTo>
                  <a:cubicBezTo>
                    <a:pt x="15980" y="1502"/>
                    <a:pt x="16072" y="1345"/>
                    <a:pt x="16163" y="1189"/>
                  </a:cubicBezTo>
                  <a:cubicBezTo>
                    <a:pt x="15967" y="1084"/>
                    <a:pt x="15823" y="992"/>
                    <a:pt x="15641" y="888"/>
                  </a:cubicBezTo>
                  <a:cubicBezTo>
                    <a:pt x="15223" y="1789"/>
                    <a:pt x="14636" y="2611"/>
                    <a:pt x="13931" y="3304"/>
                  </a:cubicBezTo>
                  <a:lnTo>
                    <a:pt x="13853" y="3382"/>
                  </a:lnTo>
                  <a:lnTo>
                    <a:pt x="13839" y="3394"/>
                  </a:lnTo>
                  <a:cubicBezTo>
                    <a:pt x="13787" y="3447"/>
                    <a:pt x="13722" y="3486"/>
                    <a:pt x="13670" y="3525"/>
                  </a:cubicBezTo>
                  <a:cubicBezTo>
                    <a:pt x="13670" y="3539"/>
                    <a:pt x="13656" y="3539"/>
                    <a:pt x="13656" y="3539"/>
                  </a:cubicBezTo>
                  <a:cubicBezTo>
                    <a:pt x="13604" y="3577"/>
                    <a:pt x="13539" y="3629"/>
                    <a:pt x="13473" y="3656"/>
                  </a:cubicBezTo>
                  <a:lnTo>
                    <a:pt x="13461" y="3669"/>
                  </a:lnTo>
                  <a:cubicBezTo>
                    <a:pt x="13395" y="3695"/>
                    <a:pt x="13330" y="3734"/>
                    <a:pt x="13265" y="3747"/>
                  </a:cubicBezTo>
                  <a:cubicBezTo>
                    <a:pt x="13226" y="3760"/>
                    <a:pt x="13186" y="3774"/>
                    <a:pt x="13160" y="3774"/>
                  </a:cubicBezTo>
                  <a:cubicBezTo>
                    <a:pt x="13134" y="3786"/>
                    <a:pt x="13108" y="3786"/>
                    <a:pt x="13069" y="3786"/>
                  </a:cubicBezTo>
                  <a:lnTo>
                    <a:pt x="12951" y="3786"/>
                  </a:lnTo>
                  <a:cubicBezTo>
                    <a:pt x="12913" y="3774"/>
                    <a:pt x="12886" y="3774"/>
                    <a:pt x="12847" y="3760"/>
                  </a:cubicBezTo>
                  <a:cubicBezTo>
                    <a:pt x="12821" y="3760"/>
                    <a:pt x="12795" y="3747"/>
                    <a:pt x="12768" y="3734"/>
                  </a:cubicBezTo>
                  <a:cubicBezTo>
                    <a:pt x="12547" y="3643"/>
                    <a:pt x="12403" y="3421"/>
                    <a:pt x="12312" y="3173"/>
                  </a:cubicBezTo>
                  <a:cubicBezTo>
                    <a:pt x="12246" y="3016"/>
                    <a:pt x="12208" y="2834"/>
                    <a:pt x="12182" y="2663"/>
                  </a:cubicBezTo>
                  <a:cubicBezTo>
                    <a:pt x="12116" y="2285"/>
                    <a:pt x="12051" y="1920"/>
                    <a:pt x="11985" y="1541"/>
                  </a:cubicBezTo>
                  <a:cubicBezTo>
                    <a:pt x="11907" y="1163"/>
                    <a:pt x="11842" y="783"/>
                    <a:pt x="11776" y="405"/>
                  </a:cubicBezTo>
                  <a:lnTo>
                    <a:pt x="11515" y="405"/>
                  </a:lnTo>
                  <a:cubicBezTo>
                    <a:pt x="11437" y="418"/>
                    <a:pt x="11346" y="418"/>
                    <a:pt x="11268" y="418"/>
                  </a:cubicBezTo>
                  <a:cubicBezTo>
                    <a:pt x="11332" y="745"/>
                    <a:pt x="11385" y="1084"/>
                    <a:pt x="11437" y="1424"/>
                  </a:cubicBezTo>
                  <a:cubicBezTo>
                    <a:pt x="11515" y="1984"/>
                    <a:pt x="11541" y="2546"/>
                    <a:pt x="11541" y="3107"/>
                  </a:cubicBezTo>
                  <a:cubicBezTo>
                    <a:pt x="11541" y="3290"/>
                    <a:pt x="11529" y="3499"/>
                    <a:pt x="11385" y="3603"/>
                  </a:cubicBezTo>
                  <a:cubicBezTo>
                    <a:pt x="11332" y="3643"/>
                    <a:pt x="11280" y="3669"/>
                    <a:pt x="11228" y="3669"/>
                  </a:cubicBezTo>
                  <a:cubicBezTo>
                    <a:pt x="11202" y="3682"/>
                    <a:pt x="11176" y="3682"/>
                    <a:pt x="11150" y="3682"/>
                  </a:cubicBezTo>
                  <a:cubicBezTo>
                    <a:pt x="11007" y="3669"/>
                    <a:pt x="10850" y="3617"/>
                    <a:pt x="10719" y="3551"/>
                  </a:cubicBezTo>
                  <a:cubicBezTo>
                    <a:pt x="10537" y="3460"/>
                    <a:pt x="10354" y="3382"/>
                    <a:pt x="10171" y="3290"/>
                  </a:cubicBezTo>
                  <a:cubicBezTo>
                    <a:pt x="10105" y="3251"/>
                    <a:pt x="10027" y="3225"/>
                    <a:pt x="9962" y="3186"/>
                  </a:cubicBezTo>
                  <a:cubicBezTo>
                    <a:pt x="9623" y="3016"/>
                    <a:pt x="9283" y="2846"/>
                    <a:pt x="8956" y="2663"/>
                  </a:cubicBezTo>
                  <a:cubicBezTo>
                    <a:pt x="8918" y="2651"/>
                    <a:pt x="8878" y="2625"/>
                    <a:pt x="8852" y="2611"/>
                  </a:cubicBezTo>
                  <a:cubicBezTo>
                    <a:pt x="8800" y="2585"/>
                    <a:pt x="8735" y="2546"/>
                    <a:pt x="8683" y="2520"/>
                  </a:cubicBezTo>
                  <a:cubicBezTo>
                    <a:pt x="8643" y="2494"/>
                    <a:pt x="8604" y="2468"/>
                    <a:pt x="8552" y="2442"/>
                  </a:cubicBezTo>
                  <a:cubicBezTo>
                    <a:pt x="8500" y="2416"/>
                    <a:pt x="8460" y="2390"/>
                    <a:pt x="8408" y="2350"/>
                  </a:cubicBezTo>
                  <a:cubicBezTo>
                    <a:pt x="8356" y="2324"/>
                    <a:pt x="8317" y="2298"/>
                    <a:pt x="8265" y="2272"/>
                  </a:cubicBezTo>
                  <a:cubicBezTo>
                    <a:pt x="8213" y="2246"/>
                    <a:pt x="8173" y="2219"/>
                    <a:pt x="8121" y="2181"/>
                  </a:cubicBezTo>
                  <a:cubicBezTo>
                    <a:pt x="8069" y="2155"/>
                    <a:pt x="8030" y="2115"/>
                    <a:pt x="7978" y="2089"/>
                  </a:cubicBezTo>
                  <a:cubicBezTo>
                    <a:pt x="7938" y="2063"/>
                    <a:pt x="7886" y="2037"/>
                    <a:pt x="7847" y="2011"/>
                  </a:cubicBezTo>
                  <a:cubicBezTo>
                    <a:pt x="7781" y="1958"/>
                    <a:pt x="7717" y="1920"/>
                    <a:pt x="7651" y="1868"/>
                  </a:cubicBezTo>
                  <a:cubicBezTo>
                    <a:pt x="7625" y="1854"/>
                    <a:pt x="7599" y="1841"/>
                    <a:pt x="7573" y="1815"/>
                  </a:cubicBezTo>
                  <a:cubicBezTo>
                    <a:pt x="7482" y="1750"/>
                    <a:pt x="7403" y="1697"/>
                    <a:pt x="7325" y="1633"/>
                  </a:cubicBezTo>
                  <a:cubicBezTo>
                    <a:pt x="7285" y="1606"/>
                    <a:pt x="7259" y="1580"/>
                    <a:pt x="7233" y="1554"/>
                  </a:cubicBezTo>
                  <a:cubicBezTo>
                    <a:pt x="7168" y="1515"/>
                    <a:pt x="7116" y="1462"/>
                    <a:pt x="7064" y="1424"/>
                  </a:cubicBezTo>
                  <a:cubicBezTo>
                    <a:pt x="7024" y="1398"/>
                    <a:pt x="6998" y="1371"/>
                    <a:pt x="6960" y="1345"/>
                  </a:cubicBezTo>
                  <a:cubicBezTo>
                    <a:pt x="6907" y="1293"/>
                    <a:pt x="6855" y="1253"/>
                    <a:pt x="6803" y="1215"/>
                  </a:cubicBezTo>
                  <a:cubicBezTo>
                    <a:pt x="6777" y="1175"/>
                    <a:pt x="6737" y="1149"/>
                    <a:pt x="6711" y="1123"/>
                  </a:cubicBezTo>
                  <a:cubicBezTo>
                    <a:pt x="6659" y="1071"/>
                    <a:pt x="6607" y="1032"/>
                    <a:pt x="6568" y="980"/>
                  </a:cubicBezTo>
                  <a:cubicBezTo>
                    <a:pt x="6528" y="954"/>
                    <a:pt x="6502" y="928"/>
                    <a:pt x="6476" y="888"/>
                  </a:cubicBezTo>
                  <a:lnTo>
                    <a:pt x="6319" y="731"/>
                  </a:lnTo>
                  <a:lnTo>
                    <a:pt x="6241" y="653"/>
                  </a:lnTo>
                  <a:cubicBezTo>
                    <a:pt x="6176" y="575"/>
                    <a:pt x="6098" y="496"/>
                    <a:pt x="6032" y="405"/>
                  </a:cubicBezTo>
                  <a:cubicBezTo>
                    <a:pt x="5980" y="431"/>
                    <a:pt x="5941" y="470"/>
                    <a:pt x="5902" y="496"/>
                  </a:cubicBezTo>
                  <a:cubicBezTo>
                    <a:pt x="5823" y="548"/>
                    <a:pt x="5759" y="614"/>
                    <a:pt x="5667" y="666"/>
                  </a:cubicBezTo>
                  <a:lnTo>
                    <a:pt x="5680" y="666"/>
                  </a:lnTo>
                  <a:cubicBezTo>
                    <a:pt x="5745" y="771"/>
                    <a:pt x="5823" y="862"/>
                    <a:pt x="5889" y="966"/>
                  </a:cubicBezTo>
                  <a:cubicBezTo>
                    <a:pt x="5915" y="992"/>
                    <a:pt x="5928" y="1006"/>
                    <a:pt x="5941" y="1032"/>
                  </a:cubicBezTo>
                  <a:cubicBezTo>
                    <a:pt x="6020" y="1123"/>
                    <a:pt x="6084" y="1215"/>
                    <a:pt x="6163" y="1306"/>
                  </a:cubicBezTo>
                  <a:cubicBezTo>
                    <a:pt x="6189" y="1319"/>
                    <a:pt x="6202" y="1345"/>
                    <a:pt x="6228" y="1371"/>
                  </a:cubicBezTo>
                  <a:cubicBezTo>
                    <a:pt x="6293" y="1450"/>
                    <a:pt x="6372" y="1528"/>
                    <a:pt x="6450" y="1606"/>
                  </a:cubicBezTo>
                  <a:cubicBezTo>
                    <a:pt x="6463" y="1633"/>
                    <a:pt x="6490" y="1659"/>
                    <a:pt x="6516" y="1671"/>
                  </a:cubicBezTo>
                  <a:cubicBezTo>
                    <a:pt x="6580" y="1750"/>
                    <a:pt x="6646" y="1815"/>
                    <a:pt x="6725" y="1880"/>
                  </a:cubicBezTo>
                  <a:lnTo>
                    <a:pt x="6815" y="1972"/>
                  </a:lnTo>
                  <a:cubicBezTo>
                    <a:pt x="6881" y="2024"/>
                    <a:pt x="6946" y="2089"/>
                    <a:pt x="7024" y="2155"/>
                  </a:cubicBezTo>
                  <a:cubicBezTo>
                    <a:pt x="7155" y="2259"/>
                    <a:pt x="7273" y="2364"/>
                    <a:pt x="7416" y="2468"/>
                  </a:cubicBezTo>
                  <a:cubicBezTo>
                    <a:pt x="7430" y="2481"/>
                    <a:pt x="7456" y="2494"/>
                    <a:pt x="7468" y="2507"/>
                  </a:cubicBezTo>
                  <a:cubicBezTo>
                    <a:pt x="7547" y="2572"/>
                    <a:pt x="7638" y="2625"/>
                    <a:pt x="7717" y="2689"/>
                  </a:cubicBezTo>
                  <a:lnTo>
                    <a:pt x="7834" y="2768"/>
                  </a:lnTo>
                  <a:cubicBezTo>
                    <a:pt x="7860" y="2781"/>
                    <a:pt x="7886" y="2794"/>
                    <a:pt x="7912" y="2820"/>
                  </a:cubicBezTo>
                  <a:lnTo>
                    <a:pt x="7926" y="2820"/>
                  </a:lnTo>
                  <a:cubicBezTo>
                    <a:pt x="7990" y="2860"/>
                    <a:pt x="8056" y="2912"/>
                    <a:pt x="8134" y="2951"/>
                  </a:cubicBezTo>
                  <a:cubicBezTo>
                    <a:pt x="8839" y="3368"/>
                    <a:pt x="9649" y="3721"/>
                    <a:pt x="10067" y="4400"/>
                  </a:cubicBezTo>
                  <a:cubicBezTo>
                    <a:pt x="10627" y="5340"/>
                    <a:pt x="10197" y="9243"/>
                    <a:pt x="9870" y="11201"/>
                  </a:cubicBezTo>
                  <a:cubicBezTo>
                    <a:pt x="9806" y="11332"/>
                    <a:pt x="9766" y="11541"/>
                    <a:pt x="9740" y="11880"/>
                  </a:cubicBezTo>
                  <a:cubicBezTo>
                    <a:pt x="9675" y="12455"/>
                    <a:pt x="9479" y="13016"/>
                    <a:pt x="9139" y="13499"/>
                  </a:cubicBezTo>
                  <a:cubicBezTo>
                    <a:pt x="8839" y="13930"/>
                    <a:pt x="8422" y="14308"/>
                    <a:pt x="7912" y="14452"/>
                  </a:cubicBezTo>
                  <a:cubicBezTo>
                    <a:pt x="7560" y="14543"/>
                    <a:pt x="7195" y="14531"/>
                    <a:pt x="6842" y="14622"/>
                  </a:cubicBezTo>
                  <a:cubicBezTo>
                    <a:pt x="6502" y="14700"/>
                    <a:pt x="6189" y="14883"/>
                    <a:pt x="5954" y="15131"/>
                  </a:cubicBezTo>
                  <a:cubicBezTo>
                    <a:pt x="5706" y="15392"/>
                    <a:pt x="5550" y="15706"/>
                    <a:pt x="5301" y="15953"/>
                  </a:cubicBezTo>
                  <a:cubicBezTo>
                    <a:pt x="4845" y="16397"/>
                    <a:pt x="4178" y="16567"/>
                    <a:pt x="3552" y="16606"/>
                  </a:cubicBezTo>
                  <a:cubicBezTo>
                    <a:pt x="2913" y="16646"/>
                    <a:pt x="2260" y="16593"/>
                    <a:pt x="1633" y="16672"/>
                  </a:cubicBezTo>
                  <a:cubicBezTo>
                    <a:pt x="993" y="16763"/>
                    <a:pt x="354" y="17024"/>
                    <a:pt x="1" y="17546"/>
                  </a:cubicBezTo>
                  <a:cubicBezTo>
                    <a:pt x="772" y="17285"/>
                    <a:pt x="1503" y="17090"/>
                    <a:pt x="2312" y="17050"/>
                  </a:cubicBezTo>
                  <a:cubicBezTo>
                    <a:pt x="2977" y="17024"/>
                    <a:pt x="3656" y="17063"/>
                    <a:pt x="4257" y="16815"/>
                  </a:cubicBezTo>
                  <a:lnTo>
                    <a:pt x="4257" y="16815"/>
                  </a:lnTo>
                  <a:cubicBezTo>
                    <a:pt x="4204" y="17220"/>
                    <a:pt x="3905" y="17520"/>
                    <a:pt x="3565" y="17742"/>
                  </a:cubicBezTo>
                  <a:cubicBezTo>
                    <a:pt x="3226" y="17964"/>
                    <a:pt x="2834" y="18120"/>
                    <a:pt x="2521" y="18369"/>
                  </a:cubicBezTo>
                  <a:cubicBezTo>
                    <a:pt x="2194" y="18616"/>
                    <a:pt x="1946" y="18996"/>
                    <a:pt x="1999" y="19387"/>
                  </a:cubicBezTo>
                  <a:cubicBezTo>
                    <a:pt x="2403" y="18656"/>
                    <a:pt x="3526" y="18643"/>
                    <a:pt x="4100" y="18029"/>
                  </a:cubicBezTo>
                  <a:cubicBezTo>
                    <a:pt x="4270" y="17847"/>
                    <a:pt x="4375" y="17612"/>
                    <a:pt x="4531" y="17415"/>
                  </a:cubicBezTo>
                  <a:cubicBezTo>
                    <a:pt x="4871" y="16959"/>
                    <a:pt x="5405" y="16658"/>
                    <a:pt x="5915" y="16371"/>
                  </a:cubicBezTo>
                  <a:cubicBezTo>
                    <a:pt x="6002" y="16323"/>
                    <a:pt x="6112" y="16274"/>
                    <a:pt x="6216" y="16274"/>
                  </a:cubicBezTo>
                  <a:cubicBezTo>
                    <a:pt x="6251" y="16274"/>
                    <a:pt x="6286" y="16279"/>
                    <a:pt x="6319" y="16293"/>
                  </a:cubicBezTo>
                  <a:cubicBezTo>
                    <a:pt x="6385" y="16332"/>
                    <a:pt x="6424" y="16397"/>
                    <a:pt x="6463" y="16463"/>
                  </a:cubicBezTo>
                  <a:cubicBezTo>
                    <a:pt x="6685" y="16855"/>
                    <a:pt x="6542" y="17337"/>
                    <a:pt x="6568" y="17781"/>
                  </a:cubicBezTo>
                  <a:cubicBezTo>
                    <a:pt x="6594" y="18225"/>
                    <a:pt x="6815" y="18656"/>
                    <a:pt x="7155" y="18956"/>
                  </a:cubicBezTo>
                  <a:cubicBezTo>
                    <a:pt x="7012" y="18329"/>
                    <a:pt x="6920" y="17703"/>
                    <a:pt x="6920" y="17063"/>
                  </a:cubicBezTo>
                  <a:cubicBezTo>
                    <a:pt x="6920" y="16815"/>
                    <a:pt x="6933" y="16580"/>
                    <a:pt x="6868" y="16345"/>
                  </a:cubicBezTo>
                  <a:cubicBezTo>
                    <a:pt x="6815" y="16162"/>
                    <a:pt x="6725" y="15993"/>
                    <a:pt x="6763" y="15810"/>
                  </a:cubicBezTo>
                  <a:cubicBezTo>
                    <a:pt x="6803" y="15614"/>
                    <a:pt x="6972" y="15457"/>
                    <a:pt x="7155" y="15379"/>
                  </a:cubicBezTo>
                  <a:cubicBezTo>
                    <a:pt x="7243" y="15335"/>
                    <a:pt x="7344" y="15303"/>
                    <a:pt x="7440" y="15303"/>
                  </a:cubicBezTo>
                  <a:cubicBezTo>
                    <a:pt x="7486" y="15303"/>
                    <a:pt x="7531" y="15310"/>
                    <a:pt x="7573" y="15327"/>
                  </a:cubicBezTo>
                  <a:cubicBezTo>
                    <a:pt x="7665" y="15353"/>
                    <a:pt x="7743" y="15419"/>
                    <a:pt x="7808" y="15483"/>
                  </a:cubicBezTo>
                  <a:cubicBezTo>
                    <a:pt x="7990" y="15706"/>
                    <a:pt x="8069" y="16005"/>
                    <a:pt x="8016" y="16280"/>
                  </a:cubicBezTo>
                  <a:cubicBezTo>
                    <a:pt x="7978" y="16475"/>
                    <a:pt x="7873" y="16658"/>
                    <a:pt x="7821" y="16855"/>
                  </a:cubicBezTo>
                  <a:cubicBezTo>
                    <a:pt x="7755" y="17063"/>
                    <a:pt x="7743" y="17285"/>
                    <a:pt x="7781" y="17494"/>
                  </a:cubicBezTo>
                  <a:cubicBezTo>
                    <a:pt x="7755" y="17285"/>
                    <a:pt x="7886" y="17102"/>
                    <a:pt x="8004" y="16919"/>
                  </a:cubicBezTo>
                  <a:cubicBezTo>
                    <a:pt x="8239" y="16541"/>
                    <a:pt x="8369" y="16084"/>
                    <a:pt x="8356" y="15640"/>
                  </a:cubicBezTo>
                  <a:cubicBezTo>
                    <a:pt x="8343" y="15509"/>
                    <a:pt x="8330" y="15366"/>
                    <a:pt x="8396" y="15248"/>
                  </a:cubicBezTo>
                  <a:cubicBezTo>
                    <a:pt x="8448" y="15131"/>
                    <a:pt x="8565" y="15066"/>
                    <a:pt x="8669" y="14987"/>
                  </a:cubicBezTo>
                  <a:cubicBezTo>
                    <a:pt x="9153" y="14648"/>
                    <a:pt x="9597" y="14230"/>
                    <a:pt x="9949" y="13747"/>
                  </a:cubicBezTo>
                  <a:cubicBezTo>
                    <a:pt x="10027" y="13643"/>
                    <a:pt x="10105" y="13525"/>
                    <a:pt x="10223" y="13460"/>
                  </a:cubicBezTo>
                  <a:cubicBezTo>
                    <a:pt x="10287" y="13428"/>
                    <a:pt x="10355" y="13413"/>
                    <a:pt x="10423" y="13413"/>
                  </a:cubicBezTo>
                  <a:cubicBezTo>
                    <a:pt x="10604" y="13413"/>
                    <a:pt x="10785" y="13517"/>
                    <a:pt x="10889" y="13669"/>
                  </a:cubicBezTo>
                  <a:cubicBezTo>
                    <a:pt x="11019" y="13878"/>
                    <a:pt x="11019" y="14139"/>
                    <a:pt x="10954" y="14374"/>
                  </a:cubicBezTo>
                  <a:cubicBezTo>
                    <a:pt x="10889" y="14609"/>
                    <a:pt x="10772" y="14831"/>
                    <a:pt x="10667" y="15053"/>
                  </a:cubicBezTo>
                  <a:cubicBezTo>
                    <a:pt x="10171" y="16084"/>
                    <a:pt x="10093" y="17298"/>
                    <a:pt x="10458" y="18395"/>
                  </a:cubicBezTo>
                  <a:cubicBezTo>
                    <a:pt x="10354" y="18056"/>
                    <a:pt x="10549" y="17742"/>
                    <a:pt x="10601" y="17403"/>
                  </a:cubicBezTo>
                  <a:cubicBezTo>
                    <a:pt x="10641" y="17168"/>
                    <a:pt x="10589" y="16919"/>
                    <a:pt x="10601" y="16684"/>
                  </a:cubicBezTo>
                  <a:cubicBezTo>
                    <a:pt x="10615" y="16449"/>
                    <a:pt x="10732" y="16176"/>
                    <a:pt x="10967" y="16110"/>
                  </a:cubicBezTo>
                  <a:cubicBezTo>
                    <a:pt x="11006" y="16097"/>
                    <a:pt x="11046" y="16091"/>
                    <a:pt x="11085" y="16091"/>
                  </a:cubicBezTo>
                  <a:cubicBezTo>
                    <a:pt x="11320" y="16091"/>
                    <a:pt x="11538" y="16306"/>
                    <a:pt x="11594" y="16541"/>
                  </a:cubicBezTo>
                  <a:cubicBezTo>
                    <a:pt x="11659" y="16828"/>
                    <a:pt x="11541" y="17102"/>
                    <a:pt x="11437" y="17377"/>
                  </a:cubicBezTo>
                  <a:cubicBezTo>
                    <a:pt x="11332" y="17638"/>
                    <a:pt x="11215" y="17911"/>
                    <a:pt x="11242" y="18186"/>
                  </a:cubicBezTo>
                  <a:cubicBezTo>
                    <a:pt x="11280" y="18526"/>
                    <a:pt x="11541" y="18799"/>
                    <a:pt x="11659" y="19126"/>
                  </a:cubicBezTo>
                  <a:cubicBezTo>
                    <a:pt x="11868" y="19648"/>
                    <a:pt x="11712" y="20235"/>
                    <a:pt x="11541" y="20784"/>
                  </a:cubicBezTo>
                  <a:cubicBezTo>
                    <a:pt x="12011" y="20235"/>
                    <a:pt x="12155" y="19439"/>
                    <a:pt x="11881" y="18787"/>
                  </a:cubicBezTo>
                  <a:lnTo>
                    <a:pt x="11881" y="18787"/>
                  </a:lnTo>
                  <a:cubicBezTo>
                    <a:pt x="12377" y="18865"/>
                    <a:pt x="12795" y="19309"/>
                    <a:pt x="12847" y="19791"/>
                  </a:cubicBezTo>
                  <a:cubicBezTo>
                    <a:pt x="13003" y="19504"/>
                    <a:pt x="12951" y="19113"/>
                    <a:pt x="12716" y="18878"/>
                  </a:cubicBezTo>
                  <a:cubicBezTo>
                    <a:pt x="12495" y="18656"/>
                    <a:pt x="12129" y="18578"/>
                    <a:pt x="11920" y="18329"/>
                  </a:cubicBezTo>
                  <a:cubicBezTo>
                    <a:pt x="11738" y="18120"/>
                    <a:pt x="11712" y="17807"/>
                    <a:pt x="11790" y="17533"/>
                  </a:cubicBezTo>
                  <a:cubicBezTo>
                    <a:pt x="11881" y="17259"/>
                    <a:pt x="12063" y="17037"/>
                    <a:pt x="12272" y="16841"/>
                  </a:cubicBezTo>
                  <a:cubicBezTo>
                    <a:pt x="12455" y="16919"/>
                    <a:pt x="12612" y="17063"/>
                    <a:pt x="12716" y="17233"/>
                  </a:cubicBezTo>
                  <a:cubicBezTo>
                    <a:pt x="12573" y="17455"/>
                    <a:pt x="12455" y="17703"/>
                    <a:pt x="12390" y="17964"/>
                  </a:cubicBezTo>
                  <a:cubicBezTo>
                    <a:pt x="12690" y="17859"/>
                    <a:pt x="12873" y="17546"/>
                    <a:pt x="12873" y="17246"/>
                  </a:cubicBezTo>
                  <a:cubicBezTo>
                    <a:pt x="12873" y="16945"/>
                    <a:pt x="12690" y="16658"/>
                    <a:pt x="12443" y="16475"/>
                  </a:cubicBezTo>
                  <a:cubicBezTo>
                    <a:pt x="12312" y="16371"/>
                    <a:pt x="12155" y="16306"/>
                    <a:pt x="12037" y="16188"/>
                  </a:cubicBezTo>
                  <a:cubicBezTo>
                    <a:pt x="11881" y="16019"/>
                    <a:pt x="11842" y="15770"/>
                    <a:pt x="11816" y="15549"/>
                  </a:cubicBezTo>
                  <a:cubicBezTo>
                    <a:pt x="11776" y="15210"/>
                    <a:pt x="11790" y="14804"/>
                    <a:pt x="12063" y="14596"/>
                  </a:cubicBezTo>
                  <a:cubicBezTo>
                    <a:pt x="12171" y="14508"/>
                    <a:pt x="12302" y="14469"/>
                    <a:pt x="12437" y="14469"/>
                  </a:cubicBezTo>
                  <a:cubicBezTo>
                    <a:pt x="12743" y="14469"/>
                    <a:pt x="13069" y="14671"/>
                    <a:pt x="13186" y="14961"/>
                  </a:cubicBezTo>
                  <a:cubicBezTo>
                    <a:pt x="13356" y="15379"/>
                    <a:pt x="13200" y="15862"/>
                    <a:pt x="12939" y="16214"/>
                  </a:cubicBezTo>
                  <a:cubicBezTo>
                    <a:pt x="13200" y="16150"/>
                    <a:pt x="13409" y="15915"/>
                    <a:pt x="13447" y="15653"/>
                  </a:cubicBezTo>
                  <a:cubicBezTo>
                    <a:pt x="13473" y="15405"/>
                    <a:pt x="13383" y="15184"/>
                    <a:pt x="13369" y="14935"/>
                  </a:cubicBezTo>
                  <a:cubicBezTo>
                    <a:pt x="13356" y="14700"/>
                    <a:pt x="13473" y="14413"/>
                    <a:pt x="13708" y="14374"/>
                  </a:cubicBezTo>
                  <a:cubicBezTo>
                    <a:pt x="13729" y="14370"/>
                    <a:pt x="13750" y="14369"/>
                    <a:pt x="13770" y="14369"/>
                  </a:cubicBezTo>
                  <a:cubicBezTo>
                    <a:pt x="13967" y="14369"/>
                    <a:pt x="14138" y="14534"/>
                    <a:pt x="14257" y="14700"/>
                  </a:cubicBezTo>
                  <a:cubicBezTo>
                    <a:pt x="14636" y="15236"/>
                    <a:pt x="14845" y="15901"/>
                    <a:pt x="14845" y="16554"/>
                  </a:cubicBezTo>
                  <a:cubicBezTo>
                    <a:pt x="14845" y="16710"/>
                    <a:pt x="14831" y="16881"/>
                    <a:pt x="14897" y="17037"/>
                  </a:cubicBezTo>
                  <a:cubicBezTo>
                    <a:pt x="14988" y="17233"/>
                    <a:pt x="15184" y="17351"/>
                    <a:pt x="15406" y="17429"/>
                  </a:cubicBezTo>
                  <a:cubicBezTo>
                    <a:pt x="15236" y="17533"/>
                    <a:pt x="15118" y="17716"/>
                    <a:pt x="15040" y="17938"/>
                  </a:cubicBezTo>
                  <a:cubicBezTo>
                    <a:pt x="14897" y="18343"/>
                    <a:pt x="14819" y="18773"/>
                    <a:pt x="14792" y="19204"/>
                  </a:cubicBezTo>
                  <a:cubicBezTo>
                    <a:pt x="14909" y="18904"/>
                    <a:pt x="15014" y="18616"/>
                    <a:pt x="15118" y="18329"/>
                  </a:cubicBezTo>
                  <a:cubicBezTo>
                    <a:pt x="15171" y="18199"/>
                    <a:pt x="15223" y="18068"/>
                    <a:pt x="15315" y="17964"/>
                  </a:cubicBezTo>
                  <a:cubicBezTo>
                    <a:pt x="15419" y="17847"/>
                    <a:pt x="15562" y="17781"/>
                    <a:pt x="15680" y="17703"/>
                  </a:cubicBezTo>
                  <a:cubicBezTo>
                    <a:pt x="15759" y="17650"/>
                    <a:pt x="15837" y="17572"/>
                    <a:pt x="15876" y="17507"/>
                  </a:cubicBezTo>
                  <a:cubicBezTo>
                    <a:pt x="16098" y="17533"/>
                    <a:pt x="16319" y="17560"/>
                    <a:pt x="16516" y="17664"/>
                  </a:cubicBezTo>
                  <a:cubicBezTo>
                    <a:pt x="17129" y="17977"/>
                    <a:pt x="17195" y="18825"/>
                    <a:pt x="17703" y="19295"/>
                  </a:cubicBezTo>
                  <a:cubicBezTo>
                    <a:pt x="18147" y="19713"/>
                    <a:pt x="18866" y="19739"/>
                    <a:pt x="19322" y="20157"/>
                  </a:cubicBezTo>
                  <a:cubicBezTo>
                    <a:pt x="19179" y="19556"/>
                    <a:pt x="18343" y="19426"/>
                    <a:pt x="17912" y="18982"/>
                  </a:cubicBezTo>
                  <a:cubicBezTo>
                    <a:pt x="17573" y="18630"/>
                    <a:pt x="17494" y="18108"/>
                    <a:pt x="17233" y="17703"/>
                  </a:cubicBezTo>
                  <a:cubicBezTo>
                    <a:pt x="17247" y="17702"/>
                    <a:pt x="17260" y="17702"/>
                    <a:pt x="17274" y="17702"/>
                  </a:cubicBezTo>
                  <a:cubicBezTo>
                    <a:pt x="17586" y="17702"/>
                    <a:pt x="17886" y="17839"/>
                    <a:pt x="18173" y="17964"/>
                  </a:cubicBezTo>
                  <a:cubicBezTo>
                    <a:pt x="18422" y="18068"/>
                    <a:pt x="18657" y="18173"/>
                    <a:pt x="18892" y="18277"/>
                  </a:cubicBezTo>
                  <a:cubicBezTo>
                    <a:pt x="18787" y="18082"/>
                    <a:pt x="18578" y="17938"/>
                    <a:pt x="18382" y="17821"/>
                  </a:cubicBezTo>
                  <a:cubicBezTo>
                    <a:pt x="18239" y="17742"/>
                    <a:pt x="18082" y="17664"/>
                    <a:pt x="17912" y="17624"/>
                  </a:cubicBezTo>
                  <a:cubicBezTo>
                    <a:pt x="17788" y="17592"/>
                    <a:pt x="17661" y="17585"/>
                    <a:pt x="17532" y="17585"/>
                  </a:cubicBezTo>
                  <a:cubicBezTo>
                    <a:pt x="17445" y="17585"/>
                    <a:pt x="17357" y="17588"/>
                    <a:pt x="17269" y="17588"/>
                  </a:cubicBezTo>
                  <a:cubicBezTo>
                    <a:pt x="17227" y="17588"/>
                    <a:pt x="17185" y="17588"/>
                    <a:pt x="17142" y="17586"/>
                  </a:cubicBezTo>
                  <a:lnTo>
                    <a:pt x="17012" y="17455"/>
                  </a:lnTo>
                  <a:cubicBezTo>
                    <a:pt x="16580" y="17102"/>
                    <a:pt x="15902" y="17116"/>
                    <a:pt x="15550" y="16698"/>
                  </a:cubicBezTo>
                  <a:cubicBezTo>
                    <a:pt x="15393" y="16528"/>
                    <a:pt x="15315" y="16293"/>
                    <a:pt x="15249" y="16071"/>
                  </a:cubicBezTo>
                  <a:cubicBezTo>
                    <a:pt x="15132" y="15640"/>
                    <a:pt x="15001" y="15210"/>
                    <a:pt x="14871" y="14778"/>
                  </a:cubicBezTo>
                  <a:cubicBezTo>
                    <a:pt x="14845" y="14700"/>
                    <a:pt x="14819" y="14609"/>
                    <a:pt x="14819" y="14517"/>
                  </a:cubicBezTo>
                  <a:cubicBezTo>
                    <a:pt x="14831" y="14361"/>
                    <a:pt x="14923" y="14217"/>
                    <a:pt x="15054" y="14113"/>
                  </a:cubicBezTo>
                  <a:cubicBezTo>
                    <a:pt x="15237" y="13963"/>
                    <a:pt x="15473" y="13899"/>
                    <a:pt x="15717" y="13899"/>
                  </a:cubicBezTo>
                  <a:cubicBezTo>
                    <a:pt x="15941" y="13899"/>
                    <a:pt x="16171" y="13954"/>
                    <a:pt x="16372" y="14047"/>
                  </a:cubicBezTo>
                  <a:cubicBezTo>
                    <a:pt x="16502" y="14099"/>
                    <a:pt x="16620" y="14165"/>
                    <a:pt x="16737" y="14244"/>
                  </a:cubicBezTo>
                  <a:cubicBezTo>
                    <a:pt x="16711" y="14334"/>
                    <a:pt x="16685" y="14426"/>
                    <a:pt x="16672" y="14465"/>
                  </a:cubicBezTo>
                  <a:cubicBezTo>
                    <a:pt x="16607" y="14674"/>
                    <a:pt x="16659" y="14883"/>
                    <a:pt x="16699" y="15092"/>
                  </a:cubicBezTo>
                  <a:cubicBezTo>
                    <a:pt x="16777" y="15419"/>
                    <a:pt x="16868" y="15758"/>
                    <a:pt x="17103" y="15979"/>
                  </a:cubicBezTo>
                  <a:cubicBezTo>
                    <a:pt x="17142" y="15888"/>
                    <a:pt x="17077" y="15784"/>
                    <a:pt x="17024" y="15706"/>
                  </a:cubicBezTo>
                  <a:cubicBezTo>
                    <a:pt x="16829" y="15366"/>
                    <a:pt x="16789" y="14949"/>
                    <a:pt x="16934" y="14596"/>
                  </a:cubicBezTo>
                  <a:cubicBezTo>
                    <a:pt x="16960" y="14531"/>
                    <a:pt x="16986" y="14479"/>
                    <a:pt x="17012" y="14413"/>
                  </a:cubicBezTo>
                  <a:cubicBezTo>
                    <a:pt x="17181" y="14543"/>
                    <a:pt x="17351" y="14674"/>
                    <a:pt x="17534" y="14792"/>
                  </a:cubicBezTo>
                  <a:cubicBezTo>
                    <a:pt x="18161" y="15184"/>
                    <a:pt x="18878" y="15419"/>
                    <a:pt x="19609" y="15523"/>
                  </a:cubicBezTo>
                  <a:cubicBezTo>
                    <a:pt x="20145" y="15601"/>
                    <a:pt x="20758" y="15614"/>
                    <a:pt x="21137" y="16005"/>
                  </a:cubicBezTo>
                  <a:cubicBezTo>
                    <a:pt x="21346" y="16202"/>
                    <a:pt x="21450" y="16489"/>
                    <a:pt x="21555" y="16750"/>
                  </a:cubicBezTo>
                  <a:cubicBezTo>
                    <a:pt x="21581" y="16789"/>
                    <a:pt x="21594" y="16841"/>
                    <a:pt x="21620" y="16881"/>
                  </a:cubicBezTo>
                  <a:cubicBezTo>
                    <a:pt x="21594" y="16959"/>
                    <a:pt x="21567" y="17037"/>
                    <a:pt x="21555" y="17063"/>
                  </a:cubicBezTo>
                  <a:cubicBezTo>
                    <a:pt x="21477" y="17194"/>
                    <a:pt x="21372" y="17311"/>
                    <a:pt x="21280" y="17429"/>
                  </a:cubicBezTo>
                  <a:cubicBezTo>
                    <a:pt x="21097" y="17703"/>
                    <a:pt x="21007" y="18042"/>
                    <a:pt x="21045" y="18369"/>
                  </a:cubicBezTo>
                  <a:cubicBezTo>
                    <a:pt x="21071" y="18094"/>
                    <a:pt x="21189" y="17833"/>
                    <a:pt x="21372" y="17624"/>
                  </a:cubicBezTo>
                  <a:cubicBezTo>
                    <a:pt x="21489" y="17507"/>
                    <a:pt x="21633" y="17403"/>
                    <a:pt x="21738" y="17259"/>
                  </a:cubicBezTo>
                  <a:cubicBezTo>
                    <a:pt x="21750" y="17246"/>
                    <a:pt x="21764" y="17220"/>
                    <a:pt x="21776" y="17207"/>
                  </a:cubicBezTo>
                  <a:cubicBezTo>
                    <a:pt x="22011" y="17624"/>
                    <a:pt x="22286" y="18016"/>
                    <a:pt x="22599" y="18381"/>
                  </a:cubicBezTo>
                  <a:cubicBezTo>
                    <a:pt x="22390" y="17781"/>
                    <a:pt x="22168" y="17180"/>
                    <a:pt x="21959" y="16580"/>
                  </a:cubicBezTo>
                  <a:cubicBezTo>
                    <a:pt x="21868" y="16332"/>
                    <a:pt x="21776" y="16084"/>
                    <a:pt x="21607" y="15888"/>
                  </a:cubicBezTo>
                  <a:cubicBezTo>
                    <a:pt x="21228" y="15445"/>
                    <a:pt x="20575" y="15379"/>
                    <a:pt x="20014" y="15196"/>
                  </a:cubicBezTo>
                  <a:cubicBezTo>
                    <a:pt x="19597" y="15053"/>
                    <a:pt x="19191" y="14844"/>
                    <a:pt x="18852" y="14557"/>
                  </a:cubicBezTo>
                  <a:lnTo>
                    <a:pt x="18852" y="14557"/>
                  </a:lnTo>
                  <a:cubicBezTo>
                    <a:pt x="19583" y="14635"/>
                    <a:pt x="20302" y="14752"/>
                    <a:pt x="21033" y="14896"/>
                  </a:cubicBezTo>
                  <a:cubicBezTo>
                    <a:pt x="21248" y="15086"/>
                    <a:pt x="21688" y="15451"/>
                    <a:pt x="21662" y="15542"/>
                  </a:cubicBezTo>
                  <a:lnTo>
                    <a:pt x="21662" y="15542"/>
                  </a:lnTo>
                  <a:cubicBezTo>
                    <a:pt x="21683" y="15491"/>
                    <a:pt x="21658" y="15429"/>
                    <a:pt x="21633" y="15392"/>
                  </a:cubicBezTo>
                  <a:cubicBezTo>
                    <a:pt x="21555" y="15248"/>
                    <a:pt x="21477" y="15092"/>
                    <a:pt x="21359" y="14975"/>
                  </a:cubicBezTo>
                  <a:lnTo>
                    <a:pt x="21359" y="14975"/>
                  </a:lnTo>
                  <a:cubicBezTo>
                    <a:pt x="21567" y="15027"/>
                    <a:pt x="21776" y="15066"/>
                    <a:pt x="21985" y="15118"/>
                  </a:cubicBezTo>
                  <a:cubicBezTo>
                    <a:pt x="22220" y="15184"/>
                    <a:pt x="22495" y="15288"/>
                    <a:pt x="22560" y="15509"/>
                  </a:cubicBezTo>
                  <a:cubicBezTo>
                    <a:pt x="22521" y="15222"/>
                    <a:pt x="22286" y="14987"/>
                    <a:pt x="22025" y="14844"/>
                  </a:cubicBezTo>
                  <a:cubicBezTo>
                    <a:pt x="21750" y="14714"/>
                    <a:pt x="21450" y="14661"/>
                    <a:pt x="21150" y="14609"/>
                  </a:cubicBezTo>
                  <a:cubicBezTo>
                    <a:pt x="19910" y="14387"/>
                    <a:pt x="18669" y="14126"/>
                    <a:pt x="17416" y="13878"/>
                  </a:cubicBezTo>
                  <a:cubicBezTo>
                    <a:pt x="17533" y="13661"/>
                    <a:pt x="17773" y="13593"/>
                    <a:pt x="18030" y="13593"/>
                  </a:cubicBezTo>
                  <a:cubicBezTo>
                    <a:pt x="18174" y="13593"/>
                    <a:pt x="18324" y="13615"/>
                    <a:pt x="18460" y="13643"/>
                  </a:cubicBezTo>
                  <a:cubicBezTo>
                    <a:pt x="19492" y="13852"/>
                    <a:pt x="20511" y="14061"/>
                    <a:pt x="21541" y="14282"/>
                  </a:cubicBezTo>
                  <a:cubicBezTo>
                    <a:pt x="22077" y="14387"/>
                    <a:pt x="22638" y="14517"/>
                    <a:pt x="23004" y="14909"/>
                  </a:cubicBezTo>
                  <a:cubicBezTo>
                    <a:pt x="23252" y="15184"/>
                    <a:pt x="23369" y="15549"/>
                    <a:pt x="23447" y="15901"/>
                  </a:cubicBezTo>
                  <a:cubicBezTo>
                    <a:pt x="23461" y="15979"/>
                    <a:pt x="23487" y="16045"/>
                    <a:pt x="23500" y="16123"/>
                  </a:cubicBezTo>
                  <a:cubicBezTo>
                    <a:pt x="23500" y="16371"/>
                    <a:pt x="23578" y="16672"/>
                    <a:pt x="23592" y="16776"/>
                  </a:cubicBezTo>
                  <a:cubicBezTo>
                    <a:pt x="23656" y="17285"/>
                    <a:pt x="23565" y="17821"/>
                    <a:pt x="23330" y="18277"/>
                  </a:cubicBezTo>
                  <a:cubicBezTo>
                    <a:pt x="23238" y="18473"/>
                    <a:pt x="23108" y="18669"/>
                    <a:pt x="23134" y="18878"/>
                  </a:cubicBezTo>
                  <a:cubicBezTo>
                    <a:pt x="23212" y="18825"/>
                    <a:pt x="23265" y="18734"/>
                    <a:pt x="23304" y="18643"/>
                  </a:cubicBezTo>
                  <a:cubicBezTo>
                    <a:pt x="23500" y="18329"/>
                    <a:pt x="23682" y="18003"/>
                    <a:pt x="23839" y="17664"/>
                  </a:cubicBezTo>
                  <a:cubicBezTo>
                    <a:pt x="23905" y="17885"/>
                    <a:pt x="23996" y="18094"/>
                    <a:pt x="24114" y="18291"/>
                  </a:cubicBezTo>
                  <a:cubicBezTo>
                    <a:pt x="24558" y="19034"/>
                    <a:pt x="25419" y="19544"/>
                    <a:pt x="26307" y="19596"/>
                  </a:cubicBezTo>
                  <a:cubicBezTo>
                    <a:pt x="25811" y="18996"/>
                    <a:pt x="24910" y="18799"/>
                    <a:pt x="24479" y="18173"/>
                  </a:cubicBezTo>
                  <a:cubicBezTo>
                    <a:pt x="24323" y="17951"/>
                    <a:pt x="24244" y="17690"/>
                    <a:pt x="24166" y="17441"/>
                  </a:cubicBezTo>
                  <a:lnTo>
                    <a:pt x="24166" y="17441"/>
                  </a:lnTo>
                  <a:cubicBezTo>
                    <a:pt x="24701" y="17612"/>
                    <a:pt x="25236" y="17781"/>
                    <a:pt x="25785" y="17951"/>
                  </a:cubicBezTo>
                  <a:cubicBezTo>
                    <a:pt x="25999" y="18019"/>
                    <a:pt x="26224" y="18087"/>
                    <a:pt x="26450" y="18087"/>
                  </a:cubicBezTo>
                  <a:cubicBezTo>
                    <a:pt x="26484" y="18087"/>
                    <a:pt x="26519" y="18085"/>
                    <a:pt x="26554" y="18082"/>
                  </a:cubicBezTo>
                  <a:cubicBezTo>
                    <a:pt x="26241" y="17938"/>
                    <a:pt x="25928" y="17807"/>
                    <a:pt x="25628" y="17664"/>
                  </a:cubicBezTo>
                  <a:cubicBezTo>
                    <a:pt x="25353" y="17546"/>
                    <a:pt x="25080" y="17429"/>
                    <a:pt x="24779" y="17389"/>
                  </a:cubicBezTo>
                  <a:cubicBezTo>
                    <a:pt x="24558" y="17351"/>
                    <a:pt x="24323" y="17363"/>
                    <a:pt x="24152" y="17233"/>
                  </a:cubicBezTo>
                  <a:lnTo>
                    <a:pt x="24100" y="17180"/>
                  </a:lnTo>
                  <a:cubicBezTo>
                    <a:pt x="23983" y="16724"/>
                    <a:pt x="23853" y="16280"/>
                    <a:pt x="23735" y="15836"/>
                  </a:cubicBezTo>
                  <a:lnTo>
                    <a:pt x="23735" y="15823"/>
                  </a:lnTo>
                  <a:cubicBezTo>
                    <a:pt x="23767" y="15844"/>
                    <a:pt x="23799" y="15866"/>
                    <a:pt x="23831" y="15866"/>
                  </a:cubicBezTo>
                  <a:cubicBezTo>
                    <a:pt x="23839" y="15866"/>
                    <a:pt x="23846" y="15865"/>
                    <a:pt x="23853" y="15862"/>
                  </a:cubicBezTo>
                  <a:cubicBezTo>
                    <a:pt x="23905" y="15862"/>
                    <a:pt x="23943" y="15810"/>
                    <a:pt x="23996" y="15770"/>
                  </a:cubicBezTo>
                  <a:cubicBezTo>
                    <a:pt x="24028" y="15754"/>
                    <a:pt x="24064" y="15747"/>
                    <a:pt x="24099" y="15747"/>
                  </a:cubicBezTo>
                  <a:cubicBezTo>
                    <a:pt x="24149" y="15747"/>
                    <a:pt x="24199" y="15761"/>
                    <a:pt x="24244" y="15784"/>
                  </a:cubicBezTo>
                  <a:cubicBezTo>
                    <a:pt x="24323" y="15810"/>
                    <a:pt x="24387" y="15875"/>
                    <a:pt x="24453" y="15927"/>
                  </a:cubicBezTo>
                  <a:cubicBezTo>
                    <a:pt x="24610" y="16058"/>
                    <a:pt x="24793" y="16150"/>
                    <a:pt x="24975" y="16214"/>
                  </a:cubicBezTo>
                  <a:cubicBezTo>
                    <a:pt x="24910" y="15979"/>
                    <a:pt x="24558" y="15953"/>
                    <a:pt x="24413" y="15758"/>
                  </a:cubicBezTo>
                  <a:cubicBezTo>
                    <a:pt x="24442" y="15702"/>
                    <a:pt x="24503" y="15686"/>
                    <a:pt x="24564" y="15686"/>
                  </a:cubicBezTo>
                  <a:cubicBezTo>
                    <a:pt x="24589" y="15686"/>
                    <a:pt x="24614" y="15689"/>
                    <a:pt x="24636" y="15692"/>
                  </a:cubicBezTo>
                  <a:cubicBezTo>
                    <a:pt x="25028" y="15744"/>
                    <a:pt x="25471" y="15836"/>
                    <a:pt x="25719" y="16136"/>
                  </a:cubicBezTo>
                  <a:cubicBezTo>
                    <a:pt x="25759" y="16188"/>
                    <a:pt x="25797" y="16240"/>
                    <a:pt x="25849" y="16280"/>
                  </a:cubicBezTo>
                  <a:cubicBezTo>
                    <a:pt x="25876" y="16299"/>
                    <a:pt x="25905" y="16309"/>
                    <a:pt x="25933" y="16309"/>
                  </a:cubicBezTo>
                  <a:cubicBezTo>
                    <a:pt x="25961" y="16309"/>
                    <a:pt x="25987" y="16299"/>
                    <a:pt x="26006" y="16280"/>
                  </a:cubicBezTo>
                  <a:cubicBezTo>
                    <a:pt x="25980" y="16097"/>
                    <a:pt x="25823" y="15979"/>
                    <a:pt x="25667" y="15888"/>
                  </a:cubicBezTo>
                  <a:cubicBezTo>
                    <a:pt x="25315" y="15692"/>
                    <a:pt x="24923" y="15588"/>
                    <a:pt x="24531" y="15562"/>
                  </a:cubicBezTo>
                  <a:cubicBezTo>
                    <a:pt x="24309" y="15549"/>
                    <a:pt x="24088" y="15562"/>
                    <a:pt x="23879" y="15509"/>
                  </a:cubicBezTo>
                  <a:cubicBezTo>
                    <a:pt x="23787" y="15483"/>
                    <a:pt x="23682" y="15431"/>
                    <a:pt x="23604" y="15366"/>
                  </a:cubicBezTo>
                  <a:cubicBezTo>
                    <a:pt x="23500" y="15053"/>
                    <a:pt x="23369" y="14766"/>
                    <a:pt x="23148" y="14517"/>
                  </a:cubicBezTo>
                  <a:cubicBezTo>
                    <a:pt x="22925" y="14282"/>
                    <a:pt x="22638" y="14126"/>
                    <a:pt x="22338" y="14009"/>
                  </a:cubicBezTo>
                  <a:cubicBezTo>
                    <a:pt x="22507" y="14009"/>
                    <a:pt x="22678" y="14009"/>
                    <a:pt x="22834" y="14021"/>
                  </a:cubicBezTo>
                  <a:cubicBezTo>
                    <a:pt x="23304" y="14073"/>
                    <a:pt x="23774" y="14244"/>
                    <a:pt x="24166" y="14505"/>
                  </a:cubicBezTo>
                  <a:cubicBezTo>
                    <a:pt x="24387" y="14661"/>
                    <a:pt x="24610" y="14857"/>
                    <a:pt x="24883" y="14896"/>
                  </a:cubicBezTo>
                  <a:cubicBezTo>
                    <a:pt x="24314" y="14195"/>
                    <a:pt x="23386" y="13779"/>
                    <a:pt x="22462" y="13779"/>
                  </a:cubicBezTo>
                  <a:cubicBezTo>
                    <a:pt x="22285" y="13779"/>
                    <a:pt x="22108" y="13794"/>
                    <a:pt x="21933" y="13826"/>
                  </a:cubicBezTo>
                  <a:cubicBezTo>
                    <a:pt x="21907" y="13826"/>
                    <a:pt x="21881" y="13826"/>
                    <a:pt x="21842" y="13838"/>
                  </a:cubicBezTo>
                  <a:cubicBezTo>
                    <a:pt x="21790" y="13826"/>
                    <a:pt x="21738" y="13800"/>
                    <a:pt x="21672" y="13786"/>
                  </a:cubicBezTo>
                  <a:cubicBezTo>
                    <a:pt x="20340" y="13394"/>
                    <a:pt x="18996" y="13003"/>
                    <a:pt x="17612" y="12924"/>
                  </a:cubicBezTo>
                  <a:cubicBezTo>
                    <a:pt x="16672" y="12872"/>
                    <a:pt x="15667" y="12951"/>
                    <a:pt x="14831" y="12520"/>
                  </a:cubicBezTo>
                  <a:cubicBezTo>
                    <a:pt x="14727" y="12468"/>
                    <a:pt x="14636" y="12416"/>
                    <a:pt x="14558" y="12338"/>
                  </a:cubicBezTo>
                  <a:cubicBezTo>
                    <a:pt x="14531" y="12311"/>
                    <a:pt x="14518" y="12285"/>
                    <a:pt x="14492" y="12272"/>
                  </a:cubicBezTo>
                  <a:cubicBezTo>
                    <a:pt x="14492" y="10131"/>
                    <a:pt x="13879" y="5170"/>
                    <a:pt x="14100" y="5157"/>
                  </a:cubicBezTo>
                  <a:cubicBezTo>
                    <a:pt x="15379" y="5092"/>
                    <a:pt x="16607" y="4648"/>
                    <a:pt x="17651" y="3930"/>
                  </a:cubicBezTo>
                  <a:lnTo>
                    <a:pt x="17665" y="3930"/>
                  </a:lnTo>
                  <a:cubicBezTo>
                    <a:pt x="17743" y="3878"/>
                    <a:pt x="17821" y="3812"/>
                    <a:pt x="17900" y="3760"/>
                  </a:cubicBezTo>
                  <a:cubicBezTo>
                    <a:pt x="17912" y="3747"/>
                    <a:pt x="17938" y="3734"/>
                    <a:pt x="17952" y="3721"/>
                  </a:cubicBezTo>
                  <a:cubicBezTo>
                    <a:pt x="18017" y="3669"/>
                    <a:pt x="18069" y="3617"/>
                    <a:pt x="18135" y="3565"/>
                  </a:cubicBezTo>
                  <a:cubicBezTo>
                    <a:pt x="18161" y="3551"/>
                    <a:pt x="18173" y="3539"/>
                    <a:pt x="18199" y="3525"/>
                  </a:cubicBezTo>
                  <a:cubicBezTo>
                    <a:pt x="18252" y="3473"/>
                    <a:pt x="18317" y="3421"/>
                    <a:pt x="18370" y="3368"/>
                  </a:cubicBezTo>
                  <a:cubicBezTo>
                    <a:pt x="18396" y="3356"/>
                    <a:pt x="18408" y="3342"/>
                    <a:pt x="18422" y="3316"/>
                  </a:cubicBezTo>
                  <a:cubicBezTo>
                    <a:pt x="18500" y="3264"/>
                    <a:pt x="18552" y="3199"/>
                    <a:pt x="18617" y="3133"/>
                  </a:cubicBezTo>
                  <a:cubicBezTo>
                    <a:pt x="18631" y="3133"/>
                    <a:pt x="18643" y="3121"/>
                    <a:pt x="18643" y="3107"/>
                  </a:cubicBezTo>
                  <a:cubicBezTo>
                    <a:pt x="18722" y="3042"/>
                    <a:pt x="18787" y="2964"/>
                    <a:pt x="18866" y="2886"/>
                  </a:cubicBezTo>
                  <a:cubicBezTo>
                    <a:pt x="18930" y="2807"/>
                    <a:pt x="18996" y="2742"/>
                    <a:pt x="19061" y="2663"/>
                  </a:cubicBezTo>
                  <a:cubicBezTo>
                    <a:pt x="19075" y="2651"/>
                    <a:pt x="19087" y="2625"/>
                    <a:pt x="19113" y="2611"/>
                  </a:cubicBezTo>
                  <a:cubicBezTo>
                    <a:pt x="19153" y="2546"/>
                    <a:pt x="19205" y="2494"/>
                    <a:pt x="19244" y="2442"/>
                  </a:cubicBezTo>
                  <a:cubicBezTo>
                    <a:pt x="19270" y="2416"/>
                    <a:pt x="19283" y="2390"/>
                    <a:pt x="19309" y="2364"/>
                  </a:cubicBezTo>
                  <a:cubicBezTo>
                    <a:pt x="19348" y="2311"/>
                    <a:pt x="19388" y="2259"/>
                    <a:pt x="19426" y="2193"/>
                  </a:cubicBezTo>
                  <a:cubicBezTo>
                    <a:pt x="19440" y="2167"/>
                    <a:pt x="19466" y="2141"/>
                    <a:pt x="19479" y="2115"/>
                  </a:cubicBezTo>
                  <a:cubicBezTo>
                    <a:pt x="19518" y="2063"/>
                    <a:pt x="19557" y="1998"/>
                    <a:pt x="19597" y="1932"/>
                  </a:cubicBezTo>
                  <a:cubicBezTo>
                    <a:pt x="19609" y="1920"/>
                    <a:pt x="19623" y="1894"/>
                    <a:pt x="19635" y="1868"/>
                  </a:cubicBezTo>
                  <a:cubicBezTo>
                    <a:pt x="19688" y="1789"/>
                    <a:pt x="19740" y="1697"/>
                    <a:pt x="19792" y="1619"/>
                  </a:cubicBezTo>
                  <a:cubicBezTo>
                    <a:pt x="19792" y="1606"/>
                    <a:pt x="19806" y="1606"/>
                    <a:pt x="19806" y="1593"/>
                  </a:cubicBezTo>
                  <a:lnTo>
                    <a:pt x="19923" y="1358"/>
                  </a:lnTo>
                  <a:cubicBezTo>
                    <a:pt x="19936" y="1332"/>
                    <a:pt x="19949" y="1306"/>
                    <a:pt x="19975" y="1280"/>
                  </a:cubicBezTo>
                  <a:cubicBezTo>
                    <a:pt x="20001" y="1215"/>
                    <a:pt x="20027" y="1163"/>
                    <a:pt x="20053" y="1097"/>
                  </a:cubicBezTo>
                  <a:cubicBezTo>
                    <a:pt x="20067" y="1058"/>
                    <a:pt x="20079" y="1032"/>
                    <a:pt x="20093" y="992"/>
                  </a:cubicBezTo>
                  <a:cubicBezTo>
                    <a:pt x="20119" y="940"/>
                    <a:pt x="20145" y="875"/>
                    <a:pt x="20171" y="823"/>
                  </a:cubicBezTo>
                  <a:cubicBezTo>
                    <a:pt x="20184" y="783"/>
                    <a:pt x="20197" y="757"/>
                    <a:pt x="20197" y="719"/>
                  </a:cubicBezTo>
                  <a:cubicBezTo>
                    <a:pt x="20223" y="653"/>
                    <a:pt x="20249" y="601"/>
                    <a:pt x="20262" y="536"/>
                  </a:cubicBezTo>
                  <a:cubicBezTo>
                    <a:pt x="20276" y="496"/>
                    <a:pt x="20288" y="470"/>
                    <a:pt x="20302" y="444"/>
                  </a:cubicBezTo>
                  <a:lnTo>
                    <a:pt x="20380" y="170"/>
                  </a:lnTo>
                  <a:cubicBezTo>
                    <a:pt x="20236" y="118"/>
                    <a:pt x="20093" y="52"/>
                    <a:pt x="19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0"/>
            <p:cNvSpPr/>
            <p:nvPr/>
          </p:nvSpPr>
          <p:spPr>
            <a:xfrm>
              <a:off x="5590819" y="2273221"/>
              <a:ext cx="1600589" cy="1102744"/>
            </a:xfrm>
            <a:custGeom>
              <a:avLst/>
              <a:gdLst/>
              <a:ahLst/>
              <a:cxnLst/>
              <a:rect l="l" t="t" r="r" b="b"/>
              <a:pathLst>
                <a:path w="18943" h="13051" extrusionOk="0">
                  <a:moveTo>
                    <a:pt x="11230" y="0"/>
                  </a:moveTo>
                  <a:cubicBezTo>
                    <a:pt x="11111" y="0"/>
                    <a:pt x="10993" y="5"/>
                    <a:pt x="10874" y="13"/>
                  </a:cubicBezTo>
                  <a:cubicBezTo>
                    <a:pt x="10222" y="65"/>
                    <a:pt x="9517" y="287"/>
                    <a:pt x="9165" y="822"/>
                  </a:cubicBezTo>
                  <a:cubicBezTo>
                    <a:pt x="8717" y="439"/>
                    <a:pt x="8061" y="133"/>
                    <a:pt x="7452" y="133"/>
                  </a:cubicBezTo>
                  <a:cubicBezTo>
                    <a:pt x="7314" y="133"/>
                    <a:pt x="7179" y="149"/>
                    <a:pt x="7050" y="182"/>
                  </a:cubicBezTo>
                  <a:cubicBezTo>
                    <a:pt x="6345" y="365"/>
                    <a:pt x="6136" y="1736"/>
                    <a:pt x="5901" y="2401"/>
                  </a:cubicBezTo>
                  <a:cubicBezTo>
                    <a:pt x="5418" y="2506"/>
                    <a:pt x="4921" y="2532"/>
                    <a:pt x="4439" y="2636"/>
                  </a:cubicBezTo>
                  <a:cubicBezTo>
                    <a:pt x="3955" y="2741"/>
                    <a:pt x="3473" y="2963"/>
                    <a:pt x="3198" y="3368"/>
                  </a:cubicBezTo>
                  <a:cubicBezTo>
                    <a:pt x="2937" y="3773"/>
                    <a:pt x="2989" y="4386"/>
                    <a:pt x="3395" y="4647"/>
                  </a:cubicBezTo>
                  <a:cubicBezTo>
                    <a:pt x="3348" y="4646"/>
                    <a:pt x="3301" y="4645"/>
                    <a:pt x="3254" y="4645"/>
                  </a:cubicBezTo>
                  <a:cubicBezTo>
                    <a:pt x="2342" y="4645"/>
                    <a:pt x="1393" y="4890"/>
                    <a:pt x="810" y="5561"/>
                  </a:cubicBezTo>
                  <a:cubicBezTo>
                    <a:pt x="209" y="6266"/>
                    <a:pt x="143" y="7441"/>
                    <a:pt x="848" y="8067"/>
                  </a:cubicBezTo>
                  <a:cubicBezTo>
                    <a:pt x="183" y="8681"/>
                    <a:pt x="0" y="9634"/>
                    <a:pt x="613" y="10287"/>
                  </a:cubicBezTo>
                  <a:cubicBezTo>
                    <a:pt x="950" y="10631"/>
                    <a:pt x="1441" y="10808"/>
                    <a:pt x="1931" y="10808"/>
                  </a:cubicBezTo>
                  <a:cubicBezTo>
                    <a:pt x="2353" y="10808"/>
                    <a:pt x="2774" y="10676"/>
                    <a:pt x="3094" y="10405"/>
                  </a:cubicBezTo>
                  <a:lnTo>
                    <a:pt x="3094" y="10405"/>
                  </a:lnTo>
                  <a:cubicBezTo>
                    <a:pt x="3029" y="10913"/>
                    <a:pt x="3355" y="11397"/>
                    <a:pt x="3799" y="11658"/>
                  </a:cubicBezTo>
                  <a:cubicBezTo>
                    <a:pt x="4169" y="11858"/>
                    <a:pt x="4598" y="11930"/>
                    <a:pt x="5025" y="11930"/>
                  </a:cubicBezTo>
                  <a:cubicBezTo>
                    <a:pt x="5126" y="11930"/>
                    <a:pt x="5227" y="11926"/>
                    <a:pt x="5327" y="11919"/>
                  </a:cubicBezTo>
                  <a:cubicBezTo>
                    <a:pt x="5576" y="11895"/>
                    <a:pt x="5881" y="11784"/>
                    <a:pt x="5903" y="11576"/>
                  </a:cubicBezTo>
                  <a:lnTo>
                    <a:pt x="5903" y="11576"/>
                  </a:lnTo>
                  <a:cubicBezTo>
                    <a:pt x="5944" y="12293"/>
                    <a:pt x="6692" y="12889"/>
                    <a:pt x="7428" y="13016"/>
                  </a:cubicBezTo>
                  <a:cubicBezTo>
                    <a:pt x="7568" y="13040"/>
                    <a:pt x="7708" y="13051"/>
                    <a:pt x="7848" y="13051"/>
                  </a:cubicBezTo>
                  <a:cubicBezTo>
                    <a:pt x="8467" y="13051"/>
                    <a:pt x="9081" y="12833"/>
                    <a:pt x="9635" y="12546"/>
                  </a:cubicBezTo>
                  <a:cubicBezTo>
                    <a:pt x="9806" y="12460"/>
                    <a:pt x="9988" y="12283"/>
                    <a:pt x="9915" y="12122"/>
                  </a:cubicBezTo>
                  <a:lnTo>
                    <a:pt x="9915" y="12122"/>
                  </a:lnTo>
                  <a:cubicBezTo>
                    <a:pt x="10157" y="12533"/>
                    <a:pt x="10640" y="12783"/>
                    <a:pt x="11123" y="12872"/>
                  </a:cubicBezTo>
                  <a:cubicBezTo>
                    <a:pt x="11274" y="12896"/>
                    <a:pt x="11428" y="12907"/>
                    <a:pt x="11584" y="12907"/>
                  </a:cubicBezTo>
                  <a:cubicBezTo>
                    <a:pt x="11924" y="12907"/>
                    <a:pt x="12271" y="12856"/>
                    <a:pt x="12611" y="12793"/>
                  </a:cubicBezTo>
                  <a:cubicBezTo>
                    <a:pt x="12846" y="12755"/>
                    <a:pt x="13081" y="12702"/>
                    <a:pt x="13277" y="12572"/>
                  </a:cubicBezTo>
                  <a:cubicBezTo>
                    <a:pt x="13473" y="12428"/>
                    <a:pt x="13616" y="12193"/>
                    <a:pt x="13538" y="11971"/>
                  </a:cubicBezTo>
                  <a:lnTo>
                    <a:pt x="13538" y="11971"/>
                  </a:lnTo>
                  <a:cubicBezTo>
                    <a:pt x="13842" y="12222"/>
                    <a:pt x="14206" y="12311"/>
                    <a:pt x="14593" y="12311"/>
                  </a:cubicBezTo>
                  <a:cubicBezTo>
                    <a:pt x="15134" y="12311"/>
                    <a:pt x="15720" y="12136"/>
                    <a:pt x="16253" y="11984"/>
                  </a:cubicBezTo>
                  <a:cubicBezTo>
                    <a:pt x="16593" y="11879"/>
                    <a:pt x="16972" y="11762"/>
                    <a:pt x="17181" y="11475"/>
                  </a:cubicBezTo>
                  <a:cubicBezTo>
                    <a:pt x="17298" y="11331"/>
                    <a:pt x="17350" y="11148"/>
                    <a:pt x="17389" y="10965"/>
                  </a:cubicBezTo>
                  <a:cubicBezTo>
                    <a:pt x="17572" y="10196"/>
                    <a:pt x="17506" y="9386"/>
                    <a:pt x="17219" y="8655"/>
                  </a:cubicBezTo>
                  <a:lnTo>
                    <a:pt x="17219" y="8655"/>
                  </a:lnTo>
                  <a:cubicBezTo>
                    <a:pt x="17279" y="8696"/>
                    <a:pt x="17340" y="8714"/>
                    <a:pt x="17402" y="8714"/>
                  </a:cubicBezTo>
                  <a:cubicBezTo>
                    <a:pt x="17558" y="8714"/>
                    <a:pt x="17715" y="8603"/>
                    <a:pt x="17846" y="8473"/>
                  </a:cubicBezTo>
                  <a:cubicBezTo>
                    <a:pt x="18681" y="7663"/>
                    <a:pt x="18942" y="6344"/>
                    <a:pt x="18486" y="5287"/>
                  </a:cubicBezTo>
                  <a:cubicBezTo>
                    <a:pt x="18029" y="4229"/>
                    <a:pt x="16880" y="3486"/>
                    <a:pt x="15692" y="3472"/>
                  </a:cubicBezTo>
                  <a:cubicBezTo>
                    <a:pt x="15483" y="2441"/>
                    <a:pt x="14883" y="1462"/>
                    <a:pt x="13982" y="835"/>
                  </a:cubicBezTo>
                  <a:cubicBezTo>
                    <a:pt x="13189" y="288"/>
                    <a:pt x="12210" y="0"/>
                    <a:pt x="1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0"/>
            <p:cNvSpPr/>
            <p:nvPr/>
          </p:nvSpPr>
          <p:spPr>
            <a:xfrm>
              <a:off x="5768340" y="1732128"/>
              <a:ext cx="1735274" cy="1273847"/>
            </a:xfrm>
            <a:custGeom>
              <a:avLst/>
              <a:gdLst/>
              <a:ahLst/>
              <a:cxnLst/>
              <a:rect l="l" t="t" r="r" b="b"/>
              <a:pathLst>
                <a:path w="20537" h="15076" extrusionOk="0">
                  <a:moveTo>
                    <a:pt x="12963" y="1"/>
                  </a:moveTo>
                  <a:cubicBezTo>
                    <a:pt x="12333" y="1"/>
                    <a:pt x="11705" y="168"/>
                    <a:pt x="11254" y="503"/>
                  </a:cubicBezTo>
                  <a:cubicBezTo>
                    <a:pt x="10615" y="986"/>
                    <a:pt x="10366" y="1834"/>
                    <a:pt x="10157" y="2500"/>
                  </a:cubicBezTo>
                  <a:cubicBezTo>
                    <a:pt x="9851" y="2066"/>
                    <a:pt x="9200" y="1787"/>
                    <a:pt x="8555" y="1787"/>
                  </a:cubicBezTo>
                  <a:cubicBezTo>
                    <a:pt x="8404" y="1787"/>
                    <a:pt x="8254" y="1802"/>
                    <a:pt x="8108" y="1834"/>
                  </a:cubicBezTo>
                  <a:cubicBezTo>
                    <a:pt x="7337" y="1991"/>
                    <a:pt x="6763" y="2605"/>
                    <a:pt x="6803" y="3205"/>
                  </a:cubicBezTo>
                  <a:cubicBezTo>
                    <a:pt x="6476" y="2944"/>
                    <a:pt x="6005" y="2805"/>
                    <a:pt x="5533" y="2805"/>
                  </a:cubicBezTo>
                  <a:cubicBezTo>
                    <a:pt x="5251" y="2805"/>
                    <a:pt x="4968" y="2855"/>
                    <a:pt x="4714" y="2957"/>
                  </a:cubicBezTo>
                  <a:cubicBezTo>
                    <a:pt x="4022" y="3232"/>
                    <a:pt x="3670" y="3937"/>
                    <a:pt x="4009" y="4459"/>
                  </a:cubicBezTo>
                  <a:cubicBezTo>
                    <a:pt x="3958" y="4453"/>
                    <a:pt x="3907" y="4451"/>
                    <a:pt x="3856" y="4451"/>
                  </a:cubicBezTo>
                  <a:cubicBezTo>
                    <a:pt x="3407" y="4451"/>
                    <a:pt x="2958" y="4651"/>
                    <a:pt x="2794" y="4967"/>
                  </a:cubicBezTo>
                  <a:cubicBezTo>
                    <a:pt x="2612" y="5333"/>
                    <a:pt x="2794" y="5777"/>
                    <a:pt x="3200" y="5999"/>
                  </a:cubicBezTo>
                  <a:cubicBezTo>
                    <a:pt x="3072" y="5939"/>
                    <a:pt x="2914" y="5906"/>
                    <a:pt x="2758" y="5906"/>
                  </a:cubicBezTo>
                  <a:cubicBezTo>
                    <a:pt x="2611" y="5906"/>
                    <a:pt x="2465" y="5936"/>
                    <a:pt x="2350" y="5999"/>
                  </a:cubicBezTo>
                  <a:cubicBezTo>
                    <a:pt x="2108" y="6114"/>
                    <a:pt x="2103" y="6454"/>
                    <a:pt x="2372" y="6529"/>
                  </a:cubicBezTo>
                  <a:lnTo>
                    <a:pt x="2372" y="6529"/>
                  </a:lnTo>
                  <a:cubicBezTo>
                    <a:pt x="2254" y="6501"/>
                    <a:pt x="2132" y="6487"/>
                    <a:pt x="2009" y="6487"/>
                  </a:cubicBezTo>
                  <a:cubicBezTo>
                    <a:pt x="1450" y="6487"/>
                    <a:pt x="864" y="6759"/>
                    <a:pt x="536" y="7108"/>
                  </a:cubicBezTo>
                  <a:cubicBezTo>
                    <a:pt x="119" y="7526"/>
                    <a:pt x="1" y="8088"/>
                    <a:pt x="40" y="8610"/>
                  </a:cubicBezTo>
                  <a:cubicBezTo>
                    <a:pt x="66" y="9002"/>
                    <a:pt x="171" y="9406"/>
                    <a:pt x="432" y="9745"/>
                  </a:cubicBezTo>
                  <a:cubicBezTo>
                    <a:pt x="706" y="10098"/>
                    <a:pt x="1149" y="10372"/>
                    <a:pt x="1659" y="10438"/>
                  </a:cubicBezTo>
                  <a:cubicBezTo>
                    <a:pt x="1267" y="10973"/>
                    <a:pt x="1346" y="11691"/>
                    <a:pt x="1854" y="12174"/>
                  </a:cubicBezTo>
                  <a:cubicBezTo>
                    <a:pt x="2242" y="12551"/>
                    <a:pt x="2868" y="12777"/>
                    <a:pt x="3496" y="12777"/>
                  </a:cubicBezTo>
                  <a:cubicBezTo>
                    <a:pt x="3673" y="12777"/>
                    <a:pt x="3850" y="12759"/>
                    <a:pt x="4022" y="12722"/>
                  </a:cubicBezTo>
                  <a:cubicBezTo>
                    <a:pt x="4375" y="13270"/>
                    <a:pt x="5040" y="13675"/>
                    <a:pt x="5811" y="13845"/>
                  </a:cubicBezTo>
                  <a:cubicBezTo>
                    <a:pt x="6069" y="13901"/>
                    <a:pt x="6337" y="13929"/>
                    <a:pt x="6604" y="13929"/>
                  </a:cubicBezTo>
                  <a:cubicBezTo>
                    <a:pt x="7145" y="13929"/>
                    <a:pt x="7684" y="13815"/>
                    <a:pt x="8147" y="13597"/>
                  </a:cubicBezTo>
                  <a:cubicBezTo>
                    <a:pt x="8160" y="14172"/>
                    <a:pt x="9022" y="14563"/>
                    <a:pt x="9713" y="14759"/>
                  </a:cubicBezTo>
                  <a:cubicBezTo>
                    <a:pt x="9986" y="14839"/>
                    <a:pt x="10284" y="14889"/>
                    <a:pt x="10582" y="14889"/>
                  </a:cubicBezTo>
                  <a:cubicBezTo>
                    <a:pt x="10769" y="14889"/>
                    <a:pt x="10956" y="14869"/>
                    <a:pt x="11137" y="14824"/>
                  </a:cubicBezTo>
                  <a:cubicBezTo>
                    <a:pt x="11593" y="14706"/>
                    <a:pt x="11985" y="14393"/>
                    <a:pt x="11985" y="14027"/>
                  </a:cubicBezTo>
                  <a:cubicBezTo>
                    <a:pt x="12598" y="14694"/>
                    <a:pt x="13684" y="15075"/>
                    <a:pt x="14757" y="15075"/>
                  </a:cubicBezTo>
                  <a:cubicBezTo>
                    <a:pt x="15238" y="15075"/>
                    <a:pt x="15717" y="14999"/>
                    <a:pt x="16150" y="14837"/>
                  </a:cubicBezTo>
                  <a:cubicBezTo>
                    <a:pt x="16411" y="14746"/>
                    <a:pt x="16659" y="14615"/>
                    <a:pt x="16829" y="14445"/>
                  </a:cubicBezTo>
                  <a:cubicBezTo>
                    <a:pt x="17103" y="14132"/>
                    <a:pt x="16777" y="13571"/>
                    <a:pt x="16489" y="13270"/>
                  </a:cubicBezTo>
                  <a:lnTo>
                    <a:pt x="16489" y="13270"/>
                  </a:lnTo>
                  <a:cubicBezTo>
                    <a:pt x="16669" y="13307"/>
                    <a:pt x="16855" y="13324"/>
                    <a:pt x="17040" y="13324"/>
                  </a:cubicBezTo>
                  <a:cubicBezTo>
                    <a:pt x="17852" y="13324"/>
                    <a:pt x="18671" y="12990"/>
                    <a:pt x="19074" y="12448"/>
                  </a:cubicBezTo>
                  <a:cubicBezTo>
                    <a:pt x="19583" y="11782"/>
                    <a:pt x="19505" y="10764"/>
                    <a:pt x="18787" y="10229"/>
                  </a:cubicBezTo>
                  <a:lnTo>
                    <a:pt x="18787" y="10229"/>
                  </a:lnTo>
                  <a:cubicBezTo>
                    <a:pt x="18925" y="10288"/>
                    <a:pt x="19079" y="10315"/>
                    <a:pt x="19235" y="10315"/>
                  </a:cubicBezTo>
                  <a:cubicBezTo>
                    <a:pt x="19594" y="10315"/>
                    <a:pt x="19965" y="10173"/>
                    <a:pt x="20183" y="9954"/>
                  </a:cubicBezTo>
                  <a:cubicBezTo>
                    <a:pt x="20497" y="9628"/>
                    <a:pt x="20536" y="9185"/>
                    <a:pt x="20406" y="8793"/>
                  </a:cubicBezTo>
                  <a:cubicBezTo>
                    <a:pt x="20262" y="8414"/>
                    <a:pt x="19975" y="8062"/>
                    <a:pt x="19687" y="7735"/>
                  </a:cubicBezTo>
                  <a:cubicBezTo>
                    <a:pt x="19479" y="7487"/>
                    <a:pt x="19205" y="7252"/>
                    <a:pt x="18839" y="7174"/>
                  </a:cubicBezTo>
                  <a:cubicBezTo>
                    <a:pt x="19623" y="6952"/>
                    <a:pt x="19779" y="6090"/>
                    <a:pt x="19335" y="5542"/>
                  </a:cubicBezTo>
                  <a:cubicBezTo>
                    <a:pt x="18892" y="4993"/>
                    <a:pt x="18056" y="4615"/>
                    <a:pt x="17285" y="4367"/>
                  </a:cubicBezTo>
                  <a:cubicBezTo>
                    <a:pt x="17403" y="3949"/>
                    <a:pt x="17221" y="3493"/>
                    <a:pt x="16815" y="3205"/>
                  </a:cubicBezTo>
                  <a:cubicBezTo>
                    <a:pt x="16513" y="2980"/>
                    <a:pt x="16115" y="2865"/>
                    <a:pt x="15710" y="2865"/>
                  </a:cubicBezTo>
                  <a:cubicBezTo>
                    <a:pt x="15573" y="2865"/>
                    <a:pt x="15436" y="2878"/>
                    <a:pt x="15301" y="2905"/>
                  </a:cubicBezTo>
                  <a:cubicBezTo>
                    <a:pt x="15797" y="2069"/>
                    <a:pt x="15510" y="986"/>
                    <a:pt x="14557" y="412"/>
                  </a:cubicBezTo>
                  <a:cubicBezTo>
                    <a:pt x="14110" y="138"/>
                    <a:pt x="13535" y="1"/>
                    <a:pt x="12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0"/>
            <p:cNvSpPr/>
            <p:nvPr/>
          </p:nvSpPr>
          <p:spPr>
            <a:xfrm>
              <a:off x="5707758" y="2197854"/>
              <a:ext cx="1955721" cy="1072495"/>
            </a:xfrm>
            <a:custGeom>
              <a:avLst/>
              <a:gdLst/>
              <a:ahLst/>
              <a:cxnLst/>
              <a:rect l="l" t="t" r="r" b="b"/>
              <a:pathLst>
                <a:path w="23146" h="12693" extrusionOk="0">
                  <a:moveTo>
                    <a:pt x="7299" y="1"/>
                  </a:moveTo>
                  <a:cubicBezTo>
                    <a:pt x="6951" y="1"/>
                    <a:pt x="6607" y="39"/>
                    <a:pt x="6293" y="174"/>
                  </a:cubicBezTo>
                  <a:cubicBezTo>
                    <a:pt x="5692" y="421"/>
                    <a:pt x="5274" y="1022"/>
                    <a:pt x="5248" y="1649"/>
                  </a:cubicBezTo>
                  <a:cubicBezTo>
                    <a:pt x="4932" y="1382"/>
                    <a:pt x="4512" y="1225"/>
                    <a:pt x="4101" y="1225"/>
                  </a:cubicBezTo>
                  <a:cubicBezTo>
                    <a:pt x="3848" y="1225"/>
                    <a:pt x="3599" y="1284"/>
                    <a:pt x="3381" y="1414"/>
                  </a:cubicBezTo>
                  <a:cubicBezTo>
                    <a:pt x="2794" y="1753"/>
                    <a:pt x="2585" y="2615"/>
                    <a:pt x="3015" y="3111"/>
                  </a:cubicBezTo>
                  <a:cubicBezTo>
                    <a:pt x="2892" y="3012"/>
                    <a:pt x="2727" y="2967"/>
                    <a:pt x="2554" y="2967"/>
                  </a:cubicBezTo>
                  <a:cubicBezTo>
                    <a:pt x="2273" y="2967"/>
                    <a:pt x="1972" y="3086"/>
                    <a:pt x="1802" y="3281"/>
                  </a:cubicBezTo>
                  <a:cubicBezTo>
                    <a:pt x="1527" y="3594"/>
                    <a:pt x="1567" y="4129"/>
                    <a:pt x="1880" y="4404"/>
                  </a:cubicBezTo>
                  <a:cubicBezTo>
                    <a:pt x="1766" y="4364"/>
                    <a:pt x="1648" y="4345"/>
                    <a:pt x="1531" y="4345"/>
                  </a:cubicBezTo>
                  <a:cubicBezTo>
                    <a:pt x="766" y="4345"/>
                    <a:pt x="0" y="5135"/>
                    <a:pt x="0" y="5904"/>
                  </a:cubicBezTo>
                  <a:cubicBezTo>
                    <a:pt x="0" y="6792"/>
                    <a:pt x="796" y="7549"/>
                    <a:pt x="1684" y="7746"/>
                  </a:cubicBezTo>
                  <a:cubicBezTo>
                    <a:pt x="1475" y="8242"/>
                    <a:pt x="1658" y="8855"/>
                    <a:pt x="1997" y="9273"/>
                  </a:cubicBezTo>
                  <a:cubicBezTo>
                    <a:pt x="2583" y="10002"/>
                    <a:pt x="3528" y="10421"/>
                    <a:pt x="4475" y="10421"/>
                  </a:cubicBezTo>
                  <a:cubicBezTo>
                    <a:pt x="4816" y="10421"/>
                    <a:pt x="5158" y="10366"/>
                    <a:pt x="5483" y="10252"/>
                  </a:cubicBezTo>
                  <a:cubicBezTo>
                    <a:pt x="5588" y="10944"/>
                    <a:pt x="6084" y="11440"/>
                    <a:pt x="6697" y="11805"/>
                  </a:cubicBezTo>
                  <a:cubicBezTo>
                    <a:pt x="7323" y="12158"/>
                    <a:pt x="8028" y="12341"/>
                    <a:pt x="8733" y="12498"/>
                  </a:cubicBezTo>
                  <a:cubicBezTo>
                    <a:pt x="9210" y="12599"/>
                    <a:pt x="9686" y="12692"/>
                    <a:pt x="10168" y="12692"/>
                  </a:cubicBezTo>
                  <a:cubicBezTo>
                    <a:pt x="10307" y="12692"/>
                    <a:pt x="10447" y="12684"/>
                    <a:pt x="10587" y="12667"/>
                  </a:cubicBezTo>
                  <a:cubicBezTo>
                    <a:pt x="11201" y="12602"/>
                    <a:pt x="11828" y="12289"/>
                    <a:pt x="12115" y="11767"/>
                  </a:cubicBezTo>
                  <a:cubicBezTo>
                    <a:pt x="12728" y="12263"/>
                    <a:pt x="13473" y="12576"/>
                    <a:pt x="14269" y="12589"/>
                  </a:cubicBezTo>
                  <a:cubicBezTo>
                    <a:pt x="14543" y="12589"/>
                    <a:pt x="14830" y="12562"/>
                    <a:pt x="15065" y="12432"/>
                  </a:cubicBezTo>
                  <a:cubicBezTo>
                    <a:pt x="15327" y="12289"/>
                    <a:pt x="15509" y="12054"/>
                    <a:pt x="15666" y="11819"/>
                  </a:cubicBezTo>
                  <a:cubicBezTo>
                    <a:pt x="15979" y="11361"/>
                    <a:pt x="16227" y="10879"/>
                    <a:pt x="16436" y="10369"/>
                  </a:cubicBezTo>
                  <a:cubicBezTo>
                    <a:pt x="17010" y="10644"/>
                    <a:pt x="17585" y="10891"/>
                    <a:pt x="18225" y="10944"/>
                  </a:cubicBezTo>
                  <a:cubicBezTo>
                    <a:pt x="18308" y="10952"/>
                    <a:pt x="18393" y="10957"/>
                    <a:pt x="18478" y="10957"/>
                  </a:cubicBezTo>
                  <a:cubicBezTo>
                    <a:pt x="19043" y="10957"/>
                    <a:pt x="19620" y="10764"/>
                    <a:pt x="19961" y="10343"/>
                  </a:cubicBezTo>
                  <a:cubicBezTo>
                    <a:pt x="20274" y="9939"/>
                    <a:pt x="20340" y="9391"/>
                    <a:pt x="20392" y="8881"/>
                  </a:cubicBezTo>
                  <a:cubicBezTo>
                    <a:pt x="20642" y="9053"/>
                    <a:pt x="20941" y="9133"/>
                    <a:pt x="21244" y="9133"/>
                  </a:cubicBezTo>
                  <a:cubicBezTo>
                    <a:pt x="21653" y="9133"/>
                    <a:pt x="22068" y="8987"/>
                    <a:pt x="22376" y="8724"/>
                  </a:cubicBezTo>
                  <a:cubicBezTo>
                    <a:pt x="22925" y="8254"/>
                    <a:pt x="23146" y="7497"/>
                    <a:pt x="23003" y="6806"/>
                  </a:cubicBezTo>
                  <a:cubicBezTo>
                    <a:pt x="22859" y="6113"/>
                    <a:pt x="21971" y="5513"/>
                    <a:pt x="21384" y="5095"/>
                  </a:cubicBezTo>
                  <a:cubicBezTo>
                    <a:pt x="21135" y="3424"/>
                    <a:pt x="19635" y="2002"/>
                    <a:pt x="17898" y="1779"/>
                  </a:cubicBezTo>
                  <a:cubicBezTo>
                    <a:pt x="17780" y="1762"/>
                    <a:pt x="17659" y="1754"/>
                    <a:pt x="17536" y="1754"/>
                  </a:cubicBezTo>
                  <a:cubicBezTo>
                    <a:pt x="16898" y="1754"/>
                    <a:pt x="16237" y="1991"/>
                    <a:pt x="16018" y="2550"/>
                  </a:cubicBezTo>
                  <a:cubicBezTo>
                    <a:pt x="15757" y="1596"/>
                    <a:pt x="15026" y="722"/>
                    <a:pt x="14047" y="409"/>
                  </a:cubicBezTo>
                  <a:cubicBezTo>
                    <a:pt x="13817" y="334"/>
                    <a:pt x="13574" y="298"/>
                    <a:pt x="13331" y="298"/>
                  </a:cubicBezTo>
                  <a:cubicBezTo>
                    <a:pt x="12551" y="298"/>
                    <a:pt x="11768" y="669"/>
                    <a:pt x="11410" y="1335"/>
                  </a:cubicBezTo>
                  <a:cubicBezTo>
                    <a:pt x="11370" y="1036"/>
                    <a:pt x="11031" y="801"/>
                    <a:pt x="10718" y="774"/>
                  </a:cubicBezTo>
                  <a:cubicBezTo>
                    <a:pt x="10700" y="773"/>
                    <a:pt x="10682" y="772"/>
                    <a:pt x="10664" y="772"/>
                  </a:cubicBezTo>
                  <a:cubicBezTo>
                    <a:pt x="10381" y="772"/>
                    <a:pt x="10099" y="961"/>
                    <a:pt x="10013" y="1231"/>
                  </a:cubicBezTo>
                  <a:cubicBezTo>
                    <a:pt x="9908" y="774"/>
                    <a:pt x="9347" y="500"/>
                    <a:pt x="8904" y="291"/>
                  </a:cubicBezTo>
                  <a:cubicBezTo>
                    <a:pt x="8460" y="69"/>
                    <a:pt x="7950" y="4"/>
                    <a:pt x="7467" y="4"/>
                  </a:cubicBezTo>
                  <a:cubicBezTo>
                    <a:pt x="7411" y="2"/>
                    <a:pt x="7355" y="1"/>
                    <a:pt x="7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0"/>
            <p:cNvSpPr/>
            <p:nvPr/>
          </p:nvSpPr>
          <p:spPr>
            <a:xfrm>
              <a:off x="5577553" y="2354419"/>
              <a:ext cx="832867" cy="741359"/>
            </a:xfrm>
            <a:custGeom>
              <a:avLst/>
              <a:gdLst/>
              <a:ahLst/>
              <a:cxnLst/>
              <a:rect l="l" t="t" r="r" b="b"/>
              <a:pathLst>
                <a:path w="9857" h="8774" extrusionOk="0">
                  <a:moveTo>
                    <a:pt x="4041" y="1"/>
                  </a:moveTo>
                  <a:cubicBezTo>
                    <a:pt x="3850" y="1"/>
                    <a:pt x="3660" y="34"/>
                    <a:pt x="3486" y="109"/>
                  </a:cubicBezTo>
                  <a:cubicBezTo>
                    <a:pt x="3120" y="279"/>
                    <a:pt x="2859" y="683"/>
                    <a:pt x="2951" y="1062"/>
                  </a:cubicBezTo>
                  <a:cubicBezTo>
                    <a:pt x="2722" y="946"/>
                    <a:pt x="2448" y="888"/>
                    <a:pt x="2174" y="888"/>
                  </a:cubicBezTo>
                  <a:cubicBezTo>
                    <a:pt x="1652" y="888"/>
                    <a:pt x="1128" y="1099"/>
                    <a:pt x="914" y="1519"/>
                  </a:cubicBezTo>
                  <a:cubicBezTo>
                    <a:pt x="575" y="2172"/>
                    <a:pt x="888" y="3047"/>
                    <a:pt x="1567" y="3360"/>
                  </a:cubicBezTo>
                  <a:cubicBezTo>
                    <a:pt x="640" y="3595"/>
                    <a:pt x="1" y="4587"/>
                    <a:pt x="183" y="5501"/>
                  </a:cubicBezTo>
                  <a:cubicBezTo>
                    <a:pt x="354" y="6353"/>
                    <a:pt x="1206" y="7012"/>
                    <a:pt x="2093" y="7012"/>
                  </a:cubicBezTo>
                  <a:cubicBezTo>
                    <a:pt x="2157" y="7012"/>
                    <a:pt x="2221" y="7009"/>
                    <a:pt x="2285" y="7002"/>
                  </a:cubicBezTo>
                  <a:cubicBezTo>
                    <a:pt x="2311" y="7851"/>
                    <a:pt x="3016" y="8660"/>
                    <a:pt x="3904" y="8765"/>
                  </a:cubicBezTo>
                  <a:cubicBezTo>
                    <a:pt x="3962" y="8771"/>
                    <a:pt x="4021" y="8774"/>
                    <a:pt x="4080" y="8774"/>
                  </a:cubicBezTo>
                  <a:cubicBezTo>
                    <a:pt x="4897" y="8774"/>
                    <a:pt x="5694" y="8199"/>
                    <a:pt x="5901" y="7420"/>
                  </a:cubicBezTo>
                  <a:cubicBezTo>
                    <a:pt x="6110" y="7811"/>
                    <a:pt x="6514" y="8020"/>
                    <a:pt x="6972" y="8034"/>
                  </a:cubicBezTo>
                  <a:cubicBezTo>
                    <a:pt x="7416" y="8034"/>
                    <a:pt x="7846" y="7863"/>
                    <a:pt x="8225" y="7642"/>
                  </a:cubicBezTo>
                  <a:cubicBezTo>
                    <a:pt x="8734" y="7329"/>
                    <a:pt x="9191" y="6885"/>
                    <a:pt x="9322" y="6310"/>
                  </a:cubicBezTo>
                  <a:cubicBezTo>
                    <a:pt x="9439" y="5749"/>
                    <a:pt x="9113" y="5070"/>
                    <a:pt x="8525" y="4953"/>
                  </a:cubicBezTo>
                  <a:cubicBezTo>
                    <a:pt x="9387" y="4809"/>
                    <a:pt x="9857" y="3804"/>
                    <a:pt x="9778" y="2968"/>
                  </a:cubicBezTo>
                  <a:cubicBezTo>
                    <a:pt x="9700" y="2237"/>
                    <a:pt x="9308" y="1532"/>
                    <a:pt x="8655" y="1179"/>
                  </a:cubicBezTo>
                  <a:cubicBezTo>
                    <a:pt x="8480" y="1087"/>
                    <a:pt x="8269" y="1046"/>
                    <a:pt x="8043" y="1046"/>
                  </a:cubicBezTo>
                  <a:cubicBezTo>
                    <a:pt x="7414" y="1046"/>
                    <a:pt x="6678" y="1367"/>
                    <a:pt x="6332" y="1780"/>
                  </a:cubicBezTo>
                  <a:cubicBezTo>
                    <a:pt x="6084" y="1010"/>
                    <a:pt x="5444" y="370"/>
                    <a:pt x="4661" y="109"/>
                  </a:cubicBezTo>
                  <a:cubicBezTo>
                    <a:pt x="4463" y="41"/>
                    <a:pt x="4251" y="1"/>
                    <a:pt x="40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0"/>
            <p:cNvSpPr/>
            <p:nvPr/>
          </p:nvSpPr>
          <p:spPr>
            <a:xfrm>
              <a:off x="6393846" y="2589394"/>
              <a:ext cx="1382169" cy="784114"/>
            </a:xfrm>
            <a:custGeom>
              <a:avLst/>
              <a:gdLst/>
              <a:ahLst/>
              <a:cxnLst/>
              <a:rect l="l" t="t" r="r" b="b"/>
              <a:pathLst>
                <a:path w="16358" h="9280" extrusionOk="0">
                  <a:moveTo>
                    <a:pt x="11451" y="0"/>
                  </a:moveTo>
                  <a:cubicBezTo>
                    <a:pt x="11300" y="0"/>
                    <a:pt x="11149" y="23"/>
                    <a:pt x="11005" y="69"/>
                  </a:cubicBezTo>
                  <a:cubicBezTo>
                    <a:pt x="10209" y="318"/>
                    <a:pt x="9491" y="931"/>
                    <a:pt x="9348" y="1728"/>
                  </a:cubicBezTo>
                  <a:cubicBezTo>
                    <a:pt x="8773" y="1270"/>
                    <a:pt x="8159" y="800"/>
                    <a:pt x="7428" y="684"/>
                  </a:cubicBezTo>
                  <a:cubicBezTo>
                    <a:pt x="7343" y="670"/>
                    <a:pt x="7257" y="663"/>
                    <a:pt x="7170" y="663"/>
                  </a:cubicBezTo>
                  <a:cubicBezTo>
                    <a:pt x="6505" y="663"/>
                    <a:pt x="5811" y="1052"/>
                    <a:pt x="5718" y="1676"/>
                  </a:cubicBezTo>
                  <a:cubicBezTo>
                    <a:pt x="5588" y="905"/>
                    <a:pt x="4987" y="174"/>
                    <a:pt x="4178" y="122"/>
                  </a:cubicBezTo>
                  <a:cubicBezTo>
                    <a:pt x="4145" y="119"/>
                    <a:pt x="4113" y="118"/>
                    <a:pt x="4080" y="118"/>
                  </a:cubicBezTo>
                  <a:cubicBezTo>
                    <a:pt x="3316" y="118"/>
                    <a:pt x="2578" y="832"/>
                    <a:pt x="2728" y="1571"/>
                  </a:cubicBezTo>
                  <a:cubicBezTo>
                    <a:pt x="2646" y="1558"/>
                    <a:pt x="2563" y="1552"/>
                    <a:pt x="2480" y="1552"/>
                  </a:cubicBezTo>
                  <a:cubicBezTo>
                    <a:pt x="1816" y="1552"/>
                    <a:pt x="1165" y="1958"/>
                    <a:pt x="874" y="2550"/>
                  </a:cubicBezTo>
                  <a:cubicBezTo>
                    <a:pt x="549" y="3216"/>
                    <a:pt x="731" y="4064"/>
                    <a:pt x="1306" y="4548"/>
                  </a:cubicBezTo>
                  <a:cubicBezTo>
                    <a:pt x="1220" y="4513"/>
                    <a:pt x="1128" y="4496"/>
                    <a:pt x="1036" y="4496"/>
                  </a:cubicBezTo>
                  <a:cubicBezTo>
                    <a:pt x="682" y="4496"/>
                    <a:pt x="317" y="4736"/>
                    <a:pt x="183" y="5056"/>
                  </a:cubicBezTo>
                  <a:cubicBezTo>
                    <a:pt x="0" y="5462"/>
                    <a:pt x="157" y="5970"/>
                    <a:pt x="470" y="6271"/>
                  </a:cubicBezTo>
                  <a:cubicBezTo>
                    <a:pt x="783" y="6572"/>
                    <a:pt x="1228" y="6716"/>
                    <a:pt x="1668" y="6716"/>
                  </a:cubicBezTo>
                  <a:cubicBezTo>
                    <a:pt x="1687" y="6716"/>
                    <a:pt x="1705" y="6715"/>
                    <a:pt x="1723" y="6715"/>
                  </a:cubicBezTo>
                  <a:cubicBezTo>
                    <a:pt x="1840" y="7537"/>
                    <a:pt x="2428" y="8281"/>
                    <a:pt x="3224" y="8595"/>
                  </a:cubicBezTo>
                  <a:cubicBezTo>
                    <a:pt x="3506" y="8705"/>
                    <a:pt x="3807" y="8759"/>
                    <a:pt x="4108" y="8759"/>
                  </a:cubicBezTo>
                  <a:cubicBezTo>
                    <a:pt x="4658" y="8759"/>
                    <a:pt x="5209" y="8579"/>
                    <a:pt x="5640" y="8242"/>
                  </a:cubicBezTo>
                  <a:cubicBezTo>
                    <a:pt x="6372" y="8852"/>
                    <a:pt x="7253" y="9280"/>
                    <a:pt x="8208" y="9280"/>
                  </a:cubicBezTo>
                  <a:cubicBezTo>
                    <a:pt x="8274" y="9280"/>
                    <a:pt x="8341" y="9278"/>
                    <a:pt x="8408" y="9274"/>
                  </a:cubicBezTo>
                  <a:cubicBezTo>
                    <a:pt x="9438" y="9195"/>
                    <a:pt x="10457" y="8490"/>
                    <a:pt x="10627" y="7498"/>
                  </a:cubicBezTo>
                  <a:cubicBezTo>
                    <a:pt x="10901" y="7772"/>
                    <a:pt x="11162" y="8085"/>
                    <a:pt x="11553" y="8177"/>
                  </a:cubicBezTo>
                  <a:cubicBezTo>
                    <a:pt x="11616" y="8192"/>
                    <a:pt x="11681" y="8199"/>
                    <a:pt x="11746" y="8199"/>
                  </a:cubicBezTo>
                  <a:cubicBezTo>
                    <a:pt x="12079" y="8199"/>
                    <a:pt x="12424" y="8013"/>
                    <a:pt x="12467" y="7707"/>
                  </a:cubicBezTo>
                  <a:cubicBezTo>
                    <a:pt x="12777" y="7839"/>
                    <a:pt x="13113" y="7903"/>
                    <a:pt x="13448" y="7903"/>
                  </a:cubicBezTo>
                  <a:cubicBezTo>
                    <a:pt x="14172" y="7903"/>
                    <a:pt x="14893" y="7603"/>
                    <a:pt x="15339" y="7041"/>
                  </a:cubicBezTo>
                  <a:cubicBezTo>
                    <a:pt x="15536" y="6793"/>
                    <a:pt x="15692" y="6480"/>
                    <a:pt x="15666" y="6167"/>
                  </a:cubicBezTo>
                  <a:cubicBezTo>
                    <a:pt x="15653" y="5840"/>
                    <a:pt x="15509" y="5683"/>
                    <a:pt x="15183" y="5605"/>
                  </a:cubicBezTo>
                  <a:cubicBezTo>
                    <a:pt x="16084" y="4939"/>
                    <a:pt x="16358" y="3620"/>
                    <a:pt x="15797" y="2680"/>
                  </a:cubicBezTo>
                  <a:cubicBezTo>
                    <a:pt x="15381" y="1968"/>
                    <a:pt x="14531" y="1518"/>
                    <a:pt x="13689" y="1518"/>
                  </a:cubicBezTo>
                  <a:cubicBezTo>
                    <a:pt x="13419" y="1518"/>
                    <a:pt x="13151" y="1564"/>
                    <a:pt x="12898" y="1662"/>
                  </a:cubicBezTo>
                  <a:cubicBezTo>
                    <a:pt x="12989" y="1180"/>
                    <a:pt x="12807" y="670"/>
                    <a:pt x="12429" y="344"/>
                  </a:cubicBezTo>
                  <a:cubicBezTo>
                    <a:pt x="12162" y="124"/>
                    <a:pt x="11807" y="0"/>
                    <a:pt x="11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865;p28">
            <a:extLst>
              <a:ext uri="{FF2B5EF4-FFF2-40B4-BE49-F238E27FC236}">
                <a16:creationId xmlns="" xmlns:a16="http://schemas.microsoft.com/office/drawing/2014/main" id="{8A811F1A-5B2E-4450-BEC5-E54491BD6D3B}"/>
              </a:ext>
            </a:extLst>
          </p:cNvPr>
          <p:cNvGrpSpPr/>
          <p:nvPr/>
        </p:nvGrpSpPr>
        <p:grpSpPr>
          <a:xfrm>
            <a:off x="3039343" y="2948606"/>
            <a:ext cx="1102149" cy="1604203"/>
            <a:chOff x="5222901" y="582227"/>
            <a:chExt cx="3142432" cy="4275345"/>
          </a:xfrm>
        </p:grpSpPr>
        <p:grpSp>
          <p:nvGrpSpPr>
            <p:cNvPr id="29" name="Google Shape;866;p28">
              <a:extLst>
                <a:ext uri="{FF2B5EF4-FFF2-40B4-BE49-F238E27FC236}">
                  <a16:creationId xmlns="" xmlns:a16="http://schemas.microsoft.com/office/drawing/2014/main" id="{55E3DC54-F2C4-439E-B986-F6D2684CF459}"/>
                </a:ext>
              </a:extLst>
            </p:cNvPr>
            <p:cNvGrpSpPr/>
            <p:nvPr/>
          </p:nvGrpSpPr>
          <p:grpSpPr>
            <a:xfrm>
              <a:off x="5222901" y="587804"/>
              <a:ext cx="3142432" cy="4264193"/>
              <a:chOff x="5222901" y="593379"/>
              <a:chExt cx="3142432" cy="4264193"/>
            </a:xfrm>
          </p:grpSpPr>
          <p:sp>
            <p:nvSpPr>
              <p:cNvPr id="115" name="Google Shape;867;p28">
                <a:extLst>
                  <a:ext uri="{FF2B5EF4-FFF2-40B4-BE49-F238E27FC236}">
                    <a16:creationId xmlns="" xmlns:a16="http://schemas.microsoft.com/office/drawing/2014/main" id="{0AC65EB2-3F36-469A-9E9D-F6D07B43F580}"/>
                  </a:ext>
                </a:extLst>
              </p:cNvPr>
              <p:cNvSpPr/>
              <p:nvPr/>
            </p:nvSpPr>
            <p:spPr>
              <a:xfrm>
                <a:off x="7392473" y="1982698"/>
                <a:ext cx="440321" cy="567611"/>
              </a:xfrm>
              <a:custGeom>
                <a:avLst/>
                <a:gdLst/>
                <a:ahLst/>
                <a:cxnLst/>
                <a:rect l="l" t="t" r="r" b="b"/>
                <a:pathLst>
                  <a:path w="4580" h="5904" extrusionOk="0">
                    <a:moveTo>
                      <a:pt x="772" y="1"/>
                    </a:moveTo>
                    <a:cubicBezTo>
                      <a:pt x="772" y="1"/>
                      <a:pt x="766" y="33"/>
                      <a:pt x="752" y="99"/>
                    </a:cubicBezTo>
                    <a:cubicBezTo>
                      <a:pt x="632" y="762"/>
                      <a:pt x="1" y="4507"/>
                      <a:pt x="948" y="5605"/>
                    </a:cubicBezTo>
                    <a:cubicBezTo>
                      <a:pt x="1069" y="5746"/>
                      <a:pt x="1220" y="5844"/>
                      <a:pt x="1400" y="5887"/>
                    </a:cubicBezTo>
                    <a:cubicBezTo>
                      <a:pt x="1453" y="5898"/>
                      <a:pt x="1507" y="5904"/>
                      <a:pt x="1560" y="5904"/>
                    </a:cubicBezTo>
                    <a:cubicBezTo>
                      <a:pt x="1628" y="5904"/>
                      <a:pt x="1695" y="5895"/>
                      <a:pt x="1763" y="5876"/>
                    </a:cubicBezTo>
                    <a:cubicBezTo>
                      <a:pt x="2069" y="5798"/>
                      <a:pt x="2374" y="5540"/>
                      <a:pt x="2668" y="5190"/>
                    </a:cubicBezTo>
                    <a:cubicBezTo>
                      <a:pt x="2720" y="5125"/>
                      <a:pt x="2772" y="5056"/>
                      <a:pt x="2825" y="4988"/>
                    </a:cubicBezTo>
                    <a:cubicBezTo>
                      <a:pt x="3805" y="3668"/>
                      <a:pt x="4579" y="1396"/>
                      <a:pt x="4579" y="1396"/>
                    </a:cubicBezTo>
                    <a:lnTo>
                      <a:pt x="4563" y="1389"/>
                    </a:lnTo>
                    <a:lnTo>
                      <a:pt x="4393" y="1327"/>
                    </a:lnTo>
                    <a:lnTo>
                      <a:pt x="1099" y="122"/>
                    </a:lnTo>
                    <a:lnTo>
                      <a:pt x="772" y="1"/>
                    </a:lnTo>
                    <a:close/>
                  </a:path>
                </a:pathLst>
              </a:custGeom>
              <a:solidFill>
                <a:schemeClr val="accent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6" name="Google Shape;868;p28">
                <a:extLst>
                  <a:ext uri="{FF2B5EF4-FFF2-40B4-BE49-F238E27FC236}">
                    <a16:creationId xmlns="" xmlns:a16="http://schemas.microsoft.com/office/drawing/2014/main" id="{12C9A8F4-F829-4AF4-AA50-03519B56A921}"/>
                  </a:ext>
                </a:extLst>
              </p:cNvPr>
              <p:cNvSpPr/>
              <p:nvPr/>
            </p:nvSpPr>
            <p:spPr>
              <a:xfrm>
                <a:off x="7464771" y="1982698"/>
                <a:ext cx="204298" cy="499063"/>
              </a:xfrm>
              <a:custGeom>
                <a:avLst/>
                <a:gdLst/>
                <a:ahLst/>
                <a:cxnLst/>
                <a:rect l="l" t="t" r="r" b="b"/>
                <a:pathLst>
                  <a:path w="2125" h="5191" extrusionOk="0">
                    <a:moveTo>
                      <a:pt x="20" y="1"/>
                    </a:moveTo>
                    <a:cubicBezTo>
                      <a:pt x="20" y="1"/>
                      <a:pt x="14" y="33"/>
                      <a:pt x="0" y="99"/>
                    </a:cubicBezTo>
                    <a:cubicBezTo>
                      <a:pt x="196" y="118"/>
                      <a:pt x="376" y="321"/>
                      <a:pt x="435" y="393"/>
                    </a:cubicBezTo>
                    <a:cubicBezTo>
                      <a:pt x="925" y="1004"/>
                      <a:pt x="1124" y="1857"/>
                      <a:pt x="952" y="2621"/>
                    </a:cubicBezTo>
                    <a:cubicBezTo>
                      <a:pt x="945" y="2654"/>
                      <a:pt x="964" y="2690"/>
                      <a:pt x="1000" y="2700"/>
                    </a:cubicBezTo>
                    <a:cubicBezTo>
                      <a:pt x="1288" y="2766"/>
                      <a:pt x="1517" y="3001"/>
                      <a:pt x="1700" y="3419"/>
                    </a:cubicBezTo>
                    <a:cubicBezTo>
                      <a:pt x="1942" y="3974"/>
                      <a:pt x="2011" y="4596"/>
                      <a:pt x="1916" y="5190"/>
                    </a:cubicBezTo>
                    <a:cubicBezTo>
                      <a:pt x="1968" y="5125"/>
                      <a:pt x="2020" y="5056"/>
                      <a:pt x="2073" y="4988"/>
                    </a:cubicBezTo>
                    <a:cubicBezTo>
                      <a:pt x="2124" y="4439"/>
                      <a:pt x="2040" y="3876"/>
                      <a:pt x="1818" y="3366"/>
                    </a:cubicBezTo>
                    <a:cubicBezTo>
                      <a:pt x="1749" y="3200"/>
                      <a:pt x="1667" y="3060"/>
                      <a:pt x="1579" y="2945"/>
                    </a:cubicBezTo>
                    <a:cubicBezTo>
                      <a:pt x="1550" y="2909"/>
                      <a:pt x="1520" y="2876"/>
                      <a:pt x="1491" y="2844"/>
                    </a:cubicBezTo>
                    <a:cubicBezTo>
                      <a:pt x="1373" y="2719"/>
                      <a:pt x="1239" y="2635"/>
                      <a:pt x="1092" y="2589"/>
                    </a:cubicBezTo>
                    <a:cubicBezTo>
                      <a:pt x="1131" y="2399"/>
                      <a:pt x="1148" y="2206"/>
                      <a:pt x="1144" y="2013"/>
                    </a:cubicBezTo>
                    <a:lnTo>
                      <a:pt x="1144" y="2010"/>
                    </a:lnTo>
                    <a:cubicBezTo>
                      <a:pt x="1144" y="1906"/>
                      <a:pt x="1138" y="1805"/>
                      <a:pt x="1121" y="1703"/>
                    </a:cubicBezTo>
                    <a:lnTo>
                      <a:pt x="1121" y="1700"/>
                    </a:lnTo>
                    <a:cubicBezTo>
                      <a:pt x="1059" y="1197"/>
                      <a:pt x="857" y="713"/>
                      <a:pt x="536" y="311"/>
                    </a:cubicBezTo>
                    <a:cubicBezTo>
                      <a:pt x="477" y="236"/>
                      <a:pt x="412" y="173"/>
                      <a:pt x="347" y="122"/>
                    </a:cubicBezTo>
                    <a:lnTo>
                      <a:pt x="20" y="1"/>
                    </a:lnTo>
                    <a:close/>
                  </a:path>
                </a:pathLst>
              </a:custGeom>
              <a:solidFill>
                <a:schemeClr val="lt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7" name="Google Shape;869;p28">
                <a:extLst>
                  <a:ext uri="{FF2B5EF4-FFF2-40B4-BE49-F238E27FC236}">
                    <a16:creationId xmlns="" xmlns:a16="http://schemas.microsoft.com/office/drawing/2014/main" id="{C53199B2-8DF5-45AF-B3DF-452E6E6EE3AD}"/>
                  </a:ext>
                </a:extLst>
              </p:cNvPr>
              <p:cNvSpPr/>
              <p:nvPr/>
            </p:nvSpPr>
            <p:spPr>
              <a:xfrm>
                <a:off x="7602635" y="2110276"/>
                <a:ext cx="228525" cy="160458"/>
              </a:xfrm>
              <a:custGeom>
                <a:avLst/>
                <a:gdLst/>
                <a:ahLst/>
                <a:cxnLst/>
                <a:rect l="l" t="t" r="r" b="b"/>
                <a:pathLst>
                  <a:path w="2377" h="1669" extrusionOk="0">
                    <a:moveTo>
                      <a:pt x="2207" y="0"/>
                    </a:moveTo>
                    <a:cubicBezTo>
                      <a:pt x="1773" y="239"/>
                      <a:pt x="1407" y="621"/>
                      <a:pt x="1200" y="1075"/>
                    </a:cubicBezTo>
                    <a:cubicBezTo>
                      <a:pt x="1165" y="1069"/>
                      <a:pt x="1122" y="1062"/>
                      <a:pt x="1083" y="1059"/>
                    </a:cubicBezTo>
                    <a:cubicBezTo>
                      <a:pt x="1058" y="1055"/>
                      <a:pt x="1032" y="1054"/>
                      <a:pt x="1006" y="1054"/>
                    </a:cubicBezTo>
                    <a:cubicBezTo>
                      <a:pt x="987" y="1054"/>
                      <a:pt x="968" y="1055"/>
                      <a:pt x="949" y="1056"/>
                    </a:cubicBezTo>
                    <a:cubicBezTo>
                      <a:pt x="603" y="1066"/>
                      <a:pt x="263" y="1235"/>
                      <a:pt x="57" y="1517"/>
                    </a:cubicBezTo>
                    <a:cubicBezTo>
                      <a:pt x="43" y="1533"/>
                      <a:pt x="34" y="1549"/>
                      <a:pt x="21" y="1566"/>
                    </a:cubicBezTo>
                    <a:cubicBezTo>
                      <a:pt x="1" y="1595"/>
                      <a:pt x="11" y="1638"/>
                      <a:pt x="40" y="1657"/>
                    </a:cubicBezTo>
                    <a:cubicBezTo>
                      <a:pt x="50" y="1665"/>
                      <a:pt x="62" y="1668"/>
                      <a:pt x="74" y="1668"/>
                    </a:cubicBezTo>
                    <a:cubicBezTo>
                      <a:pt x="78" y="1668"/>
                      <a:pt x="82" y="1668"/>
                      <a:pt x="86" y="1667"/>
                    </a:cubicBezTo>
                    <a:cubicBezTo>
                      <a:pt x="102" y="1664"/>
                      <a:pt x="122" y="1654"/>
                      <a:pt x="132" y="1638"/>
                    </a:cubicBezTo>
                    <a:cubicBezTo>
                      <a:pt x="135" y="1631"/>
                      <a:pt x="138" y="1625"/>
                      <a:pt x="145" y="1618"/>
                    </a:cubicBezTo>
                    <a:cubicBezTo>
                      <a:pt x="331" y="1348"/>
                      <a:pt x="656" y="1185"/>
                      <a:pt x="983" y="1185"/>
                    </a:cubicBezTo>
                    <a:cubicBezTo>
                      <a:pt x="1064" y="1185"/>
                      <a:pt x="1145" y="1195"/>
                      <a:pt x="1224" y="1216"/>
                    </a:cubicBezTo>
                    <a:cubicBezTo>
                      <a:pt x="1229" y="1217"/>
                      <a:pt x="1234" y="1217"/>
                      <a:pt x="1239" y="1217"/>
                    </a:cubicBezTo>
                    <a:cubicBezTo>
                      <a:pt x="1266" y="1217"/>
                      <a:pt x="1291" y="1202"/>
                      <a:pt x="1302" y="1177"/>
                    </a:cubicBezTo>
                    <a:cubicBezTo>
                      <a:pt x="1505" y="690"/>
                      <a:pt x="1900" y="291"/>
                      <a:pt x="2377" y="62"/>
                    </a:cubicBezTo>
                    <a:lnTo>
                      <a:pt x="2207" y="0"/>
                    </a:lnTo>
                    <a:close/>
                  </a:path>
                </a:pathLst>
              </a:custGeom>
              <a:solidFill>
                <a:schemeClr val="lt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8" name="Google Shape;870;p28">
                <a:extLst>
                  <a:ext uri="{FF2B5EF4-FFF2-40B4-BE49-F238E27FC236}">
                    <a16:creationId xmlns="" xmlns:a16="http://schemas.microsoft.com/office/drawing/2014/main" id="{B6E272A1-3594-469E-BC53-495B8441B27A}"/>
                  </a:ext>
                </a:extLst>
              </p:cNvPr>
              <p:cNvSpPr/>
              <p:nvPr/>
            </p:nvSpPr>
            <p:spPr>
              <a:xfrm>
                <a:off x="7565622" y="2088452"/>
                <a:ext cx="155362" cy="129789"/>
              </a:xfrm>
              <a:custGeom>
                <a:avLst/>
                <a:gdLst/>
                <a:ahLst/>
                <a:cxnLst/>
                <a:rect l="l" t="t" r="r" b="b"/>
                <a:pathLst>
                  <a:path w="1616" h="1350" extrusionOk="0">
                    <a:moveTo>
                      <a:pt x="608" y="0"/>
                    </a:moveTo>
                    <a:cubicBezTo>
                      <a:pt x="500" y="0"/>
                      <a:pt x="393" y="78"/>
                      <a:pt x="321" y="168"/>
                    </a:cubicBezTo>
                    <a:cubicBezTo>
                      <a:pt x="164" y="361"/>
                      <a:pt x="53" y="593"/>
                      <a:pt x="7" y="838"/>
                    </a:cubicBezTo>
                    <a:cubicBezTo>
                      <a:pt x="1" y="874"/>
                      <a:pt x="24" y="907"/>
                      <a:pt x="60" y="917"/>
                    </a:cubicBezTo>
                    <a:cubicBezTo>
                      <a:pt x="64" y="917"/>
                      <a:pt x="68" y="918"/>
                      <a:pt x="73" y="918"/>
                    </a:cubicBezTo>
                    <a:cubicBezTo>
                      <a:pt x="103" y="918"/>
                      <a:pt x="129" y="896"/>
                      <a:pt x="134" y="865"/>
                    </a:cubicBezTo>
                    <a:cubicBezTo>
                      <a:pt x="177" y="639"/>
                      <a:pt x="279" y="426"/>
                      <a:pt x="422" y="250"/>
                    </a:cubicBezTo>
                    <a:cubicBezTo>
                      <a:pt x="463" y="201"/>
                      <a:pt x="539" y="133"/>
                      <a:pt x="605" y="133"/>
                    </a:cubicBezTo>
                    <a:cubicBezTo>
                      <a:pt x="619" y="133"/>
                      <a:pt x="632" y="136"/>
                      <a:pt x="644" y="142"/>
                    </a:cubicBezTo>
                    <a:cubicBezTo>
                      <a:pt x="683" y="162"/>
                      <a:pt x="710" y="215"/>
                      <a:pt x="722" y="296"/>
                    </a:cubicBezTo>
                    <a:cubicBezTo>
                      <a:pt x="759" y="524"/>
                      <a:pt x="719" y="764"/>
                      <a:pt x="618" y="969"/>
                    </a:cubicBezTo>
                    <a:cubicBezTo>
                      <a:pt x="602" y="999"/>
                      <a:pt x="612" y="1034"/>
                      <a:pt x="641" y="1054"/>
                    </a:cubicBezTo>
                    <a:cubicBezTo>
                      <a:pt x="652" y="1060"/>
                      <a:pt x="664" y="1063"/>
                      <a:pt x="677" y="1063"/>
                    </a:cubicBezTo>
                    <a:cubicBezTo>
                      <a:pt x="697" y="1063"/>
                      <a:pt x="717" y="1054"/>
                      <a:pt x="730" y="1038"/>
                    </a:cubicBezTo>
                    <a:cubicBezTo>
                      <a:pt x="824" y="907"/>
                      <a:pt x="968" y="717"/>
                      <a:pt x="1122" y="587"/>
                    </a:cubicBezTo>
                    <a:cubicBezTo>
                      <a:pt x="1161" y="553"/>
                      <a:pt x="1243" y="488"/>
                      <a:pt x="1317" y="488"/>
                    </a:cubicBezTo>
                    <a:cubicBezTo>
                      <a:pt x="1335" y="488"/>
                      <a:pt x="1353" y="492"/>
                      <a:pt x="1370" y="502"/>
                    </a:cubicBezTo>
                    <a:cubicBezTo>
                      <a:pt x="1403" y="521"/>
                      <a:pt x="1428" y="568"/>
                      <a:pt x="1442" y="646"/>
                    </a:cubicBezTo>
                    <a:cubicBezTo>
                      <a:pt x="1481" y="848"/>
                      <a:pt x="1442" y="1070"/>
                      <a:pt x="1341" y="1254"/>
                    </a:cubicBezTo>
                    <a:cubicBezTo>
                      <a:pt x="1321" y="1283"/>
                      <a:pt x="1334" y="1322"/>
                      <a:pt x="1363" y="1342"/>
                    </a:cubicBezTo>
                    <a:cubicBezTo>
                      <a:pt x="1373" y="1346"/>
                      <a:pt x="1384" y="1350"/>
                      <a:pt x="1394" y="1350"/>
                    </a:cubicBezTo>
                    <a:cubicBezTo>
                      <a:pt x="1398" y="1350"/>
                      <a:pt x="1402" y="1349"/>
                      <a:pt x="1406" y="1348"/>
                    </a:cubicBezTo>
                    <a:cubicBezTo>
                      <a:pt x="1425" y="1345"/>
                      <a:pt x="1445" y="1335"/>
                      <a:pt x="1455" y="1316"/>
                    </a:cubicBezTo>
                    <a:cubicBezTo>
                      <a:pt x="1573" y="1110"/>
                      <a:pt x="1615" y="855"/>
                      <a:pt x="1570" y="619"/>
                    </a:cubicBezTo>
                    <a:cubicBezTo>
                      <a:pt x="1550" y="505"/>
                      <a:pt x="1507" y="430"/>
                      <a:pt x="1435" y="387"/>
                    </a:cubicBezTo>
                    <a:cubicBezTo>
                      <a:pt x="1400" y="366"/>
                      <a:pt x="1361" y="355"/>
                      <a:pt x="1319" y="355"/>
                    </a:cubicBezTo>
                    <a:cubicBezTo>
                      <a:pt x="1233" y="355"/>
                      <a:pt x="1135" y="400"/>
                      <a:pt x="1036" y="485"/>
                    </a:cubicBezTo>
                    <a:cubicBezTo>
                      <a:pt x="971" y="541"/>
                      <a:pt x="909" y="607"/>
                      <a:pt x="850" y="675"/>
                    </a:cubicBezTo>
                    <a:cubicBezTo>
                      <a:pt x="870" y="544"/>
                      <a:pt x="873" y="407"/>
                      <a:pt x="850" y="277"/>
                    </a:cubicBezTo>
                    <a:cubicBezTo>
                      <a:pt x="831" y="149"/>
                      <a:pt x="785" y="67"/>
                      <a:pt x="707" y="25"/>
                    </a:cubicBezTo>
                    <a:cubicBezTo>
                      <a:pt x="674" y="8"/>
                      <a:pt x="641" y="0"/>
                      <a:pt x="608" y="0"/>
                    </a:cubicBezTo>
                    <a:close/>
                  </a:path>
                </a:pathLst>
              </a:custGeom>
              <a:solidFill>
                <a:schemeClr val="lt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9" name="Google Shape;871;p28">
                <a:extLst>
                  <a:ext uri="{FF2B5EF4-FFF2-40B4-BE49-F238E27FC236}">
                    <a16:creationId xmlns="" xmlns:a16="http://schemas.microsoft.com/office/drawing/2014/main" id="{E38C5C3F-7323-4939-ACF2-E3D73EB9BA24}"/>
                  </a:ext>
                </a:extLst>
              </p:cNvPr>
              <p:cNvSpPr/>
              <p:nvPr/>
            </p:nvSpPr>
            <p:spPr>
              <a:xfrm>
                <a:off x="5410181" y="593379"/>
                <a:ext cx="2629044" cy="2647215"/>
              </a:xfrm>
              <a:custGeom>
                <a:avLst/>
                <a:gdLst/>
                <a:ahLst/>
                <a:cxnLst/>
                <a:rect l="l" t="t" r="r" b="b"/>
                <a:pathLst>
                  <a:path w="27346" h="27535" extrusionOk="0">
                    <a:moveTo>
                      <a:pt x="13071" y="0"/>
                    </a:moveTo>
                    <a:cubicBezTo>
                      <a:pt x="12663" y="0"/>
                      <a:pt x="12259" y="23"/>
                      <a:pt x="11860" y="68"/>
                    </a:cubicBezTo>
                    <a:cubicBezTo>
                      <a:pt x="10988" y="169"/>
                      <a:pt x="10145" y="382"/>
                      <a:pt x="9347" y="699"/>
                    </a:cubicBezTo>
                    <a:cubicBezTo>
                      <a:pt x="7622" y="1388"/>
                      <a:pt x="6083" y="2545"/>
                      <a:pt x="4899" y="4049"/>
                    </a:cubicBezTo>
                    <a:cubicBezTo>
                      <a:pt x="3694" y="5575"/>
                      <a:pt x="2795" y="7385"/>
                      <a:pt x="2223" y="9428"/>
                    </a:cubicBezTo>
                    <a:cubicBezTo>
                      <a:pt x="1706" y="11281"/>
                      <a:pt x="1455" y="13334"/>
                      <a:pt x="1475" y="15537"/>
                    </a:cubicBezTo>
                    <a:cubicBezTo>
                      <a:pt x="1498" y="17523"/>
                      <a:pt x="1736" y="19618"/>
                      <a:pt x="2193" y="21762"/>
                    </a:cubicBezTo>
                    <a:cubicBezTo>
                      <a:pt x="2608" y="23710"/>
                      <a:pt x="3187" y="25641"/>
                      <a:pt x="3913" y="27501"/>
                    </a:cubicBezTo>
                    <a:cubicBezTo>
                      <a:pt x="3922" y="27521"/>
                      <a:pt x="3938" y="27534"/>
                      <a:pt x="3958" y="27534"/>
                    </a:cubicBezTo>
                    <a:cubicBezTo>
                      <a:pt x="3965" y="27534"/>
                      <a:pt x="3971" y="27531"/>
                      <a:pt x="3978" y="27531"/>
                    </a:cubicBezTo>
                    <a:cubicBezTo>
                      <a:pt x="4004" y="27521"/>
                      <a:pt x="4014" y="27492"/>
                      <a:pt x="4004" y="27465"/>
                    </a:cubicBezTo>
                    <a:cubicBezTo>
                      <a:pt x="1210" y="20311"/>
                      <a:pt x="0" y="10419"/>
                      <a:pt x="4978" y="4108"/>
                    </a:cubicBezTo>
                    <a:cubicBezTo>
                      <a:pt x="6151" y="2621"/>
                      <a:pt x="7674" y="1474"/>
                      <a:pt x="9383" y="791"/>
                    </a:cubicBezTo>
                    <a:cubicBezTo>
                      <a:pt x="10543" y="329"/>
                      <a:pt x="11794" y="101"/>
                      <a:pt x="13072" y="101"/>
                    </a:cubicBezTo>
                    <a:cubicBezTo>
                      <a:pt x="15148" y="101"/>
                      <a:pt x="17292" y="701"/>
                      <a:pt x="19224" y="1872"/>
                    </a:cubicBezTo>
                    <a:cubicBezTo>
                      <a:pt x="21998" y="3552"/>
                      <a:pt x="24217" y="6553"/>
                      <a:pt x="25479" y="10324"/>
                    </a:cubicBezTo>
                    <a:cubicBezTo>
                      <a:pt x="27136" y="15278"/>
                      <a:pt x="27345" y="21276"/>
                      <a:pt x="26067" y="27207"/>
                    </a:cubicBezTo>
                    <a:cubicBezTo>
                      <a:pt x="26060" y="27233"/>
                      <a:pt x="26080" y="27259"/>
                      <a:pt x="26107" y="27266"/>
                    </a:cubicBezTo>
                    <a:cubicBezTo>
                      <a:pt x="26109" y="27266"/>
                      <a:pt x="26111" y="27266"/>
                      <a:pt x="26113" y="27266"/>
                    </a:cubicBezTo>
                    <a:cubicBezTo>
                      <a:pt x="26137" y="27266"/>
                      <a:pt x="26159" y="27250"/>
                      <a:pt x="26165" y="27227"/>
                    </a:cubicBezTo>
                    <a:cubicBezTo>
                      <a:pt x="26776" y="24380"/>
                      <a:pt x="27054" y="21514"/>
                      <a:pt x="26986" y="18716"/>
                    </a:cubicBezTo>
                    <a:cubicBezTo>
                      <a:pt x="26911" y="15703"/>
                      <a:pt x="26437" y="12870"/>
                      <a:pt x="25574" y="10295"/>
                    </a:cubicBezTo>
                    <a:cubicBezTo>
                      <a:pt x="24306" y="6500"/>
                      <a:pt x="22067" y="3480"/>
                      <a:pt x="19276" y="1788"/>
                    </a:cubicBezTo>
                    <a:cubicBezTo>
                      <a:pt x="17779" y="882"/>
                      <a:pt x="16103" y="290"/>
                      <a:pt x="14429" y="85"/>
                    </a:cubicBezTo>
                    <a:cubicBezTo>
                      <a:pt x="13974" y="28"/>
                      <a:pt x="13520" y="0"/>
                      <a:pt x="13071"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0" name="Google Shape;872;p28">
                <a:extLst>
                  <a:ext uri="{FF2B5EF4-FFF2-40B4-BE49-F238E27FC236}">
                    <a16:creationId xmlns="" xmlns:a16="http://schemas.microsoft.com/office/drawing/2014/main" id="{63298E86-7CDF-4DDE-8BB6-5291A59C960C}"/>
                  </a:ext>
                </a:extLst>
              </p:cNvPr>
              <p:cNvSpPr/>
              <p:nvPr/>
            </p:nvSpPr>
            <p:spPr>
              <a:xfrm>
                <a:off x="7483326" y="2519352"/>
                <a:ext cx="79604" cy="89987"/>
              </a:xfrm>
              <a:custGeom>
                <a:avLst/>
                <a:gdLst/>
                <a:ahLst/>
                <a:cxnLst/>
                <a:rect l="l" t="t" r="r" b="b"/>
                <a:pathLst>
                  <a:path w="828" h="936" extrusionOk="0">
                    <a:moveTo>
                      <a:pt x="0" y="0"/>
                    </a:moveTo>
                    <a:lnTo>
                      <a:pt x="0" y="0"/>
                    </a:lnTo>
                    <a:cubicBezTo>
                      <a:pt x="53" y="282"/>
                      <a:pt x="127" y="654"/>
                      <a:pt x="180" y="935"/>
                    </a:cubicBezTo>
                    <a:cubicBezTo>
                      <a:pt x="396" y="703"/>
                      <a:pt x="608" y="513"/>
                      <a:pt x="827" y="282"/>
                    </a:cubicBezTo>
                    <a:cubicBezTo>
                      <a:pt x="530" y="282"/>
                      <a:pt x="233" y="184"/>
                      <a:pt x="0"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1" name="Google Shape;873;p28">
                <a:extLst>
                  <a:ext uri="{FF2B5EF4-FFF2-40B4-BE49-F238E27FC236}">
                    <a16:creationId xmlns="" xmlns:a16="http://schemas.microsoft.com/office/drawing/2014/main" id="{CC38CC71-914E-46B7-8EB3-995049F7B0E4}"/>
                  </a:ext>
                </a:extLst>
              </p:cNvPr>
              <p:cNvSpPr/>
              <p:nvPr/>
            </p:nvSpPr>
            <p:spPr>
              <a:xfrm>
                <a:off x="7208077" y="2567422"/>
                <a:ext cx="305533" cy="689805"/>
              </a:xfrm>
              <a:custGeom>
                <a:avLst/>
                <a:gdLst/>
                <a:ahLst/>
                <a:cxnLst/>
                <a:rect l="l" t="t" r="r" b="b"/>
                <a:pathLst>
                  <a:path w="3178" h="7175" extrusionOk="0">
                    <a:moveTo>
                      <a:pt x="3043" y="1"/>
                    </a:moveTo>
                    <a:cubicBezTo>
                      <a:pt x="2432" y="2527"/>
                      <a:pt x="1409" y="4915"/>
                      <a:pt x="0" y="7099"/>
                    </a:cubicBezTo>
                    <a:lnTo>
                      <a:pt x="115" y="7174"/>
                    </a:lnTo>
                    <a:cubicBezTo>
                      <a:pt x="1533" y="4978"/>
                      <a:pt x="2563" y="2576"/>
                      <a:pt x="3177" y="33"/>
                    </a:cubicBezTo>
                    <a:lnTo>
                      <a:pt x="3043" y="1"/>
                    </a:ln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2" name="Google Shape;874;p28">
                <a:extLst>
                  <a:ext uri="{FF2B5EF4-FFF2-40B4-BE49-F238E27FC236}">
                    <a16:creationId xmlns="" xmlns:a16="http://schemas.microsoft.com/office/drawing/2014/main" id="{30A5222E-4952-4EC8-88F4-858B1B57C698}"/>
                  </a:ext>
                </a:extLst>
              </p:cNvPr>
              <p:cNvSpPr/>
              <p:nvPr/>
            </p:nvSpPr>
            <p:spPr>
              <a:xfrm>
                <a:off x="7853772" y="1956356"/>
                <a:ext cx="511561" cy="566745"/>
              </a:xfrm>
              <a:custGeom>
                <a:avLst/>
                <a:gdLst/>
                <a:ahLst/>
                <a:cxnLst/>
                <a:rect l="l" t="t" r="r" b="b"/>
                <a:pathLst>
                  <a:path w="5321" h="5895" extrusionOk="0">
                    <a:moveTo>
                      <a:pt x="2144" y="0"/>
                    </a:moveTo>
                    <a:cubicBezTo>
                      <a:pt x="2144" y="0"/>
                      <a:pt x="2127" y="32"/>
                      <a:pt x="2094" y="91"/>
                    </a:cubicBezTo>
                    <a:cubicBezTo>
                      <a:pt x="1771" y="683"/>
                      <a:pt x="0" y="4040"/>
                      <a:pt x="552" y="5379"/>
                    </a:cubicBezTo>
                    <a:cubicBezTo>
                      <a:pt x="624" y="5550"/>
                      <a:pt x="735" y="5690"/>
                      <a:pt x="892" y="5785"/>
                    </a:cubicBezTo>
                    <a:cubicBezTo>
                      <a:pt x="996" y="5850"/>
                      <a:pt x="1114" y="5886"/>
                      <a:pt x="1239" y="5892"/>
                    </a:cubicBezTo>
                    <a:cubicBezTo>
                      <a:pt x="1258" y="5893"/>
                      <a:pt x="1277" y="5894"/>
                      <a:pt x="1296" y="5894"/>
                    </a:cubicBezTo>
                    <a:cubicBezTo>
                      <a:pt x="1600" y="5894"/>
                      <a:pt x="1951" y="5751"/>
                      <a:pt x="2314" y="5523"/>
                    </a:cubicBezTo>
                    <a:cubicBezTo>
                      <a:pt x="2385" y="5477"/>
                      <a:pt x="2458" y="5432"/>
                      <a:pt x="2530" y="5379"/>
                    </a:cubicBezTo>
                    <a:cubicBezTo>
                      <a:pt x="3873" y="4435"/>
                      <a:pt x="5320" y="2520"/>
                      <a:pt x="5320" y="2520"/>
                    </a:cubicBezTo>
                    <a:lnTo>
                      <a:pt x="5307" y="2510"/>
                    </a:lnTo>
                    <a:lnTo>
                      <a:pt x="5167" y="2399"/>
                    </a:lnTo>
                    <a:lnTo>
                      <a:pt x="2418" y="219"/>
                    </a:lnTo>
                    <a:lnTo>
                      <a:pt x="2144" y="0"/>
                    </a:lnTo>
                    <a:close/>
                  </a:path>
                </a:pathLst>
              </a:custGeom>
              <a:solidFill>
                <a:schemeClr val="accent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3" name="Google Shape;875;p28">
                <a:extLst>
                  <a:ext uri="{FF2B5EF4-FFF2-40B4-BE49-F238E27FC236}">
                    <a16:creationId xmlns="" xmlns:a16="http://schemas.microsoft.com/office/drawing/2014/main" id="{281F6835-FFB6-42FD-8A5C-636B1B4F9FCB}"/>
                  </a:ext>
                </a:extLst>
              </p:cNvPr>
              <p:cNvSpPr/>
              <p:nvPr/>
            </p:nvSpPr>
            <p:spPr>
              <a:xfrm>
                <a:off x="8055089" y="1956356"/>
                <a:ext cx="72393" cy="530981"/>
              </a:xfrm>
              <a:custGeom>
                <a:avLst/>
                <a:gdLst/>
                <a:ahLst/>
                <a:cxnLst/>
                <a:rect l="l" t="t" r="r" b="b"/>
                <a:pathLst>
                  <a:path w="753" h="5523" extrusionOk="0">
                    <a:moveTo>
                      <a:pt x="50" y="0"/>
                    </a:moveTo>
                    <a:cubicBezTo>
                      <a:pt x="50" y="0"/>
                      <a:pt x="33" y="32"/>
                      <a:pt x="0" y="91"/>
                    </a:cubicBezTo>
                    <a:cubicBezTo>
                      <a:pt x="181" y="170"/>
                      <a:pt x="288" y="418"/>
                      <a:pt x="321" y="506"/>
                    </a:cubicBezTo>
                    <a:cubicBezTo>
                      <a:pt x="596" y="1239"/>
                      <a:pt x="517" y="2111"/>
                      <a:pt x="112" y="2781"/>
                    </a:cubicBezTo>
                    <a:cubicBezTo>
                      <a:pt x="95" y="2811"/>
                      <a:pt x="106" y="2853"/>
                      <a:pt x="135" y="2873"/>
                    </a:cubicBezTo>
                    <a:cubicBezTo>
                      <a:pt x="386" y="3026"/>
                      <a:pt x="530" y="3320"/>
                      <a:pt x="573" y="3775"/>
                    </a:cubicBezTo>
                    <a:cubicBezTo>
                      <a:pt x="628" y="4379"/>
                      <a:pt x="498" y="4990"/>
                      <a:pt x="220" y="5523"/>
                    </a:cubicBezTo>
                    <a:cubicBezTo>
                      <a:pt x="291" y="5477"/>
                      <a:pt x="364" y="5432"/>
                      <a:pt x="436" y="5379"/>
                    </a:cubicBezTo>
                    <a:cubicBezTo>
                      <a:pt x="658" y="4876"/>
                      <a:pt x="753" y="4317"/>
                      <a:pt x="700" y="3761"/>
                    </a:cubicBezTo>
                    <a:cubicBezTo>
                      <a:pt x="687" y="3582"/>
                      <a:pt x="655" y="3425"/>
                      <a:pt x="605" y="3287"/>
                    </a:cubicBezTo>
                    <a:cubicBezTo>
                      <a:pt x="589" y="3245"/>
                      <a:pt x="573" y="3206"/>
                      <a:pt x="557" y="3164"/>
                    </a:cubicBezTo>
                    <a:cubicBezTo>
                      <a:pt x="481" y="3007"/>
                      <a:pt x="383" y="2886"/>
                      <a:pt x="255" y="2794"/>
                    </a:cubicBezTo>
                    <a:cubicBezTo>
                      <a:pt x="353" y="2628"/>
                      <a:pt x="429" y="2451"/>
                      <a:pt x="484" y="2265"/>
                    </a:cubicBezTo>
                    <a:lnTo>
                      <a:pt x="488" y="2262"/>
                    </a:lnTo>
                    <a:cubicBezTo>
                      <a:pt x="520" y="2163"/>
                      <a:pt x="543" y="2065"/>
                      <a:pt x="563" y="1964"/>
                    </a:cubicBezTo>
                    <a:lnTo>
                      <a:pt x="563" y="1961"/>
                    </a:lnTo>
                    <a:cubicBezTo>
                      <a:pt x="661" y="1464"/>
                      <a:pt x="622" y="941"/>
                      <a:pt x="442" y="461"/>
                    </a:cubicBezTo>
                    <a:cubicBezTo>
                      <a:pt x="409" y="369"/>
                      <a:pt x="370" y="287"/>
                      <a:pt x="324" y="219"/>
                    </a:cubicBezTo>
                    <a:lnTo>
                      <a:pt x="50" y="0"/>
                    </a:lnTo>
                    <a:close/>
                  </a:path>
                </a:pathLst>
              </a:custGeom>
              <a:solidFill>
                <a:schemeClr val="lt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4" name="Google Shape;876;p28">
                <a:extLst>
                  <a:ext uri="{FF2B5EF4-FFF2-40B4-BE49-F238E27FC236}">
                    <a16:creationId xmlns="" xmlns:a16="http://schemas.microsoft.com/office/drawing/2014/main" id="{BB84E514-03E9-4F6D-B8A0-ED500EFE4304}"/>
                  </a:ext>
                </a:extLst>
              </p:cNvPr>
              <p:cNvSpPr/>
              <p:nvPr/>
            </p:nvSpPr>
            <p:spPr>
              <a:xfrm>
                <a:off x="8100371" y="2186900"/>
                <a:ext cx="263712" cy="88257"/>
              </a:xfrm>
              <a:custGeom>
                <a:avLst/>
                <a:gdLst/>
                <a:ahLst/>
                <a:cxnLst/>
                <a:rect l="l" t="t" r="r" b="b"/>
                <a:pathLst>
                  <a:path w="2743" h="918" extrusionOk="0">
                    <a:moveTo>
                      <a:pt x="2602" y="1"/>
                    </a:moveTo>
                    <a:cubicBezTo>
                      <a:pt x="2112" y="93"/>
                      <a:pt x="1647" y="337"/>
                      <a:pt x="1308" y="707"/>
                    </a:cubicBezTo>
                    <a:cubicBezTo>
                      <a:pt x="1275" y="687"/>
                      <a:pt x="1239" y="667"/>
                      <a:pt x="1203" y="654"/>
                    </a:cubicBezTo>
                    <a:cubicBezTo>
                      <a:pt x="1161" y="635"/>
                      <a:pt x="1118" y="618"/>
                      <a:pt x="1072" y="609"/>
                    </a:cubicBezTo>
                    <a:cubicBezTo>
                      <a:pt x="965" y="577"/>
                      <a:pt x="852" y="561"/>
                      <a:pt x="740" y="561"/>
                    </a:cubicBezTo>
                    <a:cubicBezTo>
                      <a:pt x="507" y="561"/>
                      <a:pt x="275" y="629"/>
                      <a:pt x="86" y="766"/>
                    </a:cubicBezTo>
                    <a:cubicBezTo>
                      <a:pt x="66" y="775"/>
                      <a:pt x="49" y="788"/>
                      <a:pt x="33" y="802"/>
                    </a:cubicBezTo>
                    <a:cubicBezTo>
                      <a:pt x="7" y="824"/>
                      <a:pt x="0" y="864"/>
                      <a:pt x="24" y="893"/>
                    </a:cubicBezTo>
                    <a:cubicBezTo>
                      <a:pt x="33" y="906"/>
                      <a:pt x="49" y="916"/>
                      <a:pt x="63" y="916"/>
                    </a:cubicBezTo>
                    <a:cubicBezTo>
                      <a:pt x="67" y="917"/>
                      <a:pt x="72" y="917"/>
                      <a:pt x="76" y="917"/>
                    </a:cubicBezTo>
                    <a:cubicBezTo>
                      <a:pt x="91" y="917"/>
                      <a:pt x="105" y="913"/>
                      <a:pt x="115" y="903"/>
                    </a:cubicBezTo>
                    <a:cubicBezTo>
                      <a:pt x="122" y="900"/>
                      <a:pt x="128" y="893"/>
                      <a:pt x="134" y="889"/>
                    </a:cubicBezTo>
                    <a:cubicBezTo>
                      <a:pt x="309" y="757"/>
                      <a:pt x="528" y="690"/>
                      <a:pt x="746" y="690"/>
                    </a:cubicBezTo>
                    <a:cubicBezTo>
                      <a:pt x="936" y="690"/>
                      <a:pt x="1127" y="741"/>
                      <a:pt x="1288" y="844"/>
                    </a:cubicBezTo>
                    <a:cubicBezTo>
                      <a:pt x="1299" y="852"/>
                      <a:pt x="1312" y="857"/>
                      <a:pt x="1325" y="857"/>
                    </a:cubicBezTo>
                    <a:cubicBezTo>
                      <a:pt x="1342" y="857"/>
                      <a:pt x="1360" y="849"/>
                      <a:pt x="1373" y="834"/>
                    </a:cubicBezTo>
                    <a:cubicBezTo>
                      <a:pt x="1719" y="435"/>
                      <a:pt x="2220" y="180"/>
                      <a:pt x="2742" y="112"/>
                    </a:cubicBezTo>
                    <a:lnTo>
                      <a:pt x="2602" y="1"/>
                    </a:lnTo>
                    <a:close/>
                  </a:path>
                </a:pathLst>
              </a:custGeom>
              <a:solidFill>
                <a:schemeClr val="lt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5" name="Google Shape;877;p28">
                <a:extLst>
                  <a:ext uri="{FF2B5EF4-FFF2-40B4-BE49-F238E27FC236}">
                    <a16:creationId xmlns="" xmlns:a16="http://schemas.microsoft.com/office/drawing/2014/main" id="{F7D0360B-A929-48D3-B854-B82E463C1864}"/>
                  </a:ext>
                </a:extLst>
              </p:cNvPr>
              <p:cNvSpPr/>
              <p:nvPr/>
            </p:nvSpPr>
            <p:spPr>
              <a:xfrm>
                <a:off x="8094410" y="2105181"/>
                <a:ext cx="152478" cy="148536"/>
              </a:xfrm>
              <a:custGeom>
                <a:avLst/>
                <a:gdLst/>
                <a:ahLst/>
                <a:cxnLst/>
                <a:rect l="l" t="t" r="r" b="b"/>
                <a:pathLst>
                  <a:path w="1586" h="1545" extrusionOk="0">
                    <a:moveTo>
                      <a:pt x="772" y="0"/>
                    </a:moveTo>
                    <a:cubicBezTo>
                      <a:pt x="689" y="0"/>
                      <a:pt x="600" y="36"/>
                      <a:pt x="526" y="83"/>
                    </a:cubicBezTo>
                    <a:cubicBezTo>
                      <a:pt x="314" y="213"/>
                      <a:pt x="137" y="400"/>
                      <a:pt x="17" y="619"/>
                    </a:cubicBezTo>
                    <a:cubicBezTo>
                      <a:pt x="0" y="652"/>
                      <a:pt x="10" y="691"/>
                      <a:pt x="42" y="707"/>
                    </a:cubicBezTo>
                    <a:cubicBezTo>
                      <a:pt x="52" y="714"/>
                      <a:pt x="63" y="716"/>
                      <a:pt x="74" y="716"/>
                    </a:cubicBezTo>
                    <a:cubicBezTo>
                      <a:pt x="97" y="716"/>
                      <a:pt x="120" y="704"/>
                      <a:pt x="131" y="684"/>
                    </a:cubicBezTo>
                    <a:cubicBezTo>
                      <a:pt x="242" y="484"/>
                      <a:pt x="402" y="315"/>
                      <a:pt x="595" y="190"/>
                    </a:cubicBezTo>
                    <a:cubicBezTo>
                      <a:pt x="639" y="164"/>
                      <a:pt x="710" y="132"/>
                      <a:pt x="770" y="132"/>
                    </a:cubicBezTo>
                    <a:cubicBezTo>
                      <a:pt x="798" y="132"/>
                      <a:pt x="824" y="139"/>
                      <a:pt x="843" y="158"/>
                    </a:cubicBezTo>
                    <a:cubicBezTo>
                      <a:pt x="873" y="187"/>
                      <a:pt x="879" y="246"/>
                      <a:pt x="866" y="328"/>
                    </a:cubicBezTo>
                    <a:cubicBezTo>
                      <a:pt x="827" y="557"/>
                      <a:pt x="719" y="772"/>
                      <a:pt x="556" y="936"/>
                    </a:cubicBezTo>
                    <a:cubicBezTo>
                      <a:pt x="530" y="958"/>
                      <a:pt x="530" y="997"/>
                      <a:pt x="552" y="1024"/>
                    </a:cubicBezTo>
                    <a:cubicBezTo>
                      <a:pt x="563" y="1039"/>
                      <a:pt x="581" y="1046"/>
                      <a:pt x="599" y="1046"/>
                    </a:cubicBezTo>
                    <a:cubicBezTo>
                      <a:pt x="613" y="1046"/>
                      <a:pt x="628" y="1042"/>
                      <a:pt x="641" y="1034"/>
                    </a:cubicBezTo>
                    <a:cubicBezTo>
                      <a:pt x="772" y="939"/>
                      <a:pt x="968" y="805"/>
                      <a:pt x="1154" y="730"/>
                    </a:cubicBezTo>
                    <a:cubicBezTo>
                      <a:pt x="1190" y="714"/>
                      <a:pt x="1258" y="689"/>
                      <a:pt x="1318" y="689"/>
                    </a:cubicBezTo>
                    <a:cubicBezTo>
                      <a:pt x="1357" y="689"/>
                      <a:pt x="1392" y="699"/>
                      <a:pt x="1415" y="727"/>
                    </a:cubicBezTo>
                    <a:cubicBezTo>
                      <a:pt x="1442" y="756"/>
                      <a:pt x="1451" y="808"/>
                      <a:pt x="1442" y="887"/>
                    </a:cubicBezTo>
                    <a:cubicBezTo>
                      <a:pt x="1412" y="1092"/>
                      <a:pt x="1308" y="1292"/>
                      <a:pt x="1154" y="1429"/>
                    </a:cubicBezTo>
                    <a:cubicBezTo>
                      <a:pt x="1125" y="1456"/>
                      <a:pt x="1125" y="1495"/>
                      <a:pt x="1148" y="1524"/>
                    </a:cubicBezTo>
                    <a:cubicBezTo>
                      <a:pt x="1157" y="1534"/>
                      <a:pt x="1170" y="1540"/>
                      <a:pt x="1187" y="1543"/>
                    </a:cubicBezTo>
                    <a:cubicBezTo>
                      <a:pt x="1190" y="1544"/>
                      <a:pt x="1193" y="1544"/>
                      <a:pt x="1197" y="1544"/>
                    </a:cubicBezTo>
                    <a:cubicBezTo>
                      <a:pt x="1213" y="1544"/>
                      <a:pt x="1228" y="1538"/>
                      <a:pt x="1239" y="1527"/>
                    </a:cubicBezTo>
                    <a:cubicBezTo>
                      <a:pt x="1419" y="1367"/>
                      <a:pt x="1540" y="1142"/>
                      <a:pt x="1569" y="903"/>
                    </a:cubicBezTo>
                    <a:cubicBezTo>
                      <a:pt x="1585" y="789"/>
                      <a:pt x="1569" y="700"/>
                      <a:pt x="1517" y="641"/>
                    </a:cubicBezTo>
                    <a:cubicBezTo>
                      <a:pt x="1469" y="586"/>
                      <a:pt x="1402" y="559"/>
                      <a:pt x="1321" y="559"/>
                    </a:cubicBezTo>
                    <a:cubicBezTo>
                      <a:pt x="1257" y="559"/>
                      <a:pt x="1184" y="576"/>
                      <a:pt x="1105" y="609"/>
                    </a:cubicBezTo>
                    <a:cubicBezTo>
                      <a:pt x="1023" y="641"/>
                      <a:pt x="944" y="684"/>
                      <a:pt x="866" y="727"/>
                    </a:cubicBezTo>
                    <a:cubicBezTo>
                      <a:pt x="929" y="609"/>
                      <a:pt x="974" y="481"/>
                      <a:pt x="994" y="350"/>
                    </a:cubicBezTo>
                    <a:cubicBezTo>
                      <a:pt x="1017" y="223"/>
                      <a:pt x="997" y="128"/>
                      <a:pt x="935" y="66"/>
                    </a:cubicBezTo>
                    <a:cubicBezTo>
                      <a:pt x="889" y="19"/>
                      <a:pt x="832" y="0"/>
                      <a:pt x="772" y="0"/>
                    </a:cubicBezTo>
                    <a:close/>
                  </a:path>
                </a:pathLst>
              </a:custGeom>
              <a:solidFill>
                <a:schemeClr val="lt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6" name="Google Shape;878;p28">
                <a:extLst>
                  <a:ext uri="{FF2B5EF4-FFF2-40B4-BE49-F238E27FC236}">
                    <a16:creationId xmlns="" xmlns:a16="http://schemas.microsoft.com/office/drawing/2014/main" id="{421B12A4-2DC4-4D48-9543-599B71F7A577}"/>
                  </a:ext>
                </a:extLst>
              </p:cNvPr>
              <p:cNvSpPr/>
              <p:nvPr/>
            </p:nvSpPr>
            <p:spPr>
              <a:xfrm>
                <a:off x="7895496" y="2471282"/>
                <a:ext cx="78643" cy="90852"/>
              </a:xfrm>
              <a:custGeom>
                <a:avLst/>
                <a:gdLst/>
                <a:ahLst/>
                <a:cxnLst/>
                <a:rect l="l" t="t" r="r" b="b"/>
                <a:pathLst>
                  <a:path w="818" h="945" extrusionOk="0">
                    <a:moveTo>
                      <a:pt x="122" y="1"/>
                    </a:moveTo>
                    <a:cubicBezTo>
                      <a:pt x="82" y="285"/>
                      <a:pt x="40" y="660"/>
                      <a:pt x="1" y="945"/>
                    </a:cubicBezTo>
                    <a:cubicBezTo>
                      <a:pt x="278" y="791"/>
                      <a:pt x="540" y="677"/>
                      <a:pt x="817" y="527"/>
                    </a:cubicBezTo>
                    <a:cubicBezTo>
                      <a:pt x="536" y="435"/>
                      <a:pt x="288" y="245"/>
                      <a:pt x="122" y="1"/>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7" name="Google Shape;879;p28">
                <a:extLst>
                  <a:ext uri="{FF2B5EF4-FFF2-40B4-BE49-F238E27FC236}">
                    <a16:creationId xmlns="" xmlns:a16="http://schemas.microsoft.com/office/drawing/2014/main" id="{992DFAC7-04D7-4ADC-AF81-02121856A557}"/>
                  </a:ext>
                </a:extLst>
              </p:cNvPr>
              <p:cNvSpPr/>
              <p:nvPr/>
            </p:nvSpPr>
            <p:spPr>
              <a:xfrm>
                <a:off x="7242610" y="2522525"/>
                <a:ext cx="677499" cy="711340"/>
              </a:xfrm>
              <a:custGeom>
                <a:avLst/>
                <a:gdLst/>
                <a:ahLst/>
                <a:cxnLst/>
                <a:rect l="l" t="t" r="r" b="b"/>
                <a:pathLst>
                  <a:path w="7047" h="7399" extrusionOk="0">
                    <a:moveTo>
                      <a:pt x="6929" y="0"/>
                    </a:moveTo>
                    <a:cubicBezTo>
                      <a:pt x="5615" y="2108"/>
                      <a:pt x="2249" y="5651"/>
                      <a:pt x="0" y="7288"/>
                    </a:cubicBezTo>
                    <a:lnTo>
                      <a:pt x="82" y="7399"/>
                    </a:lnTo>
                    <a:cubicBezTo>
                      <a:pt x="1141" y="6628"/>
                      <a:pt x="2520" y="5376"/>
                      <a:pt x="3867" y="3967"/>
                    </a:cubicBezTo>
                    <a:cubicBezTo>
                      <a:pt x="5243" y="2530"/>
                      <a:pt x="6400" y="1108"/>
                      <a:pt x="7047" y="72"/>
                    </a:cubicBezTo>
                    <a:lnTo>
                      <a:pt x="6929" y="0"/>
                    </a:ln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8" name="Google Shape;880;p28">
                <a:extLst>
                  <a:ext uri="{FF2B5EF4-FFF2-40B4-BE49-F238E27FC236}">
                    <a16:creationId xmlns="" xmlns:a16="http://schemas.microsoft.com/office/drawing/2014/main" id="{F1C97F18-3885-42F2-8BA0-DE4BBD662578}"/>
                  </a:ext>
                </a:extLst>
              </p:cNvPr>
              <p:cNvSpPr/>
              <p:nvPr/>
            </p:nvSpPr>
            <p:spPr>
              <a:xfrm>
                <a:off x="7428641" y="2636354"/>
                <a:ext cx="493390" cy="251695"/>
              </a:xfrm>
              <a:custGeom>
                <a:avLst/>
                <a:gdLst/>
                <a:ahLst/>
                <a:cxnLst/>
                <a:rect l="l" t="t" r="r" b="b"/>
                <a:pathLst>
                  <a:path w="5132" h="2618" extrusionOk="0">
                    <a:moveTo>
                      <a:pt x="4032" y="1"/>
                    </a:moveTo>
                    <a:cubicBezTo>
                      <a:pt x="3949" y="1"/>
                      <a:pt x="3866" y="7"/>
                      <a:pt x="3785" y="19"/>
                    </a:cubicBezTo>
                    <a:cubicBezTo>
                      <a:pt x="3752" y="22"/>
                      <a:pt x="3723" y="29"/>
                      <a:pt x="3690" y="32"/>
                    </a:cubicBezTo>
                    <a:cubicBezTo>
                      <a:pt x="3543" y="58"/>
                      <a:pt x="3395" y="100"/>
                      <a:pt x="3252" y="143"/>
                    </a:cubicBezTo>
                    <a:cubicBezTo>
                      <a:pt x="2795" y="284"/>
                      <a:pt x="2353" y="477"/>
                      <a:pt x="1938" y="708"/>
                    </a:cubicBezTo>
                    <a:cubicBezTo>
                      <a:pt x="1876" y="741"/>
                      <a:pt x="1820" y="777"/>
                      <a:pt x="1762" y="810"/>
                    </a:cubicBezTo>
                    <a:cubicBezTo>
                      <a:pt x="1722" y="836"/>
                      <a:pt x="1686" y="855"/>
                      <a:pt x="1650" y="881"/>
                    </a:cubicBezTo>
                    <a:lnTo>
                      <a:pt x="1647" y="881"/>
                    </a:lnTo>
                    <a:cubicBezTo>
                      <a:pt x="1369" y="1055"/>
                      <a:pt x="1108" y="1248"/>
                      <a:pt x="857" y="1457"/>
                    </a:cubicBezTo>
                    <a:cubicBezTo>
                      <a:pt x="736" y="1561"/>
                      <a:pt x="101" y="2202"/>
                      <a:pt x="13" y="2336"/>
                    </a:cubicBezTo>
                    <a:lnTo>
                      <a:pt x="10" y="2336"/>
                    </a:lnTo>
                    <a:cubicBezTo>
                      <a:pt x="3" y="2346"/>
                      <a:pt x="0" y="2355"/>
                      <a:pt x="0" y="2355"/>
                    </a:cubicBezTo>
                    <a:cubicBezTo>
                      <a:pt x="6" y="2369"/>
                      <a:pt x="62" y="2385"/>
                      <a:pt x="147" y="2405"/>
                    </a:cubicBezTo>
                    <a:cubicBezTo>
                      <a:pt x="438" y="2467"/>
                      <a:pt x="1072" y="2555"/>
                      <a:pt x="1206" y="2571"/>
                    </a:cubicBezTo>
                    <a:cubicBezTo>
                      <a:pt x="1477" y="2599"/>
                      <a:pt x="1751" y="2617"/>
                      <a:pt x="2025" y="2617"/>
                    </a:cubicBezTo>
                    <a:cubicBezTo>
                      <a:pt x="2171" y="2617"/>
                      <a:pt x="2316" y="2612"/>
                      <a:pt x="2461" y="2601"/>
                    </a:cubicBezTo>
                    <a:cubicBezTo>
                      <a:pt x="2683" y="2584"/>
                      <a:pt x="2905" y="2551"/>
                      <a:pt x="3128" y="2500"/>
                    </a:cubicBezTo>
                    <a:cubicBezTo>
                      <a:pt x="3187" y="2483"/>
                      <a:pt x="3246" y="2470"/>
                      <a:pt x="3301" y="2453"/>
                    </a:cubicBezTo>
                    <a:lnTo>
                      <a:pt x="3304" y="2453"/>
                    </a:lnTo>
                    <a:cubicBezTo>
                      <a:pt x="3840" y="2303"/>
                      <a:pt x="4344" y="2035"/>
                      <a:pt x="4723" y="1630"/>
                    </a:cubicBezTo>
                    <a:cubicBezTo>
                      <a:pt x="4729" y="1623"/>
                      <a:pt x="4736" y="1617"/>
                      <a:pt x="4742" y="1610"/>
                    </a:cubicBezTo>
                    <a:cubicBezTo>
                      <a:pt x="4762" y="1587"/>
                      <a:pt x="4785" y="1565"/>
                      <a:pt x="4804" y="1539"/>
                    </a:cubicBezTo>
                    <a:cubicBezTo>
                      <a:pt x="4991" y="1313"/>
                      <a:pt x="5131" y="1032"/>
                      <a:pt x="5092" y="744"/>
                    </a:cubicBezTo>
                    <a:cubicBezTo>
                      <a:pt x="5085" y="718"/>
                      <a:pt x="5082" y="688"/>
                      <a:pt x="5072" y="666"/>
                    </a:cubicBezTo>
                    <a:cubicBezTo>
                      <a:pt x="5065" y="640"/>
                      <a:pt x="5059" y="614"/>
                      <a:pt x="5050" y="587"/>
                    </a:cubicBezTo>
                    <a:cubicBezTo>
                      <a:pt x="4935" y="303"/>
                      <a:pt x="4644" y="97"/>
                      <a:pt x="4337" y="32"/>
                    </a:cubicBezTo>
                    <a:cubicBezTo>
                      <a:pt x="4236" y="10"/>
                      <a:pt x="4134" y="1"/>
                      <a:pt x="4032" y="1"/>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9" name="Google Shape;881;p28">
                <a:extLst>
                  <a:ext uri="{FF2B5EF4-FFF2-40B4-BE49-F238E27FC236}">
                    <a16:creationId xmlns="" xmlns:a16="http://schemas.microsoft.com/office/drawing/2014/main" id="{64C04C3D-1EDC-4B33-93B2-77B0B037568B}"/>
                  </a:ext>
                </a:extLst>
              </p:cNvPr>
              <p:cNvSpPr/>
              <p:nvPr/>
            </p:nvSpPr>
            <p:spPr>
              <a:xfrm>
                <a:off x="7416335" y="2692788"/>
                <a:ext cx="487718" cy="174783"/>
              </a:xfrm>
              <a:custGeom>
                <a:avLst/>
                <a:gdLst/>
                <a:ahLst/>
                <a:cxnLst/>
                <a:rect l="l" t="t" r="r" b="b"/>
                <a:pathLst>
                  <a:path w="5073" h="1818" extrusionOk="0">
                    <a:moveTo>
                      <a:pt x="5047" y="0"/>
                    </a:moveTo>
                    <a:cubicBezTo>
                      <a:pt x="4507" y="353"/>
                      <a:pt x="3935" y="658"/>
                      <a:pt x="3344" y="905"/>
                    </a:cubicBezTo>
                    <a:cubicBezTo>
                      <a:pt x="3318" y="919"/>
                      <a:pt x="3288" y="932"/>
                      <a:pt x="3259" y="941"/>
                    </a:cubicBezTo>
                    <a:cubicBezTo>
                      <a:pt x="2880" y="1101"/>
                      <a:pt x="2494" y="1239"/>
                      <a:pt x="2099" y="1350"/>
                    </a:cubicBezTo>
                    <a:cubicBezTo>
                      <a:pt x="2089" y="1356"/>
                      <a:pt x="2079" y="1356"/>
                      <a:pt x="2066" y="1360"/>
                    </a:cubicBezTo>
                    <a:cubicBezTo>
                      <a:pt x="1860" y="1422"/>
                      <a:pt x="1651" y="1474"/>
                      <a:pt x="1442" y="1523"/>
                    </a:cubicBezTo>
                    <a:cubicBezTo>
                      <a:pt x="1416" y="1530"/>
                      <a:pt x="1386" y="1533"/>
                      <a:pt x="1360" y="1540"/>
                    </a:cubicBezTo>
                    <a:cubicBezTo>
                      <a:pt x="916" y="1638"/>
                      <a:pt x="468" y="1706"/>
                      <a:pt x="13" y="1749"/>
                    </a:cubicBezTo>
                    <a:lnTo>
                      <a:pt x="10" y="1749"/>
                    </a:lnTo>
                    <a:cubicBezTo>
                      <a:pt x="4" y="1759"/>
                      <a:pt x="1" y="1768"/>
                      <a:pt x="1" y="1768"/>
                    </a:cubicBezTo>
                    <a:cubicBezTo>
                      <a:pt x="4" y="1782"/>
                      <a:pt x="63" y="1798"/>
                      <a:pt x="148" y="1818"/>
                    </a:cubicBezTo>
                    <a:cubicBezTo>
                      <a:pt x="808" y="1749"/>
                      <a:pt x="1458" y="1622"/>
                      <a:pt x="2092" y="1439"/>
                    </a:cubicBezTo>
                    <a:lnTo>
                      <a:pt x="2092" y="1435"/>
                    </a:lnTo>
                    <a:cubicBezTo>
                      <a:pt x="2125" y="1429"/>
                      <a:pt x="2158" y="1419"/>
                      <a:pt x="2190" y="1409"/>
                    </a:cubicBezTo>
                    <a:cubicBezTo>
                      <a:pt x="2778" y="1232"/>
                      <a:pt x="3354" y="1010"/>
                      <a:pt x="3906" y="739"/>
                    </a:cubicBezTo>
                    <a:cubicBezTo>
                      <a:pt x="3935" y="726"/>
                      <a:pt x="3965" y="713"/>
                      <a:pt x="3991" y="697"/>
                    </a:cubicBezTo>
                    <a:cubicBezTo>
                      <a:pt x="4364" y="510"/>
                      <a:pt x="4723" y="305"/>
                      <a:pt x="5073" y="79"/>
                    </a:cubicBezTo>
                    <a:cubicBezTo>
                      <a:pt x="5066" y="53"/>
                      <a:pt x="5056" y="27"/>
                      <a:pt x="5047" y="0"/>
                    </a:cubicBezTo>
                    <a:close/>
                  </a:path>
                </a:pathLst>
              </a:custGeom>
              <a:solidFill>
                <a:srgbClr val="FFFFFF"/>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0" name="Google Shape;882;p28">
                <a:extLst>
                  <a:ext uri="{FF2B5EF4-FFF2-40B4-BE49-F238E27FC236}">
                    <a16:creationId xmlns="" xmlns:a16="http://schemas.microsoft.com/office/drawing/2014/main" id="{9862942E-0D31-4BB6-B60C-DCE9D7B68472}"/>
                  </a:ext>
                </a:extLst>
              </p:cNvPr>
              <p:cNvSpPr/>
              <p:nvPr/>
            </p:nvSpPr>
            <p:spPr>
              <a:xfrm>
                <a:off x="7790223" y="2757202"/>
                <a:ext cx="88160" cy="34034"/>
              </a:xfrm>
              <a:custGeom>
                <a:avLst/>
                <a:gdLst/>
                <a:ahLst/>
                <a:cxnLst/>
                <a:rect l="l" t="t" r="r" b="b"/>
                <a:pathLst>
                  <a:path w="917" h="354" extrusionOk="0">
                    <a:moveTo>
                      <a:pt x="47" y="0"/>
                    </a:moveTo>
                    <a:cubicBezTo>
                      <a:pt x="39" y="0"/>
                      <a:pt x="32" y="3"/>
                      <a:pt x="24" y="7"/>
                    </a:cubicBezTo>
                    <a:cubicBezTo>
                      <a:pt x="17" y="10"/>
                      <a:pt x="14" y="13"/>
                      <a:pt x="10" y="20"/>
                    </a:cubicBezTo>
                    <a:cubicBezTo>
                      <a:pt x="1" y="36"/>
                      <a:pt x="4" y="56"/>
                      <a:pt x="17" y="69"/>
                    </a:cubicBezTo>
                    <a:cubicBezTo>
                      <a:pt x="20" y="72"/>
                      <a:pt x="20" y="72"/>
                      <a:pt x="24" y="75"/>
                    </a:cubicBezTo>
                    <a:cubicBezTo>
                      <a:pt x="282" y="220"/>
                      <a:pt x="563" y="311"/>
                      <a:pt x="853" y="353"/>
                    </a:cubicBezTo>
                    <a:cubicBezTo>
                      <a:pt x="873" y="330"/>
                      <a:pt x="897" y="308"/>
                      <a:pt x="916" y="282"/>
                    </a:cubicBezTo>
                    <a:cubicBezTo>
                      <a:pt x="631" y="249"/>
                      <a:pt x="354" y="161"/>
                      <a:pt x="102" y="27"/>
                    </a:cubicBezTo>
                    <a:cubicBezTo>
                      <a:pt x="89" y="20"/>
                      <a:pt x="76" y="13"/>
                      <a:pt x="63" y="4"/>
                    </a:cubicBezTo>
                    <a:cubicBezTo>
                      <a:pt x="57" y="1"/>
                      <a:pt x="52" y="0"/>
                      <a:pt x="47" y="0"/>
                    </a:cubicBezTo>
                    <a:close/>
                  </a:path>
                </a:pathLst>
              </a:custGeom>
              <a:solidFill>
                <a:srgbClr val="FFFFFF"/>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1" name="Google Shape;883;p28">
                <a:extLst>
                  <a:ext uri="{FF2B5EF4-FFF2-40B4-BE49-F238E27FC236}">
                    <a16:creationId xmlns="" xmlns:a16="http://schemas.microsoft.com/office/drawing/2014/main" id="{AD82AC68-E1CF-4D35-9456-159094C7C465}"/>
                  </a:ext>
                </a:extLst>
              </p:cNvPr>
              <p:cNvSpPr/>
              <p:nvPr/>
            </p:nvSpPr>
            <p:spPr>
              <a:xfrm>
                <a:off x="7729655" y="2638085"/>
                <a:ext cx="50281" cy="148825"/>
              </a:xfrm>
              <a:custGeom>
                <a:avLst/>
                <a:gdLst/>
                <a:ahLst/>
                <a:cxnLst/>
                <a:rect l="l" t="t" r="r" b="b"/>
                <a:pathLst>
                  <a:path w="523" h="1548" extrusionOk="0">
                    <a:moveTo>
                      <a:pt x="523" y="1"/>
                    </a:moveTo>
                    <a:lnTo>
                      <a:pt x="523" y="1"/>
                    </a:lnTo>
                    <a:cubicBezTo>
                      <a:pt x="494" y="4"/>
                      <a:pt x="464" y="11"/>
                      <a:pt x="432" y="14"/>
                    </a:cubicBezTo>
                    <a:cubicBezTo>
                      <a:pt x="232" y="494"/>
                      <a:pt x="88" y="991"/>
                      <a:pt x="0" y="1501"/>
                    </a:cubicBezTo>
                    <a:lnTo>
                      <a:pt x="0" y="1510"/>
                    </a:lnTo>
                    <a:cubicBezTo>
                      <a:pt x="0" y="1530"/>
                      <a:pt x="13" y="1543"/>
                      <a:pt x="32" y="1547"/>
                    </a:cubicBezTo>
                    <a:cubicBezTo>
                      <a:pt x="34" y="1547"/>
                      <a:pt x="36" y="1547"/>
                      <a:pt x="38" y="1547"/>
                    </a:cubicBezTo>
                    <a:cubicBezTo>
                      <a:pt x="56" y="1547"/>
                      <a:pt x="76" y="1535"/>
                      <a:pt x="79" y="1514"/>
                    </a:cubicBezTo>
                    <a:cubicBezTo>
                      <a:pt x="82" y="1501"/>
                      <a:pt x="82" y="1488"/>
                      <a:pt x="85" y="1474"/>
                    </a:cubicBezTo>
                    <a:cubicBezTo>
                      <a:pt x="177" y="968"/>
                      <a:pt x="323" y="474"/>
                      <a:pt x="523" y="1"/>
                    </a:cubicBezTo>
                    <a:close/>
                  </a:path>
                </a:pathLst>
              </a:custGeom>
              <a:solidFill>
                <a:srgbClr val="FFFFFF"/>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2" name="Google Shape;884;p28">
                <a:extLst>
                  <a:ext uri="{FF2B5EF4-FFF2-40B4-BE49-F238E27FC236}">
                    <a16:creationId xmlns="" xmlns:a16="http://schemas.microsoft.com/office/drawing/2014/main" id="{2E6CB09D-4898-43AB-A393-11AEB4FD9D8B}"/>
                  </a:ext>
                </a:extLst>
              </p:cNvPr>
              <p:cNvSpPr/>
              <p:nvPr/>
            </p:nvSpPr>
            <p:spPr>
              <a:xfrm>
                <a:off x="7613037" y="2822577"/>
                <a:ext cx="120752" cy="54127"/>
              </a:xfrm>
              <a:custGeom>
                <a:avLst/>
                <a:gdLst/>
                <a:ahLst/>
                <a:cxnLst/>
                <a:rect l="l" t="t" r="r" b="b"/>
                <a:pathLst>
                  <a:path w="1256" h="563" extrusionOk="0">
                    <a:moveTo>
                      <a:pt x="53" y="0"/>
                    </a:moveTo>
                    <a:cubicBezTo>
                      <a:pt x="46" y="0"/>
                      <a:pt x="33" y="0"/>
                      <a:pt x="26" y="6"/>
                    </a:cubicBezTo>
                    <a:cubicBezTo>
                      <a:pt x="23" y="6"/>
                      <a:pt x="20" y="6"/>
                      <a:pt x="20" y="10"/>
                    </a:cubicBezTo>
                    <a:cubicBezTo>
                      <a:pt x="17" y="13"/>
                      <a:pt x="17" y="13"/>
                      <a:pt x="14" y="17"/>
                    </a:cubicBezTo>
                    <a:cubicBezTo>
                      <a:pt x="1" y="33"/>
                      <a:pt x="4" y="56"/>
                      <a:pt x="23" y="69"/>
                    </a:cubicBezTo>
                    <a:cubicBezTo>
                      <a:pt x="30" y="75"/>
                      <a:pt x="40" y="82"/>
                      <a:pt x="46" y="89"/>
                    </a:cubicBezTo>
                    <a:lnTo>
                      <a:pt x="46" y="85"/>
                    </a:lnTo>
                    <a:cubicBezTo>
                      <a:pt x="354" y="314"/>
                      <a:pt x="710" y="474"/>
                      <a:pt x="1079" y="563"/>
                    </a:cubicBezTo>
                    <a:lnTo>
                      <a:pt x="1082" y="563"/>
                    </a:lnTo>
                    <a:cubicBezTo>
                      <a:pt x="1141" y="546"/>
                      <a:pt x="1197" y="533"/>
                      <a:pt x="1256" y="516"/>
                    </a:cubicBezTo>
                    <a:cubicBezTo>
                      <a:pt x="857" y="448"/>
                      <a:pt x="474" y="291"/>
                      <a:pt x="144" y="59"/>
                    </a:cubicBezTo>
                    <a:cubicBezTo>
                      <a:pt x="118" y="42"/>
                      <a:pt x="92" y="26"/>
                      <a:pt x="69" y="6"/>
                    </a:cubicBezTo>
                    <a:cubicBezTo>
                      <a:pt x="66" y="3"/>
                      <a:pt x="59" y="0"/>
                      <a:pt x="53" y="0"/>
                    </a:cubicBezTo>
                    <a:close/>
                  </a:path>
                </a:pathLst>
              </a:custGeom>
              <a:solidFill>
                <a:srgbClr val="FFFFFF"/>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3" name="Google Shape;885;p28">
                <a:extLst>
                  <a:ext uri="{FF2B5EF4-FFF2-40B4-BE49-F238E27FC236}">
                    <a16:creationId xmlns="" xmlns:a16="http://schemas.microsoft.com/office/drawing/2014/main" id="{64E7FC7A-4287-42C5-B79C-C1CF1BB3C7D1}"/>
                  </a:ext>
                </a:extLst>
              </p:cNvPr>
              <p:cNvSpPr/>
              <p:nvPr/>
            </p:nvSpPr>
            <p:spPr>
              <a:xfrm>
                <a:off x="7546797" y="2714228"/>
                <a:ext cx="38937" cy="133250"/>
              </a:xfrm>
              <a:custGeom>
                <a:avLst/>
                <a:gdLst/>
                <a:ahLst/>
                <a:cxnLst/>
                <a:rect l="l" t="t" r="r" b="b"/>
                <a:pathLst>
                  <a:path w="405" h="1386" extrusionOk="0">
                    <a:moveTo>
                      <a:pt x="405" y="0"/>
                    </a:moveTo>
                    <a:lnTo>
                      <a:pt x="405" y="0"/>
                    </a:lnTo>
                    <a:cubicBezTo>
                      <a:pt x="366" y="26"/>
                      <a:pt x="330" y="45"/>
                      <a:pt x="294" y="71"/>
                    </a:cubicBezTo>
                    <a:lnTo>
                      <a:pt x="291" y="71"/>
                    </a:lnTo>
                    <a:cubicBezTo>
                      <a:pt x="140" y="471"/>
                      <a:pt x="42" y="889"/>
                      <a:pt x="3" y="1317"/>
                    </a:cubicBezTo>
                    <a:cubicBezTo>
                      <a:pt x="3" y="1326"/>
                      <a:pt x="0" y="1333"/>
                      <a:pt x="0" y="1343"/>
                    </a:cubicBezTo>
                    <a:cubicBezTo>
                      <a:pt x="0" y="1366"/>
                      <a:pt x="17" y="1385"/>
                      <a:pt x="39" y="1385"/>
                    </a:cubicBezTo>
                    <a:cubicBezTo>
                      <a:pt x="41" y="1385"/>
                      <a:pt x="43" y="1386"/>
                      <a:pt x="44" y="1386"/>
                    </a:cubicBezTo>
                    <a:cubicBezTo>
                      <a:pt x="62" y="1386"/>
                      <a:pt x="79" y="1371"/>
                      <a:pt x="79" y="1349"/>
                    </a:cubicBezTo>
                    <a:cubicBezTo>
                      <a:pt x="82" y="1333"/>
                      <a:pt x="85" y="1317"/>
                      <a:pt x="85" y="1300"/>
                    </a:cubicBezTo>
                    <a:cubicBezTo>
                      <a:pt x="127" y="853"/>
                      <a:pt x="235" y="415"/>
                      <a:pt x="405" y="0"/>
                    </a:cubicBezTo>
                    <a:close/>
                  </a:path>
                </a:pathLst>
              </a:custGeom>
              <a:solidFill>
                <a:srgbClr val="FFFFFF"/>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4" name="Google Shape;886;p28">
                <a:extLst>
                  <a:ext uri="{FF2B5EF4-FFF2-40B4-BE49-F238E27FC236}">
                    <a16:creationId xmlns="" xmlns:a16="http://schemas.microsoft.com/office/drawing/2014/main" id="{560D60D6-D487-4BCA-9978-4CA5366EB988}"/>
                  </a:ext>
                </a:extLst>
              </p:cNvPr>
              <p:cNvSpPr/>
              <p:nvPr/>
            </p:nvSpPr>
            <p:spPr>
              <a:xfrm>
                <a:off x="5724078" y="2056246"/>
                <a:ext cx="490218" cy="572802"/>
              </a:xfrm>
              <a:custGeom>
                <a:avLst/>
                <a:gdLst/>
                <a:ahLst/>
                <a:cxnLst/>
                <a:rect l="l" t="t" r="r" b="b"/>
                <a:pathLst>
                  <a:path w="5099" h="5958" extrusionOk="0">
                    <a:moveTo>
                      <a:pt x="3461" y="1"/>
                    </a:moveTo>
                    <a:lnTo>
                      <a:pt x="3161" y="183"/>
                    </a:lnTo>
                    <a:lnTo>
                      <a:pt x="167" y="2013"/>
                    </a:lnTo>
                    <a:lnTo>
                      <a:pt x="14" y="2105"/>
                    </a:lnTo>
                    <a:lnTo>
                      <a:pt x="0" y="2114"/>
                    </a:lnTo>
                    <a:cubicBezTo>
                      <a:pt x="0" y="2114"/>
                      <a:pt x="1203" y="4190"/>
                      <a:pt x="2422" y="5291"/>
                    </a:cubicBezTo>
                    <a:cubicBezTo>
                      <a:pt x="2488" y="5350"/>
                      <a:pt x="2553" y="5405"/>
                      <a:pt x="2618" y="5461"/>
                    </a:cubicBezTo>
                    <a:cubicBezTo>
                      <a:pt x="2975" y="5749"/>
                      <a:pt x="3324" y="5938"/>
                      <a:pt x="3641" y="5955"/>
                    </a:cubicBezTo>
                    <a:cubicBezTo>
                      <a:pt x="3663" y="5956"/>
                      <a:pt x="3684" y="5957"/>
                      <a:pt x="3705" y="5957"/>
                    </a:cubicBezTo>
                    <a:cubicBezTo>
                      <a:pt x="3806" y="5957"/>
                      <a:pt x="3903" y="5937"/>
                      <a:pt x="3998" y="5896"/>
                    </a:cubicBezTo>
                    <a:cubicBezTo>
                      <a:pt x="4167" y="5817"/>
                      <a:pt x="4292" y="5693"/>
                      <a:pt x="4387" y="5533"/>
                    </a:cubicBezTo>
                    <a:cubicBezTo>
                      <a:pt x="5099" y="4268"/>
                      <a:pt x="3746" y="722"/>
                      <a:pt x="3500" y="95"/>
                    </a:cubicBezTo>
                    <a:cubicBezTo>
                      <a:pt x="3474" y="33"/>
                      <a:pt x="3461" y="1"/>
                      <a:pt x="3461" y="1"/>
                    </a:cubicBezTo>
                    <a:close/>
                  </a:path>
                </a:pathLst>
              </a:custGeom>
              <a:solidFill>
                <a:schemeClr val="dk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5" name="Google Shape;887;p28">
                <a:extLst>
                  <a:ext uri="{FF2B5EF4-FFF2-40B4-BE49-F238E27FC236}">
                    <a16:creationId xmlns="" xmlns:a16="http://schemas.microsoft.com/office/drawing/2014/main" id="{279FE710-4BC9-4F80-80F9-7A51892D6AEE}"/>
                  </a:ext>
                </a:extLst>
              </p:cNvPr>
              <p:cNvSpPr/>
              <p:nvPr/>
            </p:nvSpPr>
            <p:spPr>
              <a:xfrm>
                <a:off x="5938951" y="2056246"/>
                <a:ext cx="121713" cy="525117"/>
              </a:xfrm>
              <a:custGeom>
                <a:avLst/>
                <a:gdLst/>
                <a:ahLst/>
                <a:cxnLst/>
                <a:rect l="l" t="t" r="r" b="b"/>
                <a:pathLst>
                  <a:path w="1266" h="5462" extrusionOk="0">
                    <a:moveTo>
                      <a:pt x="1226" y="1"/>
                    </a:moveTo>
                    <a:lnTo>
                      <a:pt x="926" y="183"/>
                    </a:lnTo>
                    <a:cubicBezTo>
                      <a:pt x="873" y="245"/>
                      <a:pt x="824" y="321"/>
                      <a:pt x="779" y="405"/>
                    </a:cubicBezTo>
                    <a:cubicBezTo>
                      <a:pt x="544" y="863"/>
                      <a:pt x="442" y="1376"/>
                      <a:pt x="478" y="1886"/>
                    </a:cubicBezTo>
                    <a:cubicBezTo>
                      <a:pt x="485" y="1990"/>
                      <a:pt x="494" y="2088"/>
                      <a:pt x="517" y="2193"/>
                    </a:cubicBezTo>
                    <a:cubicBezTo>
                      <a:pt x="550" y="2386"/>
                      <a:pt x="606" y="2569"/>
                      <a:pt x="681" y="2749"/>
                    </a:cubicBezTo>
                    <a:cubicBezTo>
                      <a:pt x="544" y="2820"/>
                      <a:pt x="429" y="2932"/>
                      <a:pt x="337" y="3079"/>
                    </a:cubicBezTo>
                    <a:cubicBezTo>
                      <a:pt x="315" y="3114"/>
                      <a:pt x="295" y="3154"/>
                      <a:pt x="272" y="3193"/>
                    </a:cubicBezTo>
                    <a:cubicBezTo>
                      <a:pt x="210" y="3324"/>
                      <a:pt x="158" y="3478"/>
                      <a:pt x="122" y="3654"/>
                    </a:cubicBezTo>
                    <a:cubicBezTo>
                      <a:pt x="1" y="4197"/>
                      <a:pt x="30" y="4765"/>
                      <a:pt x="187" y="5291"/>
                    </a:cubicBezTo>
                    <a:cubicBezTo>
                      <a:pt x="253" y="5350"/>
                      <a:pt x="318" y="5405"/>
                      <a:pt x="383" y="5461"/>
                    </a:cubicBezTo>
                    <a:cubicBezTo>
                      <a:pt x="171" y="4896"/>
                      <a:pt x="119" y="4275"/>
                      <a:pt x="246" y="3683"/>
                    </a:cubicBezTo>
                    <a:cubicBezTo>
                      <a:pt x="344" y="3236"/>
                      <a:pt x="524" y="2961"/>
                      <a:pt x="792" y="2840"/>
                    </a:cubicBezTo>
                    <a:cubicBezTo>
                      <a:pt x="824" y="2824"/>
                      <a:pt x="838" y="2785"/>
                      <a:pt x="824" y="2752"/>
                    </a:cubicBezTo>
                    <a:cubicBezTo>
                      <a:pt x="508" y="2036"/>
                      <a:pt x="533" y="1161"/>
                      <a:pt x="897" y="467"/>
                    </a:cubicBezTo>
                    <a:cubicBezTo>
                      <a:pt x="939" y="382"/>
                      <a:pt x="1073" y="150"/>
                      <a:pt x="1265" y="95"/>
                    </a:cubicBezTo>
                    <a:cubicBezTo>
                      <a:pt x="1239" y="33"/>
                      <a:pt x="1226" y="1"/>
                      <a:pt x="1226" y="1"/>
                    </a:cubicBezTo>
                    <a:close/>
                  </a:path>
                </a:pathLst>
              </a:custGeom>
              <a:solidFill>
                <a:schemeClr val="dk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6" name="Google Shape;888;p28">
                <a:extLst>
                  <a:ext uri="{FF2B5EF4-FFF2-40B4-BE49-F238E27FC236}">
                    <a16:creationId xmlns="" xmlns:a16="http://schemas.microsoft.com/office/drawing/2014/main" id="{3F232414-8EE0-48D8-A7D6-1C6FA3FE4CBE}"/>
                  </a:ext>
                </a:extLst>
              </p:cNvPr>
              <p:cNvSpPr/>
              <p:nvPr/>
            </p:nvSpPr>
            <p:spPr>
              <a:xfrm>
                <a:off x="5725328" y="2249775"/>
                <a:ext cx="253040" cy="117002"/>
              </a:xfrm>
              <a:custGeom>
                <a:avLst/>
                <a:gdLst/>
                <a:ahLst/>
                <a:cxnLst/>
                <a:rect l="l" t="t" r="r" b="b"/>
                <a:pathLst>
                  <a:path w="2632" h="1217" extrusionOk="0">
                    <a:moveTo>
                      <a:pt x="154" y="0"/>
                    </a:moveTo>
                    <a:lnTo>
                      <a:pt x="1" y="92"/>
                    </a:lnTo>
                    <a:cubicBezTo>
                      <a:pt x="514" y="223"/>
                      <a:pt x="977" y="537"/>
                      <a:pt x="1275" y="974"/>
                    </a:cubicBezTo>
                    <a:cubicBezTo>
                      <a:pt x="1286" y="994"/>
                      <a:pt x="1306" y="1004"/>
                      <a:pt x="1327" y="1004"/>
                    </a:cubicBezTo>
                    <a:cubicBezTo>
                      <a:pt x="1337" y="1004"/>
                      <a:pt x="1347" y="1001"/>
                      <a:pt x="1357" y="997"/>
                    </a:cubicBezTo>
                    <a:cubicBezTo>
                      <a:pt x="1492" y="932"/>
                      <a:pt x="1639" y="901"/>
                      <a:pt x="1786" y="901"/>
                    </a:cubicBezTo>
                    <a:cubicBezTo>
                      <a:pt x="2047" y="901"/>
                      <a:pt x="2306" y="998"/>
                      <a:pt x="2494" y="1180"/>
                    </a:cubicBezTo>
                    <a:cubicBezTo>
                      <a:pt x="2504" y="1187"/>
                      <a:pt x="2507" y="1193"/>
                      <a:pt x="2514" y="1196"/>
                    </a:cubicBezTo>
                    <a:cubicBezTo>
                      <a:pt x="2524" y="1210"/>
                      <a:pt x="2540" y="1217"/>
                      <a:pt x="2554" y="1217"/>
                    </a:cubicBezTo>
                    <a:cubicBezTo>
                      <a:pt x="2557" y="1217"/>
                      <a:pt x="2560" y="1216"/>
                      <a:pt x="2563" y="1216"/>
                    </a:cubicBezTo>
                    <a:cubicBezTo>
                      <a:pt x="2579" y="1216"/>
                      <a:pt x="2595" y="1210"/>
                      <a:pt x="2605" y="1199"/>
                    </a:cubicBezTo>
                    <a:cubicBezTo>
                      <a:pt x="2632" y="1174"/>
                      <a:pt x="2632" y="1131"/>
                      <a:pt x="2605" y="1105"/>
                    </a:cubicBezTo>
                    <a:cubicBezTo>
                      <a:pt x="2592" y="1092"/>
                      <a:pt x="2576" y="1076"/>
                      <a:pt x="2559" y="1066"/>
                    </a:cubicBezTo>
                    <a:cubicBezTo>
                      <a:pt x="2352" y="875"/>
                      <a:pt x="2071" y="771"/>
                      <a:pt x="1790" y="771"/>
                    </a:cubicBezTo>
                    <a:cubicBezTo>
                      <a:pt x="1726" y="771"/>
                      <a:pt x="1662" y="777"/>
                      <a:pt x="1599" y="788"/>
                    </a:cubicBezTo>
                    <a:cubicBezTo>
                      <a:pt x="1553" y="792"/>
                      <a:pt x="1507" y="801"/>
                      <a:pt x="1464" y="817"/>
                    </a:cubicBezTo>
                    <a:cubicBezTo>
                      <a:pt x="1425" y="827"/>
                      <a:pt x="1389" y="840"/>
                      <a:pt x="1354" y="857"/>
                    </a:cubicBezTo>
                    <a:cubicBezTo>
                      <a:pt x="1063" y="451"/>
                      <a:pt x="631" y="148"/>
                      <a:pt x="154" y="0"/>
                    </a:cubicBezTo>
                    <a:close/>
                  </a:path>
                </a:pathLst>
              </a:custGeom>
              <a:solidFill>
                <a:schemeClr val="dk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7" name="Google Shape;889;p28">
                <a:extLst>
                  <a:ext uri="{FF2B5EF4-FFF2-40B4-BE49-F238E27FC236}">
                    <a16:creationId xmlns="" xmlns:a16="http://schemas.microsoft.com/office/drawing/2014/main" id="{D5DDFC1C-D515-41AA-8EBD-7EA42D767F78}"/>
                  </a:ext>
                </a:extLst>
              </p:cNvPr>
              <p:cNvSpPr/>
              <p:nvPr/>
            </p:nvSpPr>
            <p:spPr>
              <a:xfrm>
                <a:off x="5843773" y="2190361"/>
                <a:ext cx="153151" cy="142768"/>
              </a:xfrm>
              <a:custGeom>
                <a:avLst/>
                <a:gdLst/>
                <a:ahLst/>
                <a:cxnLst/>
                <a:rect l="l" t="t" r="r" b="b"/>
                <a:pathLst>
                  <a:path w="1593" h="1485" extrusionOk="0">
                    <a:moveTo>
                      <a:pt x="873" y="1"/>
                    </a:moveTo>
                    <a:cubicBezTo>
                      <a:pt x="823" y="1"/>
                      <a:pt x="775" y="15"/>
                      <a:pt x="733" y="50"/>
                    </a:cubicBezTo>
                    <a:cubicBezTo>
                      <a:pt x="667" y="105"/>
                      <a:pt x="635" y="194"/>
                      <a:pt x="641" y="324"/>
                    </a:cubicBezTo>
                    <a:cubicBezTo>
                      <a:pt x="644" y="455"/>
                      <a:pt x="674" y="589"/>
                      <a:pt x="720" y="713"/>
                    </a:cubicBezTo>
                    <a:cubicBezTo>
                      <a:pt x="651" y="657"/>
                      <a:pt x="576" y="609"/>
                      <a:pt x="501" y="566"/>
                    </a:cubicBezTo>
                    <a:cubicBezTo>
                      <a:pt x="409" y="514"/>
                      <a:pt x="325" y="487"/>
                      <a:pt x="251" y="487"/>
                    </a:cubicBezTo>
                    <a:cubicBezTo>
                      <a:pt x="188" y="487"/>
                      <a:pt x="133" y="507"/>
                      <a:pt x="89" y="547"/>
                    </a:cubicBezTo>
                    <a:cubicBezTo>
                      <a:pt x="30" y="602"/>
                      <a:pt x="0" y="684"/>
                      <a:pt x="4" y="802"/>
                    </a:cubicBezTo>
                    <a:cubicBezTo>
                      <a:pt x="4" y="1040"/>
                      <a:pt x="95" y="1282"/>
                      <a:pt x="252" y="1461"/>
                    </a:cubicBezTo>
                    <a:cubicBezTo>
                      <a:pt x="269" y="1478"/>
                      <a:pt x="285" y="1484"/>
                      <a:pt x="305" y="1484"/>
                    </a:cubicBezTo>
                    <a:cubicBezTo>
                      <a:pt x="321" y="1484"/>
                      <a:pt x="334" y="1478"/>
                      <a:pt x="347" y="1468"/>
                    </a:cubicBezTo>
                    <a:cubicBezTo>
                      <a:pt x="373" y="1445"/>
                      <a:pt x="377" y="1403"/>
                      <a:pt x="353" y="1377"/>
                    </a:cubicBezTo>
                    <a:cubicBezTo>
                      <a:pt x="216" y="1220"/>
                      <a:pt x="134" y="1007"/>
                      <a:pt x="134" y="802"/>
                    </a:cubicBezTo>
                    <a:cubicBezTo>
                      <a:pt x="131" y="723"/>
                      <a:pt x="148" y="671"/>
                      <a:pt x="177" y="645"/>
                    </a:cubicBezTo>
                    <a:cubicBezTo>
                      <a:pt x="198" y="626"/>
                      <a:pt x="224" y="619"/>
                      <a:pt x="253" y="619"/>
                    </a:cubicBezTo>
                    <a:cubicBezTo>
                      <a:pt x="319" y="619"/>
                      <a:pt x="397" y="658"/>
                      <a:pt x="436" y="680"/>
                    </a:cubicBezTo>
                    <a:cubicBezTo>
                      <a:pt x="612" y="778"/>
                      <a:pt x="792" y="935"/>
                      <a:pt x="909" y="1043"/>
                    </a:cubicBezTo>
                    <a:cubicBezTo>
                      <a:pt x="923" y="1055"/>
                      <a:pt x="940" y="1062"/>
                      <a:pt x="956" y="1062"/>
                    </a:cubicBezTo>
                    <a:cubicBezTo>
                      <a:pt x="971" y="1062"/>
                      <a:pt x="986" y="1056"/>
                      <a:pt x="997" y="1043"/>
                    </a:cubicBezTo>
                    <a:cubicBezTo>
                      <a:pt x="1024" y="1021"/>
                      <a:pt x="1027" y="984"/>
                      <a:pt x="1007" y="955"/>
                    </a:cubicBezTo>
                    <a:cubicBezTo>
                      <a:pt x="863" y="775"/>
                      <a:pt x="781" y="547"/>
                      <a:pt x="772" y="318"/>
                    </a:cubicBezTo>
                    <a:cubicBezTo>
                      <a:pt x="769" y="233"/>
                      <a:pt x="781" y="177"/>
                      <a:pt x="814" y="151"/>
                    </a:cubicBezTo>
                    <a:cubicBezTo>
                      <a:pt x="831" y="138"/>
                      <a:pt x="851" y="132"/>
                      <a:pt x="872" y="132"/>
                    </a:cubicBezTo>
                    <a:cubicBezTo>
                      <a:pt x="935" y="132"/>
                      <a:pt x="1012" y="179"/>
                      <a:pt x="1056" y="213"/>
                    </a:cubicBezTo>
                    <a:cubicBezTo>
                      <a:pt x="1232" y="360"/>
                      <a:pt x="1373" y="547"/>
                      <a:pt x="1458" y="759"/>
                    </a:cubicBezTo>
                    <a:cubicBezTo>
                      <a:pt x="1468" y="784"/>
                      <a:pt x="1493" y="799"/>
                      <a:pt x="1519" y="799"/>
                    </a:cubicBezTo>
                    <a:cubicBezTo>
                      <a:pt x="1527" y="799"/>
                      <a:pt x="1535" y="798"/>
                      <a:pt x="1543" y="795"/>
                    </a:cubicBezTo>
                    <a:cubicBezTo>
                      <a:pt x="1576" y="782"/>
                      <a:pt x="1593" y="743"/>
                      <a:pt x="1579" y="710"/>
                    </a:cubicBezTo>
                    <a:cubicBezTo>
                      <a:pt x="1484" y="478"/>
                      <a:pt x="1334" y="272"/>
                      <a:pt x="1138" y="111"/>
                    </a:cubicBezTo>
                    <a:cubicBezTo>
                      <a:pt x="1064" y="50"/>
                      <a:pt x="966" y="1"/>
                      <a:pt x="873" y="1"/>
                    </a:cubicBezTo>
                    <a:close/>
                  </a:path>
                </a:pathLst>
              </a:custGeom>
              <a:solidFill>
                <a:schemeClr val="dk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8" name="Google Shape;890;p28">
                <a:extLst>
                  <a:ext uri="{FF2B5EF4-FFF2-40B4-BE49-F238E27FC236}">
                    <a16:creationId xmlns="" xmlns:a16="http://schemas.microsoft.com/office/drawing/2014/main" id="{89D879F1-34BC-402B-91F2-0868CA0EFF41}"/>
                  </a:ext>
                </a:extLst>
              </p:cNvPr>
              <p:cNvSpPr/>
              <p:nvPr/>
            </p:nvSpPr>
            <p:spPr>
              <a:xfrm>
                <a:off x="6072874" y="2585592"/>
                <a:ext cx="73259" cy="91910"/>
              </a:xfrm>
              <a:custGeom>
                <a:avLst/>
                <a:gdLst/>
                <a:ahLst/>
                <a:cxnLst/>
                <a:rect l="l" t="t" r="r" b="b"/>
                <a:pathLst>
                  <a:path w="762" h="956" extrusionOk="0">
                    <a:moveTo>
                      <a:pt x="755" y="1"/>
                    </a:moveTo>
                    <a:cubicBezTo>
                      <a:pt x="563" y="227"/>
                      <a:pt x="291" y="383"/>
                      <a:pt x="0" y="442"/>
                    </a:cubicBezTo>
                    <a:cubicBezTo>
                      <a:pt x="258" y="625"/>
                      <a:pt x="504" y="769"/>
                      <a:pt x="762" y="955"/>
                    </a:cubicBezTo>
                    <a:cubicBezTo>
                      <a:pt x="759" y="667"/>
                      <a:pt x="762" y="289"/>
                      <a:pt x="755" y="1"/>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9" name="Google Shape;891;p28">
                <a:extLst>
                  <a:ext uri="{FF2B5EF4-FFF2-40B4-BE49-F238E27FC236}">
                    <a16:creationId xmlns="" xmlns:a16="http://schemas.microsoft.com/office/drawing/2014/main" id="{9212968C-15C9-4664-B10B-3A8A61197AE2}"/>
                  </a:ext>
                </a:extLst>
              </p:cNvPr>
              <p:cNvSpPr/>
              <p:nvPr/>
            </p:nvSpPr>
            <p:spPr>
              <a:xfrm>
                <a:off x="6127482" y="2637220"/>
                <a:ext cx="429650" cy="619045"/>
              </a:xfrm>
              <a:custGeom>
                <a:avLst/>
                <a:gdLst/>
                <a:ahLst/>
                <a:cxnLst/>
                <a:rect l="l" t="t" r="r" b="b"/>
                <a:pathLst>
                  <a:path w="4469" h="6439" extrusionOk="0">
                    <a:moveTo>
                      <a:pt x="89" y="0"/>
                    </a:moveTo>
                    <a:lnTo>
                      <a:pt x="1" y="43"/>
                    </a:lnTo>
                    <a:cubicBezTo>
                      <a:pt x="1099" y="2412"/>
                      <a:pt x="2579" y="4562"/>
                      <a:pt x="4396" y="6438"/>
                    </a:cubicBezTo>
                    <a:lnTo>
                      <a:pt x="4468" y="6370"/>
                    </a:lnTo>
                    <a:cubicBezTo>
                      <a:pt x="2657" y="4503"/>
                      <a:pt x="1184" y="2360"/>
                      <a:pt x="89"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0" name="Google Shape;892;p28">
                <a:extLst>
                  <a:ext uri="{FF2B5EF4-FFF2-40B4-BE49-F238E27FC236}">
                    <a16:creationId xmlns="" xmlns:a16="http://schemas.microsoft.com/office/drawing/2014/main" id="{EFC5CA23-EE44-4D6C-B498-50323C238BB3}"/>
                  </a:ext>
                </a:extLst>
              </p:cNvPr>
              <p:cNvSpPr/>
              <p:nvPr/>
            </p:nvSpPr>
            <p:spPr>
              <a:xfrm>
                <a:off x="5222901" y="2145463"/>
                <a:ext cx="530501" cy="541941"/>
              </a:xfrm>
              <a:custGeom>
                <a:avLst/>
                <a:gdLst/>
                <a:ahLst/>
                <a:cxnLst/>
                <a:rect l="l" t="t" r="r" b="b"/>
                <a:pathLst>
                  <a:path w="5518" h="5637" extrusionOk="0">
                    <a:moveTo>
                      <a:pt x="2622" y="0"/>
                    </a:moveTo>
                    <a:lnTo>
                      <a:pt x="2396" y="269"/>
                    </a:lnTo>
                    <a:lnTo>
                      <a:pt x="129" y="2945"/>
                    </a:lnTo>
                    <a:lnTo>
                      <a:pt x="11" y="3082"/>
                    </a:lnTo>
                    <a:lnTo>
                      <a:pt x="1" y="3095"/>
                    </a:lnTo>
                    <a:cubicBezTo>
                      <a:pt x="1" y="3095"/>
                      <a:pt x="1795" y="4690"/>
                      <a:pt x="3298" y="5354"/>
                    </a:cubicBezTo>
                    <a:cubicBezTo>
                      <a:pt x="3380" y="5390"/>
                      <a:pt x="3458" y="5419"/>
                      <a:pt x="3537" y="5452"/>
                    </a:cubicBezTo>
                    <a:cubicBezTo>
                      <a:pt x="3844" y="5566"/>
                      <a:pt x="4133" y="5636"/>
                      <a:pt x="4385" y="5636"/>
                    </a:cubicBezTo>
                    <a:cubicBezTo>
                      <a:pt x="4484" y="5636"/>
                      <a:pt x="4578" y="5625"/>
                      <a:pt x="4664" y="5602"/>
                    </a:cubicBezTo>
                    <a:cubicBezTo>
                      <a:pt x="4785" y="5569"/>
                      <a:pt x="4893" y="5514"/>
                      <a:pt x="4984" y="5429"/>
                    </a:cubicBezTo>
                    <a:cubicBezTo>
                      <a:pt x="5119" y="5304"/>
                      <a:pt x="5200" y="5147"/>
                      <a:pt x="5236" y="4965"/>
                    </a:cubicBezTo>
                    <a:cubicBezTo>
                      <a:pt x="5517" y="3543"/>
                      <a:pt x="3122" y="595"/>
                      <a:pt x="2690" y="79"/>
                    </a:cubicBezTo>
                    <a:cubicBezTo>
                      <a:pt x="2645" y="29"/>
                      <a:pt x="2622" y="0"/>
                      <a:pt x="2622" y="0"/>
                    </a:cubicBezTo>
                    <a:close/>
                  </a:path>
                </a:pathLst>
              </a:custGeom>
              <a:solidFill>
                <a:schemeClr val="dk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1" name="Google Shape;893;p28">
                <a:extLst>
                  <a:ext uri="{FF2B5EF4-FFF2-40B4-BE49-F238E27FC236}">
                    <a16:creationId xmlns="" xmlns:a16="http://schemas.microsoft.com/office/drawing/2014/main" id="{1BCEF90F-9BD8-41CA-AB59-145DB77E12D1}"/>
                  </a:ext>
                </a:extLst>
              </p:cNvPr>
              <p:cNvSpPr/>
              <p:nvPr/>
            </p:nvSpPr>
            <p:spPr>
              <a:xfrm>
                <a:off x="5438831" y="2145463"/>
                <a:ext cx="124117" cy="524155"/>
              </a:xfrm>
              <a:custGeom>
                <a:avLst/>
                <a:gdLst/>
                <a:ahLst/>
                <a:cxnLst/>
                <a:rect l="l" t="t" r="r" b="b"/>
                <a:pathLst>
                  <a:path w="1291" h="5452" extrusionOk="0">
                    <a:moveTo>
                      <a:pt x="376" y="0"/>
                    </a:moveTo>
                    <a:lnTo>
                      <a:pt x="150" y="269"/>
                    </a:lnTo>
                    <a:cubicBezTo>
                      <a:pt x="121" y="347"/>
                      <a:pt x="94" y="432"/>
                      <a:pt x="82" y="530"/>
                    </a:cubicBezTo>
                    <a:cubicBezTo>
                      <a:pt x="0" y="1037"/>
                      <a:pt x="65" y="1556"/>
                      <a:pt x="258" y="2026"/>
                    </a:cubicBezTo>
                    <a:cubicBezTo>
                      <a:pt x="298" y="2124"/>
                      <a:pt x="340" y="2216"/>
                      <a:pt x="392" y="2304"/>
                    </a:cubicBezTo>
                    <a:lnTo>
                      <a:pt x="392" y="2308"/>
                    </a:lnTo>
                    <a:cubicBezTo>
                      <a:pt x="483" y="2477"/>
                      <a:pt x="595" y="2637"/>
                      <a:pt x="722" y="2782"/>
                    </a:cubicBezTo>
                    <a:cubicBezTo>
                      <a:pt x="614" y="2896"/>
                      <a:pt x="542" y="3037"/>
                      <a:pt x="500" y="3203"/>
                    </a:cubicBezTo>
                    <a:cubicBezTo>
                      <a:pt x="491" y="3245"/>
                      <a:pt x="483" y="3288"/>
                      <a:pt x="474" y="3334"/>
                    </a:cubicBezTo>
                    <a:cubicBezTo>
                      <a:pt x="454" y="3477"/>
                      <a:pt x="454" y="3637"/>
                      <a:pt x="474" y="3818"/>
                    </a:cubicBezTo>
                    <a:cubicBezTo>
                      <a:pt x="533" y="4370"/>
                      <a:pt x="735" y="4903"/>
                      <a:pt x="1052" y="5354"/>
                    </a:cubicBezTo>
                    <a:cubicBezTo>
                      <a:pt x="1134" y="5390"/>
                      <a:pt x="1212" y="5419"/>
                      <a:pt x="1291" y="5452"/>
                    </a:cubicBezTo>
                    <a:cubicBezTo>
                      <a:pt x="912" y="4981"/>
                      <a:pt x="667" y="4409"/>
                      <a:pt x="604" y="3805"/>
                    </a:cubicBezTo>
                    <a:cubicBezTo>
                      <a:pt x="556" y="3354"/>
                      <a:pt x="640" y="3033"/>
                      <a:pt x="856" y="2833"/>
                    </a:cubicBezTo>
                    <a:cubicBezTo>
                      <a:pt x="883" y="2808"/>
                      <a:pt x="883" y="2768"/>
                      <a:pt x="859" y="2739"/>
                    </a:cubicBezTo>
                    <a:cubicBezTo>
                      <a:pt x="334" y="2161"/>
                      <a:pt x="85" y="1320"/>
                      <a:pt x="209" y="549"/>
                    </a:cubicBezTo>
                    <a:cubicBezTo>
                      <a:pt x="225" y="455"/>
                      <a:pt x="281" y="193"/>
                      <a:pt x="444" y="79"/>
                    </a:cubicBezTo>
                    <a:cubicBezTo>
                      <a:pt x="399" y="29"/>
                      <a:pt x="376" y="0"/>
                      <a:pt x="376" y="0"/>
                    </a:cubicBezTo>
                    <a:close/>
                  </a:path>
                </a:pathLst>
              </a:custGeom>
              <a:solidFill>
                <a:schemeClr val="dk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2" name="Google Shape;894;p28">
                <a:extLst>
                  <a:ext uri="{FF2B5EF4-FFF2-40B4-BE49-F238E27FC236}">
                    <a16:creationId xmlns="" xmlns:a16="http://schemas.microsoft.com/office/drawing/2014/main" id="{5EE1FE1E-4FEB-40D2-925A-9D8D8783B281}"/>
                  </a:ext>
                </a:extLst>
              </p:cNvPr>
              <p:cNvSpPr/>
              <p:nvPr/>
            </p:nvSpPr>
            <p:spPr>
              <a:xfrm>
                <a:off x="5223862" y="2428500"/>
                <a:ext cx="272845" cy="56819"/>
              </a:xfrm>
              <a:custGeom>
                <a:avLst/>
                <a:gdLst/>
                <a:ahLst/>
                <a:cxnLst/>
                <a:rect l="l" t="t" r="r" b="b"/>
                <a:pathLst>
                  <a:path w="2838" h="591" extrusionOk="0">
                    <a:moveTo>
                      <a:pt x="149" y="1"/>
                    </a:moveTo>
                    <a:cubicBezTo>
                      <a:pt x="139" y="1"/>
                      <a:pt x="129" y="1"/>
                      <a:pt x="119" y="1"/>
                    </a:cubicBezTo>
                    <a:lnTo>
                      <a:pt x="1" y="138"/>
                    </a:lnTo>
                    <a:cubicBezTo>
                      <a:pt x="52" y="135"/>
                      <a:pt x="103" y="133"/>
                      <a:pt x="154" y="133"/>
                    </a:cubicBezTo>
                    <a:cubicBezTo>
                      <a:pt x="631" y="133"/>
                      <a:pt x="1110" y="284"/>
                      <a:pt x="1487" y="576"/>
                    </a:cubicBezTo>
                    <a:cubicBezTo>
                      <a:pt x="1500" y="585"/>
                      <a:pt x="1515" y="590"/>
                      <a:pt x="1530" y="590"/>
                    </a:cubicBezTo>
                    <a:cubicBezTo>
                      <a:pt x="1546" y="590"/>
                      <a:pt x="1561" y="584"/>
                      <a:pt x="1573" y="573"/>
                    </a:cubicBezTo>
                    <a:cubicBezTo>
                      <a:pt x="1762" y="390"/>
                      <a:pt x="2021" y="293"/>
                      <a:pt x="2280" y="293"/>
                    </a:cubicBezTo>
                    <a:cubicBezTo>
                      <a:pt x="2428" y="293"/>
                      <a:pt x="2576" y="325"/>
                      <a:pt x="2710" y="390"/>
                    </a:cubicBezTo>
                    <a:cubicBezTo>
                      <a:pt x="2719" y="393"/>
                      <a:pt x="2727" y="396"/>
                      <a:pt x="2733" y="399"/>
                    </a:cubicBezTo>
                    <a:cubicBezTo>
                      <a:pt x="2742" y="405"/>
                      <a:pt x="2753" y="408"/>
                      <a:pt x="2764" y="408"/>
                    </a:cubicBezTo>
                    <a:cubicBezTo>
                      <a:pt x="2773" y="408"/>
                      <a:pt x="2781" y="406"/>
                      <a:pt x="2788" y="403"/>
                    </a:cubicBezTo>
                    <a:cubicBezTo>
                      <a:pt x="2801" y="396"/>
                      <a:pt x="2814" y="387"/>
                      <a:pt x="2821" y="370"/>
                    </a:cubicBezTo>
                    <a:cubicBezTo>
                      <a:pt x="2837" y="337"/>
                      <a:pt x="2825" y="298"/>
                      <a:pt x="2792" y="282"/>
                    </a:cubicBezTo>
                    <a:cubicBezTo>
                      <a:pt x="2775" y="272"/>
                      <a:pt x="2756" y="266"/>
                      <a:pt x="2736" y="259"/>
                    </a:cubicBezTo>
                    <a:cubicBezTo>
                      <a:pt x="2593" y="194"/>
                      <a:pt x="2437" y="162"/>
                      <a:pt x="2281" y="162"/>
                    </a:cubicBezTo>
                    <a:cubicBezTo>
                      <a:pt x="2092" y="162"/>
                      <a:pt x="1903" y="209"/>
                      <a:pt x="1736" y="298"/>
                    </a:cubicBezTo>
                    <a:cubicBezTo>
                      <a:pt x="1694" y="318"/>
                      <a:pt x="1654" y="340"/>
                      <a:pt x="1618" y="367"/>
                    </a:cubicBezTo>
                    <a:cubicBezTo>
                      <a:pt x="1585" y="390"/>
                      <a:pt x="1553" y="413"/>
                      <a:pt x="1523" y="439"/>
                    </a:cubicBezTo>
                    <a:cubicBezTo>
                      <a:pt x="1130" y="150"/>
                      <a:pt x="635" y="1"/>
                      <a:pt x="149" y="1"/>
                    </a:cubicBezTo>
                    <a:close/>
                  </a:path>
                </a:pathLst>
              </a:custGeom>
              <a:solidFill>
                <a:schemeClr val="dk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3" name="Google Shape;895;p28">
                <a:extLst>
                  <a:ext uri="{FF2B5EF4-FFF2-40B4-BE49-F238E27FC236}">
                    <a16:creationId xmlns="" xmlns:a16="http://schemas.microsoft.com/office/drawing/2014/main" id="{F4D22868-1565-4505-8070-9928ACB50C8E}"/>
                  </a:ext>
                </a:extLst>
              </p:cNvPr>
              <p:cNvSpPr/>
              <p:nvPr/>
            </p:nvSpPr>
            <p:spPr>
              <a:xfrm>
                <a:off x="5335769" y="2311978"/>
                <a:ext cx="147094" cy="154497"/>
              </a:xfrm>
              <a:custGeom>
                <a:avLst/>
                <a:gdLst/>
                <a:ahLst/>
                <a:cxnLst/>
                <a:rect l="l" t="t" r="r" b="b"/>
                <a:pathLst>
                  <a:path w="1530" h="1607" extrusionOk="0">
                    <a:moveTo>
                      <a:pt x="710" y="1"/>
                    </a:moveTo>
                    <a:cubicBezTo>
                      <a:pt x="624" y="1"/>
                      <a:pt x="542" y="30"/>
                      <a:pt x="493" y="105"/>
                    </a:cubicBezTo>
                    <a:cubicBezTo>
                      <a:pt x="448" y="180"/>
                      <a:pt x="448" y="275"/>
                      <a:pt x="493" y="396"/>
                    </a:cubicBezTo>
                    <a:cubicBezTo>
                      <a:pt x="539" y="520"/>
                      <a:pt x="608" y="638"/>
                      <a:pt x="693" y="739"/>
                    </a:cubicBezTo>
                    <a:cubicBezTo>
                      <a:pt x="608" y="713"/>
                      <a:pt x="519" y="687"/>
                      <a:pt x="435" y="670"/>
                    </a:cubicBezTo>
                    <a:cubicBezTo>
                      <a:pt x="386" y="660"/>
                      <a:pt x="341" y="655"/>
                      <a:pt x="299" y="655"/>
                    </a:cubicBezTo>
                    <a:cubicBezTo>
                      <a:pt x="176" y="655"/>
                      <a:pt x="86" y="698"/>
                      <a:pt x="39" y="781"/>
                    </a:cubicBezTo>
                    <a:cubicBezTo>
                      <a:pt x="0" y="854"/>
                      <a:pt x="0" y="938"/>
                      <a:pt x="36" y="1050"/>
                    </a:cubicBezTo>
                    <a:cubicBezTo>
                      <a:pt x="115" y="1275"/>
                      <a:pt x="278" y="1474"/>
                      <a:pt x="484" y="1599"/>
                    </a:cubicBezTo>
                    <a:cubicBezTo>
                      <a:pt x="493" y="1604"/>
                      <a:pt x="502" y="1606"/>
                      <a:pt x="513" y="1606"/>
                    </a:cubicBezTo>
                    <a:cubicBezTo>
                      <a:pt x="521" y="1606"/>
                      <a:pt x="530" y="1605"/>
                      <a:pt x="539" y="1602"/>
                    </a:cubicBezTo>
                    <a:cubicBezTo>
                      <a:pt x="552" y="1599"/>
                      <a:pt x="566" y="1589"/>
                      <a:pt x="572" y="1576"/>
                    </a:cubicBezTo>
                    <a:cubicBezTo>
                      <a:pt x="591" y="1543"/>
                      <a:pt x="582" y="1504"/>
                      <a:pt x="549" y="1484"/>
                    </a:cubicBezTo>
                    <a:cubicBezTo>
                      <a:pt x="370" y="1380"/>
                      <a:pt x="229" y="1207"/>
                      <a:pt x="160" y="1007"/>
                    </a:cubicBezTo>
                    <a:cubicBezTo>
                      <a:pt x="134" y="935"/>
                      <a:pt x="134" y="883"/>
                      <a:pt x="154" y="847"/>
                    </a:cubicBezTo>
                    <a:cubicBezTo>
                      <a:pt x="180" y="799"/>
                      <a:pt x="243" y="786"/>
                      <a:pt x="303" y="786"/>
                    </a:cubicBezTo>
                    <a:cubicBezTo>
                      <a:pt x="345" y="786"/>
                      <a:pt x="386" y="792"/>
                      <a:pt x="412" y="798"/>
                    </a:cubicBezTo>
                    <a:cubicBezTo>
                      <a:pt x="608" y="837"/>
                      <a:pt x="827" y="929"/>
                      <a:pt x="974" y="997"/>
                    </a:cubicBezTo>
                    <a:cubicBezTo>
                      <a:pt x="983" y="1001"/>
                      <a:pt x="992" y="1002"/>
                      <a:pt x="1000" y="1002"/>
                    </a:cubicBezTo>
                    <a:cubicBezTo>
                      <a:pt x="1024" y="1002"/>
                      <a:pt x="1047" y="989"/>
                      <a:pt x="1059" y="968"/>
                    </a:cubicBezTo>
                    <a:cubicBezTo>
                      <a:pt x="1075" y="938"/>
                      <a:pt x="1065" y="902"/>
                      <a:pt x="1039" y="883"/>
                    </a:cubicBezTo>
                    <a:cubicBezTo>
                      <a:pt x="846" y="756"/>
                      <a:pt x="696" y="566"/>
                      <a:pt x="614" y="350"/>
                    </a:cubicBezTo>
                    <a:cubicBezTo>
                      <a:pt x="585" y="272"/>
                      <a:pt x="582" y="213"/>
                      <a:pt x="605" y="177"/>
                    </a:cubicBezTo>
                    <a:cubicBezTo>
                      <a:pt x="626" y="144"/>
                      <a:pt x="667" y="133"/>
                      <a:pt x="712" y="133"/>
                    </a:cubicBezTo>
                    <a:cubicBezTo>
                      <a:pt x="761" y="133"/>
                      <a:pt x="815" y="147"/>
                      <a:pt x="853" y="160"/>
                    </a:cubicBezTo>
                    <a:cubicBezTo>
                      <a:pt x="1065" y="243"/>
                      <a:pt x="1258" y="380"/>
                      <a:pt x="1406" y="552"/>
                    </a:cubicBezTo>
                    <a:cubicBezTo>
                      <a:pt x="1418" y="567"/>
                      <a:pt x="1437" y="575"/>
                      <a:pt x="1455" y="575"/>
                    </a:cubicBezTo>
                    <a:cubicBezTo>
                      <a:pt x="1470" y="575"/>
                      <a:pt x="1485" y="570"/>
                      <a:pt x="1497" y="559"/>
                    </a:cubicBezTo>
                    <a:cubicBezTo>
                      <a:pt x="1526" y="537"/>
                      <a:pt x="1530" y="494"/>
                      <a:pt x="1507" y="468"/>
                    </a:cubicBezTo>
                    <a:cubicBezTo>
                      <a:pt x="1343" y="278"/>
                      <a:pt x="1134" y="128"/>
                      <a:pt x="899" y="39"/>
                    </a:cubicBezTo>
                    <a:cubicBezTo>
                      <a:pt x="840" y="16"/>
                      <a:pt x="774" y="1"/>
                      <a:pt x="710" y="1"/>
                    </a:cubicBezTo>
                    <a:close/>
                  </a:path>
                </a:pathLst>
              </a:custGeom>
              <a:solidFill>
                <a:schemeClr val="dk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4" name="Google Shape;896;p28">
                <a:extLst>
                  <a:ext uri="{FF2B5EF4-FFF2-40B4-BE49-F238E27FC236}">
                    <a16:creationId xmlns="" xmlns:a16="http://schemas.microsoft.com/office/drawing/2014/main" id="{9954D951-2D5E-4978-93A0-F50895280E35}"/>
                  </a:ext>
                </a:extLst>
              </p:cNvPr>
              <p:cNvSpPr/>
              <p:nvPr/>
            </p:nvSpPr>
            <p:spPr>
              <a:xfrm>
                <a:off x="5669663" y="2620491"/>
                <a:ext cx="85276" cy="86814"/>
              </a:xfrm>
              <a:custGeom>
                <a:avLst/>
                <a:gdLst/>
                <a:ahLst/>
                <a:cxnLst/>
                <a:rect l="l" t="t" r="r" b="b"/>
                <a:pathLst>
                  <a:path w="887" h="903" extrusionOk="0">
                    <a:moveTo>
                      <a:pt x="583" y="1"/>
                    </a:moveTo>
                    <a:cubicBezTo>
                      <a:pt x="468" y="275"/>
                      <a:pt x="259" y="508"/>
                      <a:pt x="1" y="654"/>
                    </a:cubicBezTo>
                    <a:cubicBezTo>
                      <a:pt x="305" y="749"/>
                      <a:pt x="583" y="808"/>
                      <a:pt x="887" y="903"/>
                    </a:cubicBezTo>
                    <a:cubicBezTo>
                      <a:pt x="792" y="631"/>
                      <a:pt x="674" y="272"/>
                      <a:pt x="583" y="1"/>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5" name="Google Shape;897;p28">
                <a:extLst>
                  <a:ext uri="{FF2B5EF4-FFF2-40B4-BE49-F238E27FC236}">
                    <a16:creationId xmlns="" xmlns:a16="http://schemas.microsoft.com/office/drawing/2014/main" id="{611A1ADD-89FA-4F97-915F-BBAF421BA98A}"/>
                  </a:ext>
                </a:extLst>
              </p:cNvPr>
              <p:cNvSpPr/>
              <p:nvPr/>
            </p:nvSpPr>
            <p:spPr>
              <a:xfrm>
                <a:off x="5724367" y="2671157"/>
                <a:ext cx="800365" cy="569053"/>
              </a:xfrm>
              <a:custGeom>
                <a:avLst/>
                <a:gdLst/>
                <a:ahLst/>
                <a:cxnLst/>
                <a:rect l="l" t="t" r="r" b="b"/>
                <a:pathLst>
                  <a:path w="8325" h="5919" extrusionOk="0">
                    <a:moveTo>
                      <a:pt x="102" y="0"/>
                    </a:moveTo>
                    <a:lnTo>
                      <a:pt x="1" y="95"/>
                    </a:lnTo>
                    <a:cubicBezTo>
                      <a:pt x="838" y="984"/>
                      <a:pt x="2253" y="2150"/>
                      <a:pt x="3880" y="3291"/>
                    </a:cubicBezTo>
                    <a:cubicBezTo>
                      <a:pt x="5475" y="4409"/>
                      <a:pt x="7073" y="5366"/>
                      <a:pt x="8266" y="5919"/>
                    </a:cubicBezTo>
                    <a:lnTo>
                      <a:pt x="8325" y="5791"/>
                    </a:lnTo>
                    <a:cubicBezTo>
                      <a:pt x="5799" y="4625"/>
                      <a:pt x="1802" y="1810"/>
                      <a:pt x="102"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 name="Google Shape;898;p28">
                <a:extLst>
                  <a:ext uri="{FF2B5EF4-FFF2-40B4-BE49-F238E27FC236}">
                    <a16:creationId xmlns="" xmlns:a16="http://schemas.microsoft.com/office/drawing/2014/main" id="{28816AB1-AAEE-422F-ACD0-5594197BAFF2}"/>
                  </a:ext>
                </a:extLst>
              </p:cNvPr>
              <p:cNvSpPr/>
              <p:nvPr/>
            </p:nvSpPr>
            <p:spPr>
              <a:xfrm>
                <a:off x="6403019" y="2529062"/>
                <a:ext cx="66433" cy="54223"/>
              </a:xfrm>
              <a:custGeom>
                <a:avLst/>
                <a:gdLst/>
                <a:ahLst/>
                <a:cxnLst/>
                <a:rect l="l" t="t" r="r" b="b"/>
                <a:pathLst>
                  <a:path w="691" h="564" extrusionOk="0">
                    <a:moveTo>
                      <a:pt x="671" y="0"/>
                    </a:moveTo>
                    <a:cubicBezTo>
                      <a:pt x="497" y="197"/>
                      <a:pt x="289" y="357"/>
                      <a:pt x="57" y="475"/>
                    </a:cubicBezTo>
                    <a:cubicBezTo>
                      <a:pt x="46" y="484"/>
                      <a:pt x="34" y="487"/>
                      <a:pt x="20" y="495"/>
                    </a:cubicBezTo>
                    <a:cubicBezTo>
                      <a:pt x="11" y="501"/>
                      <a:pt x="4" y="514"/>
                      <a:pt x="1" y="527"/>
                    </a:cubicBezTo>
                    <a:cubicBezTo>
                      <a:pt x="1" y="530"/>
                      <a:pt x="4" y="537"/>
                      <a:pt x="4" y="543"/>
                    </a:cubicBezTo>
                    <a:cubicBezTo>
                      <a:pt x="13" y="555"/>
                      <a:pt x="26" y="563"/>
                      <a:pt x="40" y="563"/>
                    </a:cubicBezTo>
                    <a:cubicBezTo>
                      <a:pt x="42" y="563"/>
                      <a:pt x="44" y="563"/>
                      <a:pt x="46" y="563"/>
                    </a:cubicBezTo>
                    <a:cubicBezTo>
                      <a:pt x="50" y="563"/>
                      <a:pt x="50" y="563"/>
                      <a:pt x="53" y="560"/>
                    </a:cubicBezTo>
                    <a:cubicBezTo>
                      <a:pt x="295" y="442"/>
                      <a:pt x="511" y="282"/>
                      <a:pt x="690" y="86"/>
                    </a:cubicBezTo>
                    <a:cubicBezTo>
                      <a:pt x="687" y="59"/>
                      <a:pt x="678" y="30"/>
                      <a:pt x="671" y="0"/>
                    </a:cubicBezTo>
                    <a:close/>
                  </a:path>
                </a:pathLst>
              </a:custGeom>
              <a:solidFill>
                <a:srgbClr val="FBF3F7"/>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 name="Google Shape;899;p28">
                <a:extLst>
                  <a:ext uri="{FF2B5EF4-FFF2-40B4-BE49-F238E27FC236}">
                    <a16:creationId xmlns="" xmlns:a16="http://schemas.microsoft.com/office/drawing/2014/main" id="{771227CD-2B28-4E16-99CE-A962AE8FCDC5}"/>
                  </a:ext>
                </a:extLst>
              </p:cNvPr>
              <p:cNvSpPr/>
              <p:nvPr/>
            </p:nvSpPr>
            <p:spPr>
              <a:xfrm>
                <a:off x="6303706" y="2526562"/>
                <a:ext cx="91621" cy="113734"/>
              </a:xfrm>
              <a:custGeom>
                <a:avLst/>
                <a:gdLst/>
                <a:ahLst/>
                <a:cxnLst/>
                <a:rect l="l" t="t" r="r" b="b"/>
                <a:pathLst>
                  <a:path w="953" h="1183" extrusionOk="0">
                    <a:moveTo>
                      <a:pt x="37" y="1"/>
                    </a:moveTo>
                    <a:cubicBezTo>
                      <a:pt x="24" y="26"/>
                      <a:pt x="14" y="50"/>
                      <a:pt x="1" y="76"/>
                    </a:cubicBezTo>
                    <a:cubicBezTo>
                      <a:pt x="256" y="474"/>
                      <a:pt x="550" y="841"/>
                      <a:pt x="887" y="1174"/>
                    </a:cubicBezTo>
                    <a:cubicBezTo>
                      <a:pt x="890" y="1174"/>
                      <a:pt x="890" y="1177"/>
                      <a:pt x="893" y="1177"/>
                    </a:cubicBezTo>
                    <a:cubicBezTo>
                      <a:pt x="899" y="1181"/>
                      <a:pt x="905" y="1183"/>
                      <a:pt x="911" y="1183"/>
                    </a:cubicBezTo>
                    <a:cubicBezTo>
                      <a:pt x="921" y="1183"/>
                      <a:pt x="931" y="1178"/>
                      <a:pt x="939" y="1171"/>
                    </a:cubicBezTo>
                    <a:cubicBezTo>
                      <a:pt x="952" y="1157"/>
                      <a:pt x="952" y="1135"/>
                      <a:pt x="936" y="1121"/>
                    </a:cubicBezTo>
                    <a:cubicBezTo>
                      <a:pt x="929" y="1112"/>
                      <a:pt x="919" y="1105"/>
                      <a:pt x="910" y="1095"/>
                    </a:cubicBezTo>
                    <a:cubicBezTo>
                      <a:pt x="580" y="765"/>
                      <a:pt x="289" y="396"/>
                      <a:pt x="37" y="1"/>
                    </a:cubicBezTo>
                    <a:close/>
                  </a:path>
                </a:pathLst>
              </a:custGeom>
              <a:solidFill>
                <a:srgbClr val="FBF3F7"/>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8" name="Google Shape;900;p28">
                <a:extLst>
                  <a:ext uri="{FF2B5EF4-FFF2-40B4-BE49-F238E27FC236}">
                    <a16:creationId xmlns="" xmlns:a16="http://schemas.microsoft.com/office/drawing/2014/main" id="{5F2B4161-F5D0-40FF-8957-7E251011D419}"/>
                  </a:ext>
                </a:extLst>
              </p:cNvPr>
              <p:cNvSpPr/>
              <p:nvPr/>
            </p:nvSpPr>
            <p:spPr>
              <a:xfrm>
                <a:off x="6359948" y="2682694"/>
                <a:ext cx="98159" cy="66625"/>
              </a:xfrm>
              <a:custGeom>
                <a:avLst/>
                <a:gdLst/>
                <a:ahLst/>
                <a:cxnLst/>
                <a:rect l="l" t="t" r="r" b="b"/>
                <a:pathLst>
                  <a:path w="1021" h="693" extrusionOk="0">
                    <a:moveTo>
                      <a:pt x="1021" y="1"/>
                    </a:moveTo>
                    <a:lnTo>
                      <a:pt x="1021" y="1"/>
                    </a:lnTo>
                    <a:cubicBezTo>
                      <a:pt x="763" y="262"/>
                      <a:pt x="449" y="465"/>
                      <a:pt x="102" y="592"/>
                    </a:cubicBezTo>
                    <a:cubicBezTo>
                      <a:pt x="76" y="603"/>
                      <a:pt x="50" y="612"/>
                      <a:pt x="24" y="622"/>
                    </a:cubicBezTo>
                    <a:cubicBezTo>
                      <a:pt x="21" y="622"/>
                      <a:pt x="14" y="625"/>
                      <a:pt x="11" y="628"/>
                    </a:cubicBezTo>
                    <a:cubicBezTo>
                      <a:pt x="8" y="635"/>
                      <a:pt x="1" y="645"/>
                      <a:pt x="1" y="654"/>
                    </a:cubicBezTo>
                    <a:lnTo>
                      <a:pt x="1" y="657"/>
                    </a:lnTo>
                    <a:lnTo>
                      <a:pt x="1" y="661"/>
                    </a:lnTo>
                    <a:cubicBezTo>
                      <a:pt x="1" y="664"/>
                      <a:pt x="1" y="664"/>
                      <a:pt x="4" y="668"/>
                    </a:cubicBezTo>
                    <a:cubicBezTo>
                      <a:pt x="7" y="683"/>
                      <a:pt x="20" y="692"/>
                      <a:pt x="35" y="692"/>
                    </a:cubicBezTo>
                    <a:cubicBezTo>
                      <a:pt x="39" y="692"/>
                      <a:pt x="43" y="692"/>
                      <a:pt x="47" y="690"/>
                    </a:cubicBezTo>
                    <a:cubicBezTo>
                      <a:pt x="57" y="687"/>
                      <a:pt x="63" y="684"/>
                      <a:pt x="73" y="681"/>
                    </a:cubicBezTo>
                    <a:cubicBezTo>
                      <a:pt x="400" y="570"/>
                      <a:pt x="707" y="387"/>
                      <a:pt x="965" y="155"/>
                    </a:cubicBezTo>
                    <a:cubicBezTo>
                      <a:pt x="985" y="102"/>
                      <a:pt x="1004" y="53"/>
                      <a:pt x="1021" y="1"/>
                    </a:cubicBezTo>
                    <a:close/>
                  </a:path>
                </a:pathLst>
              </a:custGeom>
              <a:solidFill>
                <a:srgbClr val="FBF3F7"/>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 name="Google Shape;901;p28">
                <a:extLst>
                  <a:ext uri="{FF2B5EF4-FFF2-40B4-BE49-F238E27FC236}">
                    <a16:creationId xmlns="" xmlns:a16="http://schemas.microsoft.com/office/drawing/2014/main" id="{6A877978-EB3B-4665-86C5-8FA583CBCEDA}"/>
                  </a:ext>
                </a:extLst>
              </p:cNvPr>
              <p:cNvSpPr/>
              <p:nvPr/>
            </p:nvSpPr>
            <p:spPr>
              <a:xfrm>
                <a:off x="6262655" y="2711055"/>
                <a:ext cx="83065" cy="97005"/>
              </a:xfrm>
              <a:custGeom>
                <a:avLst/>
                <a:gdLst/>
                <a:ahLst/>
                <a:cxnLst/>
                <a:rect l="l" t="t" r="r" b="b"/>
                <a:pathLst>
                  <a:path w="864" h="1009" extrusionOk="0">
                    <a:moveTo>
                      <a:pt x="7" y="0"/>
                    </a:moveTo>
                    <a:cubicBezTo>
                      <a:pt x="7" y="42"/>
                      <a:pt x="3" y="82"/>
                      <a:pt x="0" y="121"/>
                    </a:cubicBezTo>
                    <a:lnTo>
                      <a:pt x="0" y="124"/>
                    </a:lnTo>
                    <a:cubicBezTo>
                      <a:pt x="219" y="445"/>
                      <a:pt x="480" y="735"/>
                      <a:pt x="781" y="987"/>
                    </a:cubicBezTo>
                    <a:cubicBezTo>
                      <a:pt x="788" y="990"/>
                      <a:pt x="794" y="997"/>
                      <a:pt x="800" y="1000"/>
                    </a:cubicBezTo>
                    <a:cubicBezTo>
                      <a:pt x="806" y="1006"/>
                      <a:pt x="814" y="1008"/>
                      <a:pt x="822" y="1008"/>
                    </a:cubicBezTo>
                    <a:cubicBezTo>
                      <a:pt x="833" y="1008"/>
                      <a:pt x="844" y="1004"/>
                      <a:pt x="850" y="997"/>
                    </a:cubicBezTo>
                    <a:cubicBezTo>
                      <a:pt x="863" y="981"/>
                      <a:pt x="859" y="958"/>
                      <a:pt x="847" y="944"/>
                    </a:cubicBezTo>
                    <a:cubicBezTo>
                      <a:pt x="833" y="935"/>
                      <a:pt x="824" y="925"/>
                      <a:pt x="811" y="915"/>
                    </a:cubicBezTo>
                    <a:cubicBezTo>
                      <a:pt x="497" y="653"/>
                      <a:pt x="229" y="343"/>
                      <a:pt x="7" y="0"/>
                    </a:cubicBezTo>
                    <a:close/>
                  </a:path>
                </a:pathLst>
              </a:custGeom>
              <a:solidFill>
                <a:srgbClr val="FBF3F7"/>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 name="Google Shape;902;p28">
                <a:extLst>
                  <a:ext uri="{FF2B5EF4-FFF2-40B4-BE49-F238E27FC236}">
                    <a16:creationId xmlns="" xmlns:a16="http://schemas.microsoft.com/office/drawing/2014/main" id="{B7A3183C-1024-4C60-9328-C9130C1C963C}"/>
                  </a:ext>
                </a:extLst>
              </p:cNvPr>
              <p:cNvSpPr/>
              <p:nvPr/>
            </p:nvSpPr>
            <p:spPr>
              <a:xfrm>
                <a:off x="5665625" y="2898720"/>
                <a:ext cx="430226" cy="177474"/>
              </a:xfrm>
              <a:custGeom>
                <a:avLst/>
                <a:gdLst/>
                <a:ahLst/>
                <a:cxnLst/>
                <a:rect l="l" t="t" r="r" b="b"/>
                <a:pathLst>
                  <a:path w="4475" h="1846" extrusionOk="0">
                    <a:moveTo>
                      <a:pt x="1586" y="0"/>
                    </a:moveTo>
                    <a:cubicBezTo>
                      <a:pt x="1486" y="0"/>
                      <a:pt x="1385" y="3"/>
                      <a:pt x="1285" y="9"/>
                    </a:cubicBezTo>
                    <a:cubicBezTo>
                      <a:pt x="1158" y="15"/>
                      <a:pt x="1030" y="25"/>
                      <a:pt x="906" y="48"/>
                    </a:cubicBezTo>
                    <a:cubicBezTo>
                      <a:pt x="880" y="51"/>
                      <a:pt x="853" y="58"/>
                      <a:pt x="827" y="62"/>
                    </a:cubicBezTo>
                    <a:cubicBezTo>
                      <a:pt x="677" y="97"/>
                      <a:pt x="530" y="149"/>
                      <a:pt x="396" y="231"/>
                    </a:cubicBezTo>
                    <a:cubicBezTo>
                      <a:pt x="177" y="371"/>
                      <a:pt x="7" y="617"/>
                      <a:pt x="1" y="875"/>
                    </a:cubicBezTo>
                    <a:cubicBezTo>
                      <a:pt x="1" y="898"/>
                      <a:pt x="1" y="920"/>
                      <a:pt x="4" y="944"/>
                    </a:cubicBezTo>
                    <a:cubicBezTo>
                      <a:pt x="4" y="964"/>
                      <a:pt x="7" y="989"/>
                      <a:pt x="10" y="1012"/>
                    </a:cubicBezTo>
                    <a:cubicBezTo>
                      <a:pt x="63" y="1247"/>
                      <a:pt x="252" y="1427"/>
                      <a:pt x="465" y="1552"/>
                    </a:cubicBezTo>
                    <a:cubicBezTo>
                      <a:pt x="488" y="1564"/>
                      <a:pt x="510" y="1578"/>
                      <a:pt x="536" y="1587"/>
                    </a:cubicBezTo>
                    <a:cubicBezTo>
                      <a:pt x="539" y="1594"/>
                      <a:pt x="550" y="1597"/>
                      <a:pt x="556" y="1600"/>
                    </a:cubicBezTo>
                    <a:cubicBezTo>
                      <a:pt x="898" y="1773"/>
                      <a:pt x="1277" y="1845"/>
                      <a:pt x="1662" y="1845"/>
                    </a:cubicBezTo>
                    <a:cubicBezTo>
                      <a:pt x="1744" y="1845"/>
                      <a:pt x="1827" y="1842"/>
                      <a:pt x="1909" y="1836"/>
                    </a:cubicBezTo>
                    <a:cubicBezTo>
                      <a:pt x="1958" y="1833"/>
                      <a:pt x="2007" y="1829"/>
                      <a:pt x="2060" y="1822"/>
                    </a:cubicBezTo>
                    <a:cubicBezTo>
                      <a:pt x="2249" y="1800"/>
                      <a:pt x="2432" y="1760"/>
                      <a:pt x="2612" y="1712"/>
                    </a:cubicBezTo>
                    <a:cubicBezTo>
                      <a:pt x="2951" y="1614"/>
                      <a:pt x="3275" y="1480"/>
                      <a:pt x="3589" y="1323"/>
                    </a:cubicBezTo>
                    <a:cubicBezTo>
                      <a:pt x="3690" y="1273"/>
                      <a:pt x="4164" y="1022"/>
                      <a:pt x="4373" y="888"/>
                    </a:cubicBezTo>
                    <a:cubicBezTo>
                      <a:pt x="4435" y="849"/>
                      <a:pt x="4475" y="819"/>
                      <a:pt x="4475" y="810"/>
                    </a:cubicBezTo>
                    <a:cubicBezTo>
                      <a:pt x="4475" y="807"/>
                      <a:pt x="4468" y="800"/>
                      <a:pt x="4458" y="796"/>
                    </a:cubicBezTo>
                    <a:cubicBezTo>
                      <a:pt x="4351" y="715"/>
                      <a:pt x="3667" y="395"/>
                      <a:pt x="3544" y="349"/>
                    </a:cubicBezTo>
                    <a:cubicBezTo>
                      <a:pt x="3285" y="258"/>
                      <a:pt x="3024" y="182"/>
                      <a:pt x="2755" y="127"/>
                    </a:cubicBezTo>
                    <a:lnTo>
                      <a:pt x="2752" y="123"/>
                    </a:lnTo>
                    <a:cubicBezTo>
                      <a:pt x="2716" y="116"/>
                      <a:pt x="2684" y="110"/>
                      <a:pt x="2645" y="104"/>
                    </a:cubicBezTo>
                    <a:cubicBezTo>
                      <a:pt x="2589" y="91"/>
                      <a:pt x="2533" y="81"/>
                      <a:pt x="2478" y="74"/>
                    </a:cubicBezTo>
                    <a:cubicBezTo>
                      <a:pt x="2182" y="25"/>
                      <a:pt x="1885" y="0"/>
                      <a:pt x="1586"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 name="Google Shape;903;p28">
                <a:extLst>
                  <a:ext uri="{FF2B5EF4-FFF2-40B4-BE49-F238E27FC236}">
                    <a16:creationId xmlns="" xmlns:a16="http://schemas.microsoft.com/office/drawing/2014/main" id="{6E381923-DABB-48E8-8DD5-0F5738D6A12F}"/>
                  </a:ext>
                </a:extLst>
              </p:cNvPr>
              <p:cNvSpPr/>
              <p:nvPr/>
            </p:nvSpPr>
            <p:spPr>
              <a:xfrm>
                <a:off x="5665625" y="2975248"/>
                <a:ext cx="430226" cy="36437"/>
              </a:xfrm>
              <a:custGeom>
                <a:avLst/>
                <a:gdLst/>
                <a:ahLst/>
                <a:cxnLst/>
                <a:rect l="l" t="t" r="r" b="b"/>
                <a:pathLst>
                  <a:path w="4475" h="379" extrusionOk="0">
                    <a:moveTo>
                      <a:pt x="4458" y="0"/>
                    </a:moveTo>
                    <a:cubicBezTo>
                      <a:pt x="4089" y="98"/>
                      <a:pt x="3716" y="174"/>
                      <a:pt x="3340" y="222"/>
                    </a:cubicBezTo>
                    <a:cubicBezTo>
                      <a:pt x="3318" y="226"/>
                      <a:pt x="3295" y="233"/>
                      <a:pt x="3272" y="233"/>
                    </a:cubicBezTo>
                    <a:cubicBezTo>
                      <a:pt x="3093" y="255"/>
                      <a:pt x="2912" y="275"/>
                      <a:pt x="2733" y="288"/>
                    </a:cubicBezTo>
                    <a:lnTo>
                      <a:pt x="2733" y="285"/>
                    </a:lnTo>
                    <a:cubicBezTo>
                      <a:pt x="2723" y="288"/>
                      <a:pt x="2713" y="288"/>
                      <a:pt x="2704" y="288"/>
                    </a:cubicBezTo>
                    <a:cubicBezTo>
                      <a:pt x="2500" y="304"/>
                      <a:pt x="2297" y="311"/>
                      <a:pt x="2095" y="311"/>
                    </a:cubicBezTo>
                    <a:cubicBezTo>
                      <a:pt x="1956" y="311"/>
                      <a:pt x="1817" y="308"/>
                      <a:pt x="1677" y="301"/>
                    </a:cubicBezTo>
                    <a:cubicBezTo>
                      <a:pt x="1651" y="301"/>
                      <a:pt x="1625" y="301"/>
                      <a:pt x="1598" y="298"/>
                    </a:cubicBezTo>
                    <a:cubicBezTo>
                      <a:pt x="1063" y="272"/>
                      <a:pt x="527" y="200"/>
                      <a:pt x="1" y="79"/>
                    </a:cubicBezTo>
                    <a:lnTo>
                      <a:pt x="1" y="79"/>
                    </a:lnTo>
                    <a:cubicBezTo>
                      <a:pt x="1" y="102"/>
                      <a:pt x="1" y="124"/>
                      <a:pt x="4" y="148"/>
                    </a:cubicBezTo>
                    <a:cubicBezTo>
                      <a:pt x="343" y="222"/>
                      <a:pt x="687" y="281"/>
                      <a:pt x="1030" y="320"/>
                    </a:cubicBezTo>
                    <a:cubicBezTo>
                      <a:pt x="1056" y="324"/>
                      <a:pt x="1082" y="328"/>
                      <a:pt x="1108" y="331"/>
                    </a:cubicBezTo>
                    <a:cubicBezTo>
                      <a:pt x="1423" y="363"/>
                      <a:pt x="1738" y="379"/>
                      <a:pt x="2054" y="379"/>
                    </a:cubicBezTo>
                    <a:cubicBezTo>
                      <a:pt x="2253" y="379"/>
                      <a:pt x="2452" y="372"/>
                      <a:pt x="2651" y="360"/>
                    </a:cubicBezTo>
                    <a:cubicBezTo>
                      <a:pt x="2681" y="360"/>
                      <a:pt x="2707" y="357"/>
                      <a:pt x="2736" y="353"/>
                    </a:cubicBezTo>
                    <a:cubicBezTo>
                      <a:pt x="3285" y="314"/>
                      <a:pt x="3834" y="229"/>
                      <a:pt x="4373" y="92"/>
                    </a:cubicBezTo>
                    <a:cubicBezTo>
                      <a:pt x="4435" y="53"/>
                      <a:pt x="4475" y="23"/>
                      <a:pt x="4475" y="14"/>
                    </a:cubicBezTo>
                    <a:cubicBezTo>
                      <a:pt x="4475" y="11"/>
                      <a:pt x="4468" y="4"/>
                      <a:pt x="4458" y="0"/>
                    </a:cubicBezTo>
                    <a:close/>
                  </a:path>
                </a:pathLst>
              </a:custGeom>
              <a:solidFill>
                <a:srgbClr val="FFFFFF"/>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 name="Google Shape;904;p28">
                <a:extLst>
                  <a:ext uri="{FF2B5EF4-FFF2-40B4-BE49-F238E27FC236}">
                    <a16:creationId xmlns="" xmlns:a16="http://schemas.microsoft.com/office/drawing/2014/main" id="{78CB20AC-DA6C-4A1F-85AC-0C0380BEBA64}"/>
                  </a:ext>
                </a:extLst>
              </p:cNvPr>
              <p:cNvSpPr/>
              <p:nvPr/>
            </p:nvSpPr>
            <p:spPr>
              <a:xfrm>
                <a:off x="5710234" y="3002167"/>
                <a:ext cx="62972" cy="49224"/>
              </a:xfrm>
              <a:custGeom>
                <a:avLst/>
                <a:gdLst/>
                <a:ahLst/>
                <a:cxnLst/>
                <a:rect l="l" t="t" r="r" b="b"/>
                <a:pathLst>
                  <a:path w="655" h="512" extrusionOk="0">
                    <a:moveTo>
                      <a:pt x="614" y="0"/>
                    </a:moveTo>
                    <a:cubicBezTo>
                      <a:pt x="606" y="0"/>
                      <a:pt x="597" y="4"/>
                      <a:pt x="592" y="11"/>
                    </a:cubicBezTo>
                    <a:cubicBezTo>
                      <a:pt x="582" y="21"/>
                      <a:pt x="576" y="31"/>
                      <a:pt x="566" y="40"/>
                    </a:cubicBezTo>
                    <a:cubicBezTo>
                      <a:pt x="406" y="217"/>
                      <a:pt x="213" y="368"/>
                      <a:pt x="1" y="476"/>
                    </a:cubicBezTo>
                    <a:cubicBezTo>
                      <a:pt x="24" y="488"/>
                      <a:pt x="46" y="502"/>
                      <a:pt x="72" y="511"/>
                    </a:cubicBezTo>
                    <a:cubicBezTo>
                      <a:pt x="288" y="397"/>
                      <a:pt x="481" y="244"/>
                      <a:pt x="641" y="54"/>
                    </a:cubicBezTo>
                    <a:cubicBezTo>
                      <a:pt x="644" y="54"/>
                      <a:pt x="644" y="51"/>
                      <a:pt x="644" y="51"/>
                    </a:cubicBezTo>
                    <a:cubicBezTo>
                      <a:pt x="654" y="37"/>
                      <a:pt x="648" y="18"/>
                      <a:pt x="638" y="8"/>
                    </a:cubicBezTo>
                    <a:cubicBezTo>
                      <a:pt x="635" y="5"/>
                      <a:pt x="628" y="1"/>
                      <a:pt x="621" y="1"/>
                    </a:cubicBezTo>
                    <a:cubicBezTo>
                      <a:pt x="619" y="0"/>
                      <a:pt x="617" y="0"/>
                      <a:pt x="614" y="0"/>
                    </a:cubicBezTo>
                    <a:close/>
                  </a:path>
                </a:pathLst>
              </a:custGeom>
              <a:solidFill>
                <a:srgbClr val="FFFFFF"/>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3" name="Google Shape;905;p28">
                <a:extLst>
                  <a:ext uri="{FF2B5EF4-FFF2-40B4-BE49-F238E27FC236}">
                    <a16:creationId xmlns="" xmlns:a16="http://schemas.microsoft.com/office/drawing/2014/main" id="{BBC50440-5DC3-464F-AE6A-7AB40D0AAB86}"/>
                  </a:ext>
                </a:extLst>
              </p:cNvPr>
              <p:cNvSpPr/>
              <p:nvPr/>
            </p:nvSpPr>
            <p:spPr>
              <a:xfrm>
                <a:off x="5745133" y="2903335"/>
                <a:ext cx="82392" cy="105081"/>
              </a:xfrm>
              <a:custGeom>
                <a:avLst/>
                <a:gdLst/>
                <a:ahLst/>
                <a:cxnLst/>
                <a:rect l="l" t="t" r="r" b="b"/>
                <a:pathLst>
                  <a:path w="857" h="1093" extrusionOk="0">
                    <a:moveTo>
                      <a:pt x="79" y="0"/>
                    </a:moveTo>
                    <a:cubicBezTo>
                      <a:pt x="53" y="3"/>
                      <a:pt x="26" y="10"/>
                      <a:pt x="0" y="14"/>
                    </a:cubicBezTo>
                    <a:cubicBezTo>
                      <a:pt x="298" y="330"/>
                      <a:pt x="556" y="676"/>
                      <a:pt x="771" y="1046"/>
                    </a:cubicBezTo>
                    <a:cubicBezTo>
                      <a:pt x="778" y="1056"/>
                      <a:pt x="785" y="1065"/>
                      <a:pt x="791" y="1076"/>
                    </a:cubicBezTo>
                    <a:cubicBezTo>
                      <a:pt x="796" y="1087"/>
                      <a:pt x="807" y="1093"/>
                      <a:pt x="819" y="1093"/>
                    </a:cubicBezTo>
                    <a:cubicBezTo>
                      <a:pt x="824" y="1093"/>
                      <a:pt x="830" y="1091"/>
                      <a:pt x="834" y="1088"/>
                    </a:cubicBezTo>
                    <a:cubicBezTo>
                      <a:pt x="847" y="1079"/>
                      <a:pt x="857" y="1062"/>
                      <a:pt x="850" y="1049"/>
                    </a:cubicBezTo>
                    <a:cubicBezTo>
                      <a:pt x="850" y="1046"/>
                      <a:pt x="847" y="1046"/>
                      <a:pt x="847" y="1043"/>
                    </a:cubicBezTo>
                    <a:cubicBezTo>
                      <a:pt x="631" y="667"/>
                      <a:pt x="373" y="317"/>
                      <a:pt x="79" y="0"/>
                    </a:cubicBezTo>
                    <a:close/>
                  </a:path>
                </a:pathLst>
              </a:custGeom>
              <a:solidFill>
                <a:srgbClr val="FFFFFF"/>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4" name="Google Shape;906;p28">
                <a:extLst>
                  <a:ext uri="{FF2B5EF4-FFF2-40B4-BE49-F238E27FC236}">
                    <a16:creationId xmlns="" xmlns:a16="http://schemas.microsoft.com/office/drawing/2014/main" id="{1B69E139-9445-4789-8F85-2BD72E741A58}"/>
                  </a:ext>
                </a:extLst>
              </p:cNvPr>
              <p:cNvSpPr/>
              <p:nvPr/>
            </p:nvSpPr>
            <p:spPr>
              <a:xfrm>
                <a:off x="5849060" y="3002455"/>
                <a:ext cx="81911" cy="72778"/>
              </a:xfrm>
              <a:custGeom>
                <a:avLst/>
                <a:gdLst/>
                <a:ahLst/>
                <a:cxnLst/>
                <a:rect l="l" t="t" r="r" b="b"/>
                <a:pathLst>
                  <a:path w="852" h="757" extrusionOk="0">
                    <a:moveTo>
                      <a:pt x="813" y="1"/>
                    </a:moveTo>
                    <a:cubicBezTo>
                      <a:pt x="806" y="1"/>
                      <a:pt x="800" y="3"/>
                      <a:pt x="796" y="5"/>
                    </a:cubicBezTo>
                    <a:cubicBezTo>
                      <a:pt x="792" y="8"/>
                      <a:pt x="788" y="12"/>
                      <a:pt x="785" y="15"/>
                    </a:cubicBezTo>
                    <a:cubicBezTo>
                      <a:pt x="773" y="37"/>
                      <a:pt x="759" y="57"/>
                      <a:pt x="743" y="77"/>
                    </a:cubicBezTo>
                    <a:cubicBezTo>
                      <a:pt x="550" y="355"/>
                      <a:pt x="295" y="587"/>
                      <a:pt x="1" y="757"/>
                    </a:cubicBezTo>
                    <a:cubicBezTo>
                      <a:pt x="50" y="754"/>
                      <a:pt x="99" y="750"/>
                      <a:pt x="152" y="743"/>
                    </a:cubicBezTo>
                    <a:cubicBezTo>
                      <a:pt x="420" y="567"/>
                      <a:pt x="651" y="339"/>
                      <a:pt x="828" y="70"/>
                    </a:cubicBezTo>
                    <a:cubicBezTo>
                      <a:pt x="832" y="64"/>
                      <a:pt x="838" y="57"/>
                      <a:pt x="841" y="51"/>
                    </a:cubicBezTo>
                    <a:cubicBezTo>
                      <a:pt x="851" y="34"/>
                      <a:pt x="847" y="15"/>
                      <a:pt x="832" y="5"/>
                    </a:cubicBezTo>
                    <a:lnTo>
                      <a:pt x="825" y="5"/>
                    </a:lnTo>
                    <a:cubicBezTo>
                      <a:pt x="825" y="5"/>
                      <a:pt x="828" y="2"/>
                      <a:pt x="825" y="2"/>
                    </a:cubicBezTo>
                    <a:lnTo>
                      <a:pt x="821" y="2"/>
                    </a:lnTo>
                    <a:cubicBezTo>
                      <a:pt x="819" y="1"/>
                      <a:pt x="816" y="1"/>
                      <a:pt x="813" y="1"/>
                    </a:cubicBezTo>
                    <a:close/>
                  </a:path>
                </a:pathLst>
              </a:custGeom>
              <a:solidFill>
                <a:srgbClr val="FFFFFF"/>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5" name="Google Shape;907;p28">
                <a:extLst>
                  <a:ext uri="{FF2B5EF4-FFF2-40B4-BE49-F238E27FC236}">
                    <a16:creationId xmlns="" xmlns:a16="http://schemas.microsoft.com/office/drawing/2014/main" id="{8ECEF596-9DB3-4DBD-8D8F-DFA226B2B18C}"/>
                  </a:ext>
                </a:extLst>
              </p:cNvPr>
              <p:cNvSpPr/>
              <p:nvPr/>
            </p:nvSpPr>
            <p:spPr>
              <a:xfrm>
                <a:off x="5919819" y="2908623"/>
                <a:ext cx="68548" cy="94602"/>
              </a:xfrm>
              <a:custGeom>
                <a:avLst/>
                <a:gdLst/>
                <a:ahLst/>
                <a:cxnLst/>
                <a:rect l="l" t="t" r="r" b="b"/>
                <a:pathLst>
                  <a:path w="713" h="984" extrusionOk="0">
                    <a:moveTo>
                      <a:pt x="1" y="1"/>
                    </a:moveTo>
                    <a:lnTo>
                      <a:pt x="1" y="1"/>
                    </a:lnTo>
                    <a:cubicBezTo>
                      <a:pt x="252" y="275"/>
                      <a:pt x="464" y="586"/>
                      <a:pt x="628" y="926"/>
                    </a:cubicBezTo>
                    <a:cubicBezTo>
                      <a:pt x="631" y="939"/>
                      <a:pt x="641" y="951"/>
                      <a:pt x="645" y="965"/>
                    </a:cubicBezTo>
                    <a:cubicBezTo>
                      <a:pt x="652" y="977"/>
                      <a:pt x="664" y="984"/>
                      <a:pt x="677" y="984"/>
                    </a:cubicBezTo>
                    <a:cubicBezTo>
                      <a:pt x="681" y="984"/>
                      <a:pt x="686" y="983"/>
                      <a:pt x="690" y="981"/>
                    </a:cubicBezTo>
                    <a:cubicBezTo>
                      <a:pt x="707" y="974"/>
                      <a:pt x="713" y="955"/>
                      <a:pt x="707" y="939"/>
                    </a:cubicBezTo>
                    <a:cubicBezTo>
                      <a:pt x="703" y="929"/>
                      <a:pt x="700" y="926"/>
                      <a:pt x="696" y="915"/>
                    </a:cubicBezTo>
                    <a:cubicBezTo>
                      <a:pt x="543" y="592"/>
                      <a:pt x="343" y="292"/>
                      <a:pt x="111" y="24"/>
                    </a:cubicBezTo>
                    <a:lnTo>
                      <a:pt x="108" y="20"/>
                    </a:lnTo>
                    <a:cubicBezTo>
                      <a:pt x="72" y="13"/>
                      <a:pt x="40" y="7"/>
                      <a:pt x="1" y="1"/>
                    </a:cubicBezTo>
                    <a:close/>
                  </a:path>
                </a:pathLst>
              </a:custGeom>
              <a:solidFill>
                <a:srgbClr val="FFFFFF"/>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6" name="Google Shape;908;p28">
                <a:extLst>
                  <a:ext uri="{FF2B5EF4-FFF2-40B4-BE49-F238E27FC236}">
                    <a16:creationId xmlns="" xmlns:a16="http://schemas.microsoft.com/office/drawing/2014/main" id="{CE747FD3-71D8-4DC3-8706-F1B0071DC5B0}"/>
                  </a:ext>
                </a:extLst>
              </p:cNvPr>
              <p:cNvSpPr/>
              <p:nvPr/>
            </p:nvSpPr>
            <p:spPr>
              <a:xfrm>
                <a:off x="6560112" y="3139839"/>
                <a:ext cx="566938" cy="1717733"/>
              </a:xfrm>
              <a:custGeom>
                <a:avLst/>
                <a:gdLst/>
                <a:ahLst/>
                <a:cxnLst/>
                <a:rect l="l" t="t" r="r" b="b"/>
                <a:pathLst>
                  <a:path w="5897" h="17867" extrusionOk="0">
                    <a:moveTo>
                      <a:pt x="5017" y="1"/>
                    </a:moveTo>
                    <a:lnTo>
                      <a:pt x="4684" y="17"/>
                    </a:lnTo>
                    <a:lnTo>
                      <a:pt x="4554" y="24"/>
                    </a:lnTo>
                    <a:lnTo>
                      <a:pt x="4093" y="50"/>
                    </a:lnTo>
                    <a:lnTo>
                      <a:pt x="3962" y="56"/>
                    </a:lnTo>
                    <a:lnTo>
                      <a:pt x="3602" y="76"/>
                    </a:lnTo>
                    <a:lnTo>
                      <a:pt x="3471" y="83"/>
                    </a:lnTo>
                    <a:lnTo>
                      <a:pt x="2991" y="109"/>
                    </a:lnTo>
                    <a:lnTo>
                      <a:pt x="2857" y="115"/>
                    </a:lnTo>
                    <a:lnTo>
                      <a:pt x="2482" y="135"/>
                    </a:lnTo>
                    <a:lnTo>
                      <a:pt x="2347" y="145"/>
                    </a:lnTo>
                    <a:lnTo>
                      <a:pt x="1717" y="177"/>
                    </a:lnTo>
                    <a:cubicBezTo>
                      <a:pt x="305" y="4560"/>
                      <a:pt x="1" y="9295"/>
                      <a:pt x="838" y="13822"/>
                    </a:cubicBezTo>
                    <a:cubicBezTo>
                      <a:pt x="896" y="14136"/>
                      <a:pt x="958" y="14446"/>
                      <a:pt x="1037" y="14757"/>
                    </a:cubicBezTo>
                    <a:cubicBezTo>
                      <a:pt x="1047" y="14805"/>
                      <a:pt x="1059" y="14852"/>
                      <a:pt x="1073" y="14900"/>
                    </a:cubicBezTo>
                    <a:cubicBezTo>
                      <a:pt x="1275" y="15685"/>
                      <a:pt x="1566" y="16443"/>
                      <a:pt x="2040" y="17093"/>
                    </a:cubicBezTo>
                    <a:cubicBezTo>
                      <a:pt x="2044" y="17097"/>
                      <a:pt x="2044" y="17100"/>
                      <a:pt x="2050" y="17104"/>
                    </a:cubicBezTo>
                    <a:cubicBezTo>
                      <a:pt x="2115" y="17198"/>
                      <a:pt x="2194" y="17289"/>
                      <a:pt x="2275" y="17378"/>
                    </a:cubicBezTo>
                    <a:cubicBezTo>
                      <a:pt x="2507" y="17623"/>
                      <a:pt x="2798" y="17819"/>
                      <a:pt x="3115" y="17861"/>
                    </a:cubicBezTo>
                    <a:cubicBezTo>
                      <a:pt x="3148" y="17863"/>
                      <a:pt x="3180" y="17866"/>
                      <a:pt x="3212" y="17866"/>
                    </a:cubicBezTo>
                    <a:cubicBezTo>
                      <a:pt x="3225" y="17866"/>
                      <a:pt x="3239" y="17866"/>
                      <a:pt x="3253" y="17864"/>
                    </a:cubicBezTo>
                    <a:lnTo>
                      <a:pt x="3305" y="17864"/>
                    </a:lnTo>
                    <a:cubicBezTo>
                      <a:pt x="3380" y="17858"/>
                      <a:pt x="3452" y="17842"/>
                      <a:pt x="3518" y="17819"/>
                    </a:cubicBezTo>
                    <a:cubicBezTo>
                      <a:pt x="3563" y="17806"/>
                      <a:pt x="3609" y="17786"/>
                      <a:pt x="3652" y="17766"/>
                    </a:cubicBezTo>
                    <a:cubicBezTo>
                      <a:pt x="3802" y="17688"/>
                      <a:pt x="3933" y="17577"/>
                      <a:pt x="4044" y="17440"/>
                    </a:cubicBezTo>
                    <a:cubicBezTo>
                      <a:pt x="4096" y="17378"/>
                      <a:pt x="4145" y="17306"/>
                      <a:pt x="4191" y="17234"/>
                    </a:cubicBezTo>
                    <a:cubicBezTo>
                      <a:pt x="4348" y="16982"/>
                      <a:pt x="4465" y="16682"/>
                      <a:pt x="4550" y="16401"/>
                    </a:cubicBezTo>
                    <a:cubicBezTo>
                      <a:pt x="4753" y="15721"/>
                      <a:pt x="4913" y="15028"/>
                      <a:pt x="5044" y="14329"/>
                    </a:cubicBezTo>
                    <a:cubicBezTo>
                      <a:pt x="5070" y="14214"/>
                      <a:pt x="5090" y="14096"/>
                      <a:pt x="5109" y="13982"/>
                    </a:cubicBezTo>
                    <a:cubicBezTo>
                      <a:pt x="5119" y="13936"/>
                      <a:pt x="5126" y="13894"/>
                      <a:pt x="5135" y="13852"/>
                    </a:cubicBezTo>
                    <a:cubicBezTo>
                      <a:pt x="5168" y="13659"/>
                      <a:pt x="5197" y="13466"/>
                      <a:pt x="5227" y="13270"/>
                    </a:cubicBezTo>
                    <a:cubicBezTo>
                      <a:pt x="5243" y="13172"/>
                      <a:pt x="5256" y="13070"/>
                      <a:pt x="5272" y="12972"/>
                    </a:cubicBezTo>
                    <a:cubicBezTo>
                      <a:pt x="5897" y="8672"/>
                      <a:pt x="5809" y="4272"/>
                      <a:pt x="5017" y="1"/>
                    </a:cubicBezTo>
                    <a:close/>
                  </a:path>
                </a:pathLst>
              </a:custGeom>
              <a:solidFill>
                <a:schemeClr val="accent5"/>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7" name="Google Shape;909;p28">
                <a:extLst>
                  <a:ext uri="{FF2B5EF4-FFF2-40B4-BE49-F238E27FC236}">
                    <a16:creationId xmlns="" xmlns:a16="http://schemas.microsoft.com/office/drawing/2014/main" id="{659243D1-49D7-41D7-822B-E678883D2D36}"/>
                  </a:ext>
                </a:extLst>
              </p:cNvPr>
              <p:cNvSpPr/>
              <p:nvPr/>
            </p:nvSpPr>
            <p:spPr>
              <a:xfrm>
                <a:off x="6655675" y="3152722"/>
                <a:ext cx="143056" cy="1396434"/>
              </a:xfrm>
              <a:custGeom>
                <a:avLst/>
                <a:gdLst/>
                <a:ahLst/>
                <a:cxnLst/>
                <a:rect l="l" t="t" r="r" b="b"/>
                <a:pathLst>
                  <a:path w="1488" h="14525" extrusionOk="0">
                    <a:moveTo>
                      <a:pt x="1488" y="1"/>
                    </a:moveTo>
                    <a:lnTo>
                      <a:pt x="1353" y="11"/>
                    </a:lnTo>
                    <a:cubicBezTo>
                      <a:pt x="756" y="3028"/>
                      <a:pt x="160" y="6135"/>
                      <a:pt x="59" y="9302"/>
                    </a:cubicBezTo>
                    <a:cubicBezTo>
                      <a:pt x="0" y="11116"/>
                      <a:pt x="112" y="12816"/>
                      <a:pt x="396" y="14391"/>
                    </a:cubicBezTo>
                    <a:cubicBezTo>
                      <a:pt x="406" y="14436"/>
                      <a:pt x="412" y="14479"/>
                      <a:pt x="422" y="14525"/>
                    </a:cubicBezTo>
                    <a:cubicBezTo>
                      <a:pt x="462" y="14505"/>
                      <a:pt x="501" y="14486"/>
                      <a:pt x="543" y="14469"/>
                    </a:cubicBezTo>
                    <a:cubicBezTo>
                      <a:pt x="536" y="14427"/>
                      <a:pt x="527" y="14384"/>
                      <a:pt x="520" y="14338"/>
                    </a:cubicBezTo>
                    <a:cubicBezTo>
                      <a:pt x="242" y="12780"/>
                      <a:pt x="131" y="11096"/>
                      <a:pt x="190" y="9306"/>
                    </a:cubicBezTo>
                    <a:cubicBezTo>
                      <a:pt x="291" y="6138"/>
                      <a:pt x="886" y="3024"/>
                      <a:pt x="1488" y="1"/>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8" name="Google Shape;910;p28">
                <a:extLst>
                  <a:ext uri="{FF2B5EF4-FFF2-40B4-BE49-F238E27FC236}">
                    <a16:creationId xmlns="" xmlns:a16="http://schemas.microsoft.com/office/drawing/2014/main" id="{733AAC07-8ECC-462A-921B-747E906CD333}"/>
                  </a:ext>
                </a:extLst>
              </p:cNvPr>
              <p:cNvSpPr/>
              <p:nvPr/>
            </p:nvSpPr>
            <p:spPr>
              <a:xfrm>
                <a:off x="6768447" y="3150223"/>
                <a:ext cx="79315" cy="1390473"/>
              </a:xfrm>
              <a:custGeom>
                <a:avLst/>
                <a:gdLst/>
                <a:ahLst/>
                <a:cxnLst/>
                <a:rect l="l" t="t" r="r" b="b"/>
                <a:pathLst>
                  <a:path w="825" h="14463" extrusionOk="0">
                    <a:moveTo>
                      <a:pt x="824" y="1"/>
                    </a:moveTo>
                    <a:lnTo>
                      <a:pt x="690" y="7"/>
                    </a:lnTo>
                    <a:cubicBezTo>
                      <a:pt x="158" y="2805"/>
                      <a:pt x="30" y="5615"/>
                      <a:pt x="14" y="8932"/>
                    </a:cubicBezTo>
                    <a:cubicBezTo>
                      <a:pt x="1" y="10688"/>
                      <a:pt x="20" y="12505"/>
                      <a:pt x="233" y="14290"/>
                    </a:cubicBezTo>
                    <a:cubicBezTo>
                      <a:pt x="236" y="14335"/>
                      <a:pt x="242" y="14381"/>
                      <a:pt x="249" y="14427"/>
                    </a:cubicBezTo>
                    <a:cubicBezTo>
                      <a:pt x="295" y="14436"/>
                      <a:pt x="337" y="14446"/>
                      <a:pt x="383" y="14462"/>
                    </a:cubicBezTo>
                    <a:cubicBezTo>
                      <a:pt x="380" y="14417"/>
                      <a:pt x="373" y="14368"/>
                      <a:pt x="370" y="14322"/>
                    </a:cubicBezTo>
                    <a:cubicBezTo>
                      <a:pt x="151" y="12528"/>
                      <a:pt x="132" y="10701"/>
                      <a:pt x="144" y="8932"/>
                    </a:cubicBezTo>
                    <a:cubicBezTo>
                      <a:pt x="164" y="5609"/>
                      <a:pt x="289" y="2799"/>
                      <a:pt x="824" y="1"/>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9" name="Google Shape;911;p28">
                <a:extLst>
                  <a:ext uri="{FF2B5EF4-FFF2-40B4-BE49-F238E27FC236}">
                    <a16:creationId xmlns="" xmlns:a16="http://schemas.microsoft.com/office/drawing/2014/main" id="{F2FA9C09-B94B-4336-A8A9-EF64473E06A5}"/>
                  </a:ext>
                </a:extLst>
              </p:cNvPr>
              <p:cNvSpPr/>
              <p:nvPr/>
            </p:nvSpPr>
            <p:spPr>
              <a:xfrm>
                <a:off x="6893825" y="3147032"/>
                <a:ext cx="35282" cy="1372091"/>
              </a:xfrm>
              <a:custGeom>
                <a:avLst/>
                <a:gdLst/>
                <a:ahLst/>
                <a:cxnLst/>
                <a:rect l="l" t="t" r="r" b="b"/>
                <a:pathLst>
                  <a:path w="367" h="14401" extrusionOk="0">
                    <a:moveTo>
                      <a:pt x="131" y="1"/>
                    </a:moveTo>
                    <a:lnTo>
                      <a:pt x="0" y="8"/>
                    </a:lnTo>
                    <a:cubicBezTo>
                      <a:pt x="190" y="4724"/>
                      <a:pt x="236" y="9256"/>
                      <a:pt x="138" y="14231"/>
                    </a:cubicBezTo>
                    <a:cubicBezTo>
                      <a:pt x="135" y="14286"/>
                      <a:pt x="135" y="14342"/>
                      <a:pt x="135" y="14401"/>
                    </a:cubicBezTo>
                    <a:cubicBezTo>
                      <a:pt x="177" y="14365"/>
                      <a:pt x="223" y="14329"/>
                      <a:pt x="265" y="14299"/>
                    </a:cubicBezTo>
                    <a:lnTo>
                      <a:pt x="265" y="14296"/>
                    </a:lnTo>
                    <a:cubicBezTo>
                      <a:pt x="269" y="14244"/>
                      <a:pt x="269" y="14192"/>
                      <a:pt x="269" y="14136"/>
                    </a:cubicBezTo>
                    <a:cubicBezTo>
                      <a:pt x="367" y="9201"/>
                      <a:pt x="321" y="4688"/>
                      <a:pt x="131" y="1"/>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0" name="Google Shape;912;p28">
                <a:extLst>
                  <a:ext uri="{FF2B5EF4-FFF2-40B4-BE49-F238E27FC236}">
                    <a16:creationId xmlns="" xmlns:a16="http://schemas.microsoft.com/office/drawing/2014/main" id="{1201782F-D2F6-429E-A8CD-F860447F9A50}"/>
                  </a:ext>
                </a:extLst>
              </p:cNvPr>
              <p:cNvSpPr/>
              <p:nvPr/>
            </p:nvSpPr>
            <p:spPr>
              <a:xfrm>
                <a:off x="6940932" y="3144650"/>
                <a:ext cx="61143" cy="1338649"/>
              </a:xfrm>
              <a:custGeom>
                <a:avLst/>
                <a:gdLst/>
                <a:ahLst/>
                <a:cxnLst/>
                <a:rect l="l" t="t" r="r" b="b"/>
                <a:pathLst>
                  <a:path w="636" h="14050" extrusionOk="0">
                    <a:moveTo>
                      <a:pt x="132" y="0"/>
                    </a:moveTo>
                    <a:lnTo>
                      <a:pt x="1" y="6"/>
                    </a:lnTo>
                    <a:cubicBezTo>
                      <a:pt x="406" y="4618"/>
                      <a:pt x="504" y="9275"/>
                      <a:pt x="295" y="13909"/>
                    </a:cubicBezTo>
                    <a:cubicBezTo>
                      <a:pt x="295" y="13958"/>
                      <a:pt x="292" y="14004"/>
                      <a:pt x="292" y="14049"/>
                    </a:cubicBezTo>
                    <a:cubicBezTo>
                      <a:pt x="334" y="14034"/>
                      <a:pt x="380" y="14017"/>
                      <a:pt x="423" y="14007"/>
                    </a:cubicBezTo>
                    <a:cubicBezTo>
                      <a:pt x="429" y="13962"/>
                      <a:pt x="429" y="13916"/>
                      <a:pt x="429" y="13867"/>
                    </a:cubicBezTo>
                    <a:cubicBezTo>
                      <a:pt x="635" y="9245"/>
                      <a:pt x="537" y="4602"/>
                      <a:pt x="132"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1" name="Google Shape;913;p28">
                <a:extLst>
                  <a:ext uri="{FF2B5EF4-FFF2-40B4-BE49-F238E27FC236}">
                    <a16:creationId xmlns="" xmlns:a16="http://schemas.microsoft.com/office/drawing/2014/main" id="{B18C0102-CF34-4824-866E-77CCFED359EB}"/>
                  </a:ext>
                </a:extLst>
              </p:cNvPr>
              <p:cNvSpPr/>
              <p:nvPr/>
            </p:nvSpPr>
            <p:spPr>
              <a:xfrm>
                <a:off x="6990762" y="3141474"/>
                <a:ext cx="82104" cy="1343268"/>
              </a:xfrm>
              <a:custGeom>
                <a:avLst/>
                <a:gdLst/>
                <a:ahLst/>
                <a:cxnLst/>
                <a:rect l="l" t="t" r="r" b="b"/>
                <a:pathLst>
                  <a:path w="854" h="13972" extrusionOk="0">
                    <a:moveTo>
                      <a:pt x="131" y="0"/>
                    </a:moveTo>
                    <a:lnTo>
                      <a:pt x="1" y="7"/>
                    </a:lnTo>
                    <a:cubicBezTo>
                      <a:pt x="566" y="4586"/>
                      <a:pt x="739" y="9219"/>
                      <a:pt x="517" y="13831"/>
                    </a:cubicBezTo>
                    <a:cubicBezTo>
                      <a:pt x="514" y="13874"/>
                      <a:pt x="514" y="13916"/>
                      <a:pt x="511" y="13962"/>
                    </a:cubicBezTo>
                    <a:cubicBezTo>
                      <a:pt x="523" y="13962"/>
                      <a:pt x="540" y="13962"/>
                      <a:pt x="556" y="13965"/>
                    </a:cubicBezTo>
                    <a:cubicBezTo>
                      <a:pt x="585" y="13965"/>
                      <a:pt x="615" y="13969"/>
                      <a:pt x="641" y="13972"/>
                    </a:cubicBezTo>
                    <a:cubicBezTo>
                      <a:pt x="644" y="13926"/>
                      <a:pt x="648" y="13883"/>
                      <a:pt x="648" y="13841"/>
                    </a:cubicBezTo>
                    <a:cubicBezTo>
                      <a:pt x="657" y="13645"/>
                      <a:pt x="667" y="13449"/>
                      <a:pt x="674" y="13253"/>
                    </a:cubicBezTo>
                    <a:cubicBezTo>
                      <a:pt x="853" y="8831"/>
                      <a:pt x="674" y="4389"/>
                      <a:pt x="131"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2" name="Google Shape;914;p28">
                <a:extLst>
                  <a:ext uri="{FF2B5EF4-FFF2-40B4-BE49-F238E27FC236}">
                    <a16:creationId xmlns="" xmlns:a16="http://schemas.microsoft.com/office/drawing/2014/main" id="{23B96F39-D3DD-4FB2-A048-D5FA8D421183}"/>
                  </a:ext>
                </a:extLst>
              </p:cNvPr>
              <p:cNvSpPr/>
              <p:nvPr/>
            </p:nvSpPr>
            <p:spPr>
              <a:xfrm>
                <a:off x="6659724" y="4470700"/>
                <a:ext cx="383399" cy="103249"/>
              </a:xfrm>
              <a:custGeom>
                <a:avLst/>
                <a:gdLst/>
                <a:ahLst/>
                <a:cxnLst/>
                <a:rect l="l" t="t" r="r" b="b"/>
                <a:pathLst>
                  <a:path w="4165" h="1074" extrusionOk="0">
                    <a:moveTo>
                      <a:pt x="3901" y="1"/>
                    </a:moveTo>
                    <a:cubicBezTo>
                      <a:pt x="3812" y="1"/>
                      <a:pt x="3723" y="7"/>
                      <a:pt x="3635" y="18"/>
                    </a:cubicBezTo>
                    <a:cubicBezTo>
                      <a:pt x="3541" y="31"/>
                      <a:pt x="3446" y="51"/>
                      <a:pt x="3354" y="74"/>
                    </a:cubicBezTo>
                    <a:cubicBezTo>
                      <a:pt x="3312" y="87"/>
                      <a:pt x="3266" y="100"/>
                      <a:pt x="3220" y="116"/>
                    </a:cubicBezTo>
                    <a:cubicBezTo>
                      <a:pt x="3040" y="178"/>
                      <a:pt x="2867" y="264"/>
                      <a:pt x="2704" y="368"/>
                    </a:cubicBezTo>
                    <a:cubicBezTo>
                      <a:pt x="2661" y="398"/>
                      <a:pt x="2616" y="430"/>
                      <a:pt x="2573" y="463"/>
                    </a:cubicBezTo>
                    <a:cubicBezTo>
                      <a:pt x="2403" y="590"/>
                      <a:pt x="2253" y="740"/>
                      <a:pt x="2129" y="911"/>
                    </a:cubicBezTo>
                    <a:cubicBezTo>
                      <a:pt x="1945" y="760"/>
                      <a:pt x="1729" y="649"/>
                      <a:pt x="1501" y="587"/>
                    </a:cubicBezTo>
                    <a:cubicBezTo>
                      <a:pt x="1455" y="574"/>
                      <a:pt x="1409" y="564"/>
                      <a:pt x="1364" y="555"/>
                    </a:cubicBezTo>
                    <a:cubicBezTo>
                      <a:pt x="1259" y="535"/>
                      <a:pt x="1153" y="525"/>
                      <a:pt x="1046" y="525"/>
                    </a:cubicBezTo>
                    <a:cubicBezTo>
                      <a:pt x="902" y="525"/>
                      <a:pt x="758" y="543"/>
                      <a:pt x="619" y="580"/>
                    </a:cubicBezTo>
                    <a:cubicBezTo>
                      <a:pt x="569" y="597"/>
                      <a:pt x="524" y="609"/>
                      <a:pt x="478" y="629"/>
                    </a:cubicBezTo>
                    <a:cubicBezTo>
                      <a:pt x="435" y="646"/>
                      <a:pt x="396" y="662"/>
                      <a:pt x="354" y="682"/>
                    </a:cubicBezTo>
                    <a:cubicBezTo>
                      <a:pt x="227" y="744"/>
                      <a:pt x="109" y="822"/>
                      <a:pt x="1" y="914"/>
                    </a:cubicBezTo>
                    <a:cubicBezTo>
                      <a:pt x="11" y="962"/>
                      <a:pt x="23" y="1009"/>
                      <a:pt x="37" y="1057"/>
                    </a:cubicBezTo>
                    <a:cubicBezTo>
                      <a:pt x="138" y="962"/>
                      <a:pt x="253" y="881"/>
                      <a:pt x="380" y="816"/>
                    </a:cubicBezTo>
                    <a:cubicBezTo>
                      <a:pt x="420" y="796"/>
                      <a:pt x="459" y="777"/>
                      <a:pt x="501" y="760"/>
                    </a:cubicBezTo>
                    <a:cubicBezTo>
                      <a:pt x="553" y="740"/>
                      <a:pt x="602" y="721"/>
                      <a:pt x="655" y="707"/>
                    </a:cubicBezTo>
                    <a:cubicBezTo>
                      <a:pt x="782" y="672"/>
                      <a:pt x="914" y="655"/>
                      <a:pt x="1046" y="655"/>
                    </a:cubicBezTo>
                    <a:cubicBezTo>
                      <a:pt x="1158" y="655"/>
                      <a:pt x="1270" y="668"/>
                      <a:pt x="1380" y="692"/>
                    </a:cubicBezTo>
                    <a:cubicBezTo>
                      <a:pt x="1426" y="701"/>
                      <a:pt x="1468" y="711"/>
                      <a:pt x="1514" y="727"/>
                    </a:cubicBezTo>
                    <a:cubicBezTo>
                      <a:pt x="1729" y="793"/>
                      <a:pt x="1929" y="904"/>
                      <a:pt x="2096" y="1057"/>
                    </a:cubicBezTo>
                    <a:cubicBezTo>
                      <a:pt x="2109" y="1071"/>
                      <a:pt x="2129" y="1074"/>
                      <a:pt x="2148" y="1074"/>
                    </a:cubicBezTo>
                    <a:cubicBezTo>
                      <a:pt x="2165" y="1071"/>
                      <a:pt x="2180" y="1060"/>
                      <a:pt x="2191" y="1045"/>
                    </a:cubicBezTo>
                    <a:cubicBezTo>
                      <a:pt x="2298" y="891"/>
                      <a:pt x="2426" y="754"/>
                      <a:pt x="2570" y="633"/>
                    </a:cubicBezTo>
                    <a:cubicBezTo>
                      <a:pt x="2612" y="597"/>
                      <a:pt x="2658" y="561"/>
                      <a:pt x="2700" y="531"/>
                    </a:cubicBezTo>
                    <a:lnTo>
                      <a:pt x="2700" y="528"/>
                    </a:lnTo>
                    <a:cubicBezTo>
                      <a:pt x="2861" y="417"/>
                      <a:pt x="3034" y="322"/>
                      <a:pt x="3217" y="256"/>
                    </a:cubicBezTo>
                    <a:cubicBezTo>
                      <a:pt x="3259" y="241"/>
                      <a:pt x="3305" y="224"/>
                      <a:pt x="3348" y="214"/>
                    </a:cubicBezTo>
                    <a:cubicBezTo>
                      <a:pt x="3449" y="185"/>
                      <a:pt x="3550" y="162"/>
                      <a:pt x="3651" y="149"/>
                    </a:cubicBezTo>
                    <a:cubicBezTo>
                      <a:pt x="3736" y="138"/>
                      <a:pt x="3822" y="131"/>
                      <a:pt x="3908" y="131"/>
                    </a:cubicBezTo>
                    <a:cubicBezTo>
                      <a:pt x="3948" y="131"/>
                      <a:pt x="3988" y="133"/>
                      <a:pt x="4028" y="136"/>
                    </a:cubicBezTo>
                    <a:cubicBezTo>
                      <a:pt x="4040" y="136"/>
                      <a:pt x="4057" y="136"/>
                      <a:pt x="4073" y="139"/>
                    </a:cubicBezTo>
                    <a:cubicBezTo>
                      <a:pt x="4102" y="139"/>
                      <a:pt x="4132" y="143"/>
                      <a:pt x="4158" y="146"/>
                    </a:cubicBezTo>
                    <a:cubicBezTo>
                      <a:pt x="4161" y="100"/>
                      <a:pt x="4165" y="57"/>
                      <a:pt x="4165" y="15"/>
                    </a:cubicBezTo>
                    <a:cubicBezTo>
                      <a:pt x="4141" y="12"/>
                      <a:pt x="4119" y="9"/>
                      <a:pt x="4099" y="9"/>
                    </a:cubicBezTo>
                    <a:cubicBezTo>
                      <a:pt x="4076" y="5"/>
                      <a:pt x="4054" y="5"/>
                      <a:pt x="4034" y="5"/>
                    </a:cubicBezTo>
                    <a:cubicBezTo>
                      <a:pt x="3990" y="2"/>
                      <a:pt x="3945" y="1"/>
                      <a:pt x="3901" y="1"/>
                    </a:cubicBezTo>
                    <a:close/>
                  </a:path>
                </a:pathLst>
              </a:custGeom>
              <a:solidFill>
                <a:srgbClr val="4A404A"/>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3" name="Google Shape;915;p28">
                <a:extLst>
                  <a:ext uri="{FF2B5EF4-FFF2-40B4-BE49-F238E27FC236}">
                    <a16:creationId xmlns="" xmlns:a16="http://schemas.microsoft.com/office/drawing/2014/main" id="{8E39BAE0-73AA-4BD8-8675-3B49363A099F}"/>
                  </a:ext>
                </a:extLst>
              </p:cNvPr>
              <p:cNvSpPr/>
              <p:nvPr/>
            </p:nvSpPr>
            <p:spPr>
              <a:xfrm>
                <a:off x="5644571" y="3235403"/>
                <a:ext cx="2369851" cy="9518"/>
              </a:xfrm>
              <a:custGeom>
                <a:avLst/>
                <a:gdLst/>
                <a:ahLst/>
                <a:cxnLst/>
                <a:rect l="l" t="t" r="r" b="b"/>
                <a:pathLst>
                  <a:path w="24650" h="99" extrusionOk="0">
                    <a:moveTo>
                      <a:pt x="49" y="0"/>
                    </a:moveTo>
                    <a:cubicBezTo>
                      <a:pt x="24" y="0"/>
                      <a:pt x="1" y="20"/>
                      <a:pt x="1" y="50"/>
                    </a:cubicBezTo>
                    <a:cubicBezTo>
                      <a:pt x="1" y="76"/>
                      <a:pt x="24" y="99"/>
                      <a:pt x="49" y="99"/>
                    </a:cubicBezTo>
                    <a:lnTo>
                      <a:pt x="24600" y="99"/>
                    </a:lnTo>
                    <a:cubicBezTo>
                      <a:pt x="24626" y="99"/>
                      <a:pt x="24649" y="76"/>
                      <a:pt x="24649" y="50"/>
                    </a:cubicBezTo>
                    <a:cubicBezTo>
                      <a:pt x="24649" y="20"/>
                      <a:pt x="24626" y="0"/>
                      <a:pt x="24600"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4" name="Google Shape;916;p28">
                <a:extLst>
                  <a:ext uri="{FF2B5EF4-FFF2-40B4-BE49-F238E27FC236}">
                    <a16:creationId xmlns="" xmlns:a16="http://schemas.microsoft.com/office/drawing/2014/main" id="{B7A9B162-548F-45FD-B1CB-07CC2CB08D5C}"/>
                  </a:ext>
                </a:extLst>
              </p:cNvPr>
              <p:cNvSpPr/>
              <p:nvPr/>
            </p:nvSpPr>
            <p:spPr>
              <a:xfrm>
                <a:off x="6046724" y="1121861"/>
                <a:ext cx="1425948" cy="2083738"/>
              </a:xfrm>
              <a:custGeom>
                <a:avLst/>
                <a:gdLst/>
                <a:ahLst/>
                <a:cxnLst/>
                <a:rect l="l" t="t" r="r" b="b"/>
                <a:pathLst>
                  <a:path w="14832" h="21674" extrusionOk="0">
                    <a:moveTo>
                      <a:pt x="4502" y="0"/>
                    </a:moveTo>
                    <a:cubicBezTo>
                      <a:pt x="3225" y="0"/>
                      <a:pt x="1944" y="538"/>
                      <a:pt x="1141" y="1532"/>
                    </a:cubicBezTo>
                    <a:cubicBezTo>
                      <a:pt x="46" y="2889"/>
                      <a:pt x="1" y="5029"/>
                      <a:pt x="1129" y="6356"/>
                    </a:cubicBezTo>
                    <a:cubicBezTo>
                      <a:pt x="403" y="8621"/>
                      <a:pt x="79" y="11102"/>
                      <a:pt x="504" y="13432"/>
                    </a:cubicBezTo>
                    <a:cubicBezTo>
                      <a:pt x="514" y="13491"/>
                      <a:pt x="527" y="13546"/>
                      <a:pt x="536" y="13605"/>
                    </a:cubicBezTo>
                    <a:cubicBezTo>
                      <a:pt x="628" y="14066"/>
                      <a:pt x="749" y="14520"/>
                      <a:pt x="903" y="14964"/>
                    </a:cubicBezTo>
                    <a:cubicBezTo>
                      <a:pt x="1566" y="16903"/>
                      <a:pt x="2756" y="18677"/>
                      <a:pt x="4351" y="20082"/>
                    </a:cubicBezTo>
                    <a:cubicBezTo>
                      <a:pt x="4589" y="20292"/>
                      <a:pt x="4835" y="20494"/>
                      <a:pt x="5093" y="20687"/>
                    </a:cubicBezTo>
                    <a:cubicBezTo>
                      <a:pt x="5181" y="20752"/>
                      <a:pt x="5269" y="20818"/>
                      <a:pt x="5360" y="20883"/>
                    </a:cubicBezTo>
                    <a:cubicBezTo>
                      <a:pt x="5439" y="20939"/>
                      <a:pt x="5517" y="20995"/>
                      <a:pt x="5596" y="21050"/>
                    </a:cubicBezTo>
                    <a:lnTo>
                      <a:pt x="5599" y="21050"/>
                    </a:lnTo>
                    <a:cubicBezTo>
                      <a:pt x="5674" y="21099"/>
                      <a:pt x="5746" y="21148"/>
                      <a:pt x="5825" y="21197"/>
                    </a:cubicBezTo>
                    <a:cubicBezTo>
                      <a:pt x="5883" y="21236"/>
                      <a:pt x="5942" y="21279"/>
                      <a:pt x="6004" y="21321"/>
                    </a:cubicBezTo>
                    <a:cubicBezTo>
                      <a:pt x="6161" y="21439"/>
                      <a:pt x="6312" y="21559"/>
                      <a:pt x="6472" y="21671"/>
                    </a:cubicBezTo>
                    <a:cubicBezTo>
                      <a:pt x="6474" y="21672"/>
                      <a:pt x="6477" y="21673"/>
                      <a:pt x="6480" y="21673"/>
                    </a:cubicBezTo>
                    <a:cubicBezTo>
                      <a:pt x="6489" y="21673"/>
                      <a:pt x="6498" y="21664"/>
                      <a:pt x="6508" y="21664"/>
                    </a:cubicBezTo>
                    <a:cubicBezTo>
                      <a:pt x="6511" y="21664"/>
                      <a:pt x="6514" y="21665"/>
                      <a:pt x="6517" y="21668"/>
                    </a:cubicBezTo>
                    <a:lnTo>
                      <a:pt x="11452" y="21668"/>
                    </a:lnTo>
                    <a:cubicBezTo>
                      <a:pt x="11514" y="21595"/>
                      <a:pt x="11580" y="21520"/>
                      <a:pt x="11642" y="21446"/>
                    </a:cubicBezTo>
                    <a:cubicBezTo>
                      <a:pt x="11733" y="21337"/>
                      <a:pt x="11822" y="21223"/>
                      <a:pt x="11910" y="21108"/>
                    </a:cubicBezTo>
                    <a:cubicBezTo>
                      <a:pt x="11982" y="21017"/>
                      <a:pt x="12054" y="20922"/>
                      <a:pt x="12122" y="20828"/>
                    </a:cubicBezTo>
                    <a:cubicBezTo>
                      <a:pt x="12188" y="20740"/>
                      <a:pt x="12253" y="20648"/>
                      <a:pt x="12315" y="20556"/>
                    </a:cubicBezTo>
                    <a:cubicBezTo>
                      <a:pt x="12495" y="20292"/>
                      <a:pt x="12668" y="20020"/>
                      <a:pt x="12828" y="19743"/>
                    </a:cubicBezTo>
                    <a:lnTo>
                      <a:pt x="12831" y="19743"/>
                    </a:lnTo>
                    <a:cubicBezTo>
                      <a:pt x="14165" y="17468"/>
                      <a:pt x="14831" y="14759"/>
                      <a:pt x="14459" y="12190"/>
                    </a:cubicBezTo>
                    <a:cubicBezTo>
                      <a:pt x="14449" y="12115"/>
                      <a:pt x="14436" y="12040"/>
                      <a:pt x="14423" y="11964"/>
                    </a:cubicBezTo>
                    <a:cubicBezTo>
                      <a:pt x="14416" y="11919"/>
                      <a:pt x="14410" y="11869"/>
                      <a:pt x="14400" y="11824"/>
                    </a:cubicBezTo>
                    <a:cubicBezTo>
                      <a:pt x="13828" y="8628"/>
                      <a:pt x="11887" y="5765"/>
                      <a:pt x="9145" y="4013"/>
                    </a:cubicBezTo>
                    <a:cubicBezTo>
                      <a:pt x="8796" y="2303"/>
                      <a:pt x="7537" y="778"/>
                      <a:pt x="5883" y="222"/>
                    </a:cubicBezTo>
                    <a:cubicBezTo>
                      <a:pt x="5439" y="73"/>
                      <a:pt x="4971" y="0"/>
                      <a:pt x="4502" y="0"/>
                    </a:cubicBezTo>
                    <a:close/>
                  </a:path>
                </a:pathLst>
              </a:custGeom>
              <a:solidFill>
                <a:schemeClr val="accent5"/>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5" name="Google Shape;917;p28">
                <a:extLst>
                  <a:ext uri="{FF2B5EF4-FFF2-40B4-BE49-F238E27FC236}">
                    <a16:creationId xmlns="" xmlns:a16="http://schemas.microsoft.com/office/drawing/2014/main" id="{D2C06AF2-3F52-431D-ABFD-AF6FABCBECB2}"/>
                  </a:ext>
                </a:extLst>
              </p:cNvPr>
              <p:cNvSpPr/>
              <p:nvPr/>
            </p:nvSpPr>
            <p:spPr>
              <a:xfrm>
                <a:off x="6427535" y="2064514"/>
                <a:ext cx="809210" cy="1141086"/>
              </a:xfrm>
              <a:custGeom>
                <a:avLst/>
                <a:gdLst/>
                <a:ahLst/>
                <a:cxnLst/>
                <a:rect l="l" t="t" r="r" b="b"/>
                <a:pathLst>
                  <a:path w="8417" h="11869" extrusionOk="0">
                    <a:moveTo>
                      <a:pt x="4829" y="1"/>
                    </a:moveTo>
                    <a:cubicBezTo>
                      <a:pt x="4001" y="1"/>
                      <a:pt x="3143" y="464"/>
                      <a:pt x="2824" y="1215"/>
                    </a:cubicBezTo>
                    <a:cubicBezTo>
                      <a:pt x="2599" y="1070"/>
                      <a:pt x="2336" y="1003"/>
                      <a:pt x="2069" y="1003"/>
                    </a:cubicBezTo>
                    <a:cubicBezTo>
                      <a:pt x="1770" y="1003"/>
                      <a:pt x="1468" y="1087"/>
                      <a:pt x="1210" y="1241"/>
                    </a:cubicBezTo>
                    <a:cubicBezTo>
                      <a:pt x="723" y="1529"/>
                      <a:pt x="390" y="2035"/>
                      <a:pt x="213" y="2571"/>
                    </a:cubicBezTo>
                    <a:cubicBezTo>
                      <a:pt x="37" y="3111"/>
                      <a:pt x="1" y="3686"/>
                      <a:pt x="4" y="4251"/>
                    </a:cubicBezTo>
                    <a:cubicBezTo>
                      <a:pt x="17" y="6585"/>
                      <a:pt x="638" y="8866"/>
                      <a:pt x="1399" y="11078"/>
                    </a:cubicBezTo>
                    <a:cubicBezTo>
                      <a:pt x="1553" y="11186"/>
                      <a:pt x="1707" y="11291"/>
                      <a:pt x="1864" y="11392"/>
                    </a:cubicBezTo>
                    <a:cubicBezTo>
                      <a:pt x="2086" y="11539"/>
                      <a:pt x="2289" y="11715"/>
                      <a:pt x="2511" y="11866"/>
                    </a:cubicBezTo>
                    <a:cubicBezTo>
                      <a:pt x="2513" y="11867"/>
                      <a:pt x="2516" y="11868"/>
                      <a:pt x="2519" y="11868"/>
                    </a:cubicBezTo>
                    <a:cubicBezTo>
                      <a:pt x="2528" y="11868"/>
                      <a:pt x="2537" y="11859"/>
                      <a:pt x="2547" y="11859"/>
                    </a:cubicBezTo>
                    <a:cubicBezTo>
                      <a:pt x="2550" y="11859"/>
                      <a:pt x="2553" y="11860"/>
                      <a:pt x="2556" y="11863"/>
                    </a:cubicBezTo>
                    <a:lnTo>
                      <a:pt x="7491" y="11863"/>
                    </a:lnTo>
                    <a:cubicBezTo>
                      <a:pt x="7553" y="11790"/>
                      <a:pt x="7619" y="11715"/>
                      <a:pt x="7681" y="11641"/>
                    </a:cubicBezTo>
                    <a:cubicBezTo>
                      <a:pt x="7929" y="11111"/>
                      <a:pt x="8057" y="10516"/>
                      <a:pt x="8149" y="9935"/>
                    </a:cubicBezTo>
                    <a:cubicBezTo>
                      <a:pt x="8416" y="8196"/>
                      <a:pt x="8374" y="6425"/>
                      <a:pt x="8168" y="4679"/>
                    </a:cubicBezTo>
                    <a:cubicBezTo>
                      <a:pt x="8057" y="3715"/>
                      <a:pt x="7890" y="2738"/>
                      <a:pt x="7446" y="1871"/>
                    </a:cubicBezTo>
                    <a:cubicBezTo>
                      <a:pt x="7004" y="1009"/>
                      <a:pt x="6239" y="264"/>
                      <a:pt x="5292" y="52"/>
                    </a:cubicBezTo>
                    <a:cubicBezTo>
                      <a:pt x="5141" y="17"/>
                      <a:pt x="4986" y="1"/>
                      <a:pt x="4829" y="1"/>
                    </a:cubicBezTo>
                    <a:close/>
                  </a:path>
                </a:pathLst>
              </a:custGeom>
              <a:solidFill>
                <a:schemeClr val="lt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 name="Google Shape;918;p28">
                <a:extLst>
                  <a:ext uri="{FF2B5EF4-FFF2-40B4-BE49-F238E27FC236}">
                    <a16:creationId xmlns="" xmlns:a16="http://schemas.microsoft.com/office/drawing/2014/main" id="{CA716420-AAA3-45EF-B112-295C79E82B38}"/>
                  </a:ext>
                </a:extLst>
              </p:cNvPr>
              <p:cNvSpPr/>
              <p:nvPr/>
            </p:nvSpPr>
            <p:spPr>
              <a:xfrm>
                <a:off x="6559535" y="2378891"/>
                <a:ext cx="231313" cy="95275"/>
              </a:xfrm>
              <a:custGeom>
                <a:avLst/>
                <a:gdLst/>
                <a:ahLst/>
                <a:cxnLst/>
                <a:rect l="l" t="t" r="r" b="b"/>
                <a:pathLst>
                  <a:path w="2406" h="991" extrusionOk="0">
                    <a:moveTo>
                      <a:pt x="2396" y="1"/>
                    </a:moveTo>
                    <a:cubicBezTo>
                      <a:pt x="2393" y="1"/>
                      <a:pt x="2386" y="4"/>
                      <a:pt x="2386" y="10"/>
                    </a:cubicBezTo>
                    <a:cubicBezTo>
                      <a:pt x="2383" y="278"/>
                      <a:pt x="2180" y="530"/>
                      <a:pt x="1919" y="595"/>
                    </a:cubicBezTo>
                    <a:cubicBezTo>
                      <a:pt x="1842" y="614"/>
                      <a:pt x="1761" y="624"/>
                      <a:pt x="1681" y="624"/>
                    </a:cubicBezTo>
                    <a:cubicBezTo>
                      <a:pt x="1481" y="624"/>
                      <a:pt x="1288" y="559"/>
                      <a:pt x="1196" y="393"/>
                    </a:cubicBezTo>
                    <a:cubicBezTo>
                      <a:pt x="1196" y="391"/>
                      <a:pt x="1193" y="388"/>
                      <a:pt x="1190" y="388"/>
                    </a:cubicBezTo>
                    <a:cubicBezTo>
                      <a:pt x="1189" y="388"/>
                      <a:pt x="1188" y="389"/>
                      <a:pt x="1187" y="390"/>
                    </a:cubicBezTo>
                    <a:cubicBezTo>
                      <a:pt x="1180" y="390"/>
                      <a:pt x="1177" y="396"/>
                      <a:pt x="1180" y="399"/>
                    </a:cubicBezTo>
                    <a:cubicBezTo>
                      <a:pt x="1219" y="605"/>
                      <a:pt x="1092" y="837"/>
                      <a:pt x="886" y="929"/>
                    </a:cubicBezTo>
                    <a:cubicBezTo>
                      <a:pt x="819" y="958"/>
                      <a:pt x="746" y="972"/>
                      <a:pt x="672" y="972"/>
                    </a:cubicBezTo>
                    <a:cubicBezTo>
                      <a:pt x="532" y="972"/>
                      <a:pt x="388" y="921"/>
                      <a:pt x="275" y="827"/>
                    </a:cubicBezTo>
                    <a:cubicBezTo>
                      <a:pt x="115" y="693"/>
                      <a:pt x="20" y="475"/>
                      <a:pt x="20" y="245"/>
                    </a:cubicBezTo>
                    <a:cubicBezTo>
                      <a:pt x="20" y="239"/>
                      <a:pt x="17" y="236"/>
                      <a:pt x="11" y="236"/>
                    </a:cubicBezTo>
                    <a:cubicBezTo>
                      <a:pt x="3" y="236"/>
                      <a:pt x="0" y="239"/>
                      <a:pt x="0" y="245"/>
                    </a:cubicBezTo>
                    <a:cubicBezTo>
                      <a:pt x="0" y="481"/>
                      <a:pt x="95" y="704"/>
                      <a:pt x="262" y="844"/>
                    </a:cubicBezTo>
                    <a:cubicBezTo>
                      <a:pt x="379" y="939"/>
                      <a:pt x="527" y="991"/>
                      <a:pt x="670" y="991"/>
                    </a:cubicBezTo>
                    <a:cubicBezTo>
                      <a:pt x="749" y="991"/>
                      <a:pt x="824" y="978"/>
                      <a:pt x="896" y="945"/>
                    </a:cubicBezTo>
                    <a:cubicBezTo>
                      <a:pt x="1092" y="860"/>
                      <a:pt x="1219" y="645"/>
                      <a:pt x="1207" y="442"/>
                    </a:cubicBezTo>
                    <a:lnTo>
                      <a:pt x="1207" y="442"/>
                    </a:lnTo>
                    <a:cubicBezTo>
                      <a:pt x="1307" y="586"/>
                      <a:pt x="1492" y="644"/>
                      <a:pt x="1683" y="644"/>
                    </a:cubicBezTo>
                    <a:cubicBezTo>
                      <a:pt x="1765" y="644"/>
                      <a:pt x="1847" y="633"/>
                      <a:pt x="1925" y="615"/>
                    </a:cubicBezTo>
                    <a:cubicBezTo>
                      <a:pt x="2193" y="547"/>
                      <a:pt x="2403" y="288"/>
                      <a:pt x="2406" y="10"/>
                    </a:cubicBezTo>
                    <a:cubicBezTo>
                      <a:pt x="2406" y="4"/>
                      <a:pt x="2403" y="1"/>
                      <a:pt x="2396" y="1"/>
                    </a:cubicBezTo>
                    <a:close/>
                  </a:path>
                </a:pathLst>
              </a:custGeom>
              <a:solidFill>
                <a:schemeClr val="accent5"/>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7" name="Google Shape;919;p28">
                <a:extLst>
                  <a:ext uri="{FF2B5EF4-FFF2-40B4-BE49-F238E27FC236}">
                    <a16:creationId xmlns="" xmlns:a16="http://schemas.microsoft.com/office/drawing/2014/main" id="{1CD71F69-3895-4326-8C69-87535DF61B17}"/>
                  </a:ext>
                </a:extLst>
              </p:cNvPr>
              <p:cNvSpPr/>
              <p:nvPr/>
            </p:nvSpPr>
            <p:spPr>
              <a:xfrm>
                <a:off x="6806807" y="2421578"/>
                <a:ext cx="256790" cy="121136"/>
              </a:xfrm>
              <a:custGeom>
                <a:avLst/>
                <a:gdLst/>
                <a:ahLst/>
                <a:cxnLst/>
                <a:rect l="l" t="t" r="r" b="b"/>
                <a:pathLst>
                  <a:path w="2671" h="1260" extrusionOk="0">
                    <a:moveTo>
                      <a:pt x="2647" y="1"/>
                    </a:moveTo>
                    <a:cubicBezTo>
                      <a:pt x="2641" y="1"/>
                      <a:pt x="2638" y="5"/>
                      <a:pt x="2638" y="11"/>
                    </a:cubicBezTo>
                    <a:cubicBezTo>
                      <a:pt x="2651" y="334"/>
                      <a:pt x="2454" y="655"/>
                      <a:pt x="2157" y="789"/>
                    </a:cubicBezTo>
                    <a:cubicBezTo>
                      <a:pt x="2042" y="840"/>
                      <a:pt x="1920" y="866"/>
                      <a:pt x="1801" y="866"/>
                    </a:cubicBezTo>
                    <a:cubicBezTo>
                      <a:pt x="1601" y="866"/>
                      <a:pt x="1409" y="795"/>
                      <a:pt x="1272" y="658"/>
                    </a:cubicBezTo>
                    <a:cubicBezTo>
                      <a:pt x="1270" y="658"/>
                      <a:pt x="1267" y="657"/>
                      <a:pt x="1264" y="657"/>
                    </a:cubicBezTo>
                    <a:cubicBezTo>
                      <a:pt x="1263" y="657"/>
                      <a:pt x="1261" y="657"/>
                      <a:pt x="1258" y="658"/>
                    </a:cubicBezTo>
                    <a:cubicBezTo>
                      <a:pt x="1255" y="658"/>
                      <a:pt x="1255" y="661"/>
                      <a:pt x="1252" y="664"/>
                    </a:cubicBezTo>
                    <a:cubicBezTo>
                      <a:pt x="1213" y="936"/>
                      <a:pt x="994" y="1171"/>
                      <a:pt x="726" y="1227"/>
                    </a:cubicBezTo>
                    <a:cubicBezTo>
                      <a:pt x="684" y="1235"/>
                      <a:pt x="642" y="1240"/>
                      <a:pt x="600" y="1240"/>
                    </a:cubicBezTo>
                    <a:cubicBezTo>
                      <a:pt x="372" y="1240"/>
                      <a:pt x="142" y="1118"/>
                      <a:pt x="20" y="922"/>
                    </a:cubicBezTo>
                    <a:cubicBezTo>
                      <a:pt x="18" y="920"/>
                      <a:pt x="14" y="918"/>
                      <a:pt x="11" y="918"/>
                    </a:cubicBezTo>
                    <a:cubicBezTo>
                      <a:pt x="9" y="918"/>
                      <a:pt x="8" y="918"/>
                      <a:pt x="7" y="919"/>
                    </a:cubicBezTo>
                    <a:cubicBezTo>
                      <a:pt x="0" y="922"/>
                      <a:pt x="0" y="929"/>
                      <a:pt x="3" y="936"/>
                    </a:cubicBezTo>
                    <a:cubicBezTo>
                      <a:pt x="128" y="1135"/>
                      <a:pt x="363" y="1260"/>
                      <a:pt x="599" y="1260"/>
                    </a:cubicBezTo>
                    <a:cubicBezTo>
                      <a:pt x="644" y="1260"/>
                      <a:pt x="687" y="1253"/>
                      <a:pt x="733" y="1246"/>
                    </a:cubicBezTo>
                    <a:cubicBezTo>
                      <a:pt x="1000" y="1191"/>
                      <a:pt x="1223" y="955"/>
                      <a:pt x="1272" y="687"/>
                    </a:cubicBezTo>
                    <a:cubicBezTo>
                      <a:pt x="1412" y="817"/>
                      <a:pt x="1604" y="886"/>
                      <a:pt x="1804" y="886"/>
                    </a:cubicBezTo>
                    <a:cubicBezTo>
                      <a:pt x="1926" y="886"/>
                      <a:pt x="2050" y="860"/>
                      <a:pt x="2167" y="809"/>
                    </a:cubicBezTo>
                    <a:cubicBezTo>
                      <a:pt x="2471" y="671"/>
                      <a:pt x="2670" y="344"/>
                      <a:pt x="2658" y="11"/>
                    </a:cubicBezTo>
                    <a:cubicBezTo>
                      <a:pt x="2658" y="5"/>
                      <a:pt x="2651" y="1"/>
                      <a:pt x="2647" y="1"/>
                    </a:cubicBezTo>
                    <a:close/>
                  </a:path>
                </a:pathLst>
              </a:custGeom>
              <a:solidFill>
                <a:schemeClr val="accent5"/>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8" name="Google Shape;920;p28">
                <a:extLst>
                  <a:ext uri="{FF2B5EF4-FFF2-40B4-BE49-F238E27FC236}">
                    <a16:creationId xmlns="" xmlns:a16="http://schemas.microsoft.com/office/drawing/2014/main" id="{4D2D2CD9-F3C8-4069-A4A8-CAE5134A3C36}"/>
                  </a:ext>
                </a:extLst>
              </p:cNvPr>
              <p:cNvSpPr/>
              <p:nvPr/>
            </p:nvSpPr>
            <p:spPr>
              <a:xfrm>
                <a:off x="7228189" y="2368220"/>
                <a:ext cx="189492" cy="741239"/>
              </a:xfrm>
              <a:custGeom>
                <a:avLst/>
                <a:gdLst/>
                <a:ahLst/>
                <a:cxnLst/>
                <a:rect l="l" t="t" r="r" b="b"/>
                <a:pathLst>
                  <a:path w="1971" h="7710" extrusionOk="0">
                    <a:moveTo>
                      <a:pt x="1905" y="0"/>
                    </a:moveTo>
                    <a:cubicBezTo>
                      <a:pt x="1869" y="0"/>
                      <a:pt x="1840" y="26"/>
                      <a:pt x="1840" y="62"/>
                    </a:cubicBezTo>
                    <a:cubicBezTo>
                      <a:pt x="1794" y="2667"/>
                      <a:pt x="1163" y="5278"/>
                      <a:pt x="17" y="7615"/>
                    </a:cubicBezTo>
                    <a:cubicBezTo>
                      <a:pt x="0" y="7648"/>
                      <a:pt x="13" y="7687"/>
                      <a:pt x="46" y="7704"/>
                    </a:cubicBezTo>
                    <a:cubicBezTo>
                      <a:pt x="56" y="7707"/>
                      <a:pt x="65" y="7710"/>
                      <a:pt x="76" y="7710"/>
                    </a:cubicBezTo>
                    <a:cubicBezTo>
                      <a:pt x="98" y="7710"/>
                      <a:pt x="121" y="7697"/>
                      <a:pt x="134" y="7674"/>
                    </a:cubicBezTo>
                    <a:cubicBezTo>
                      <a:pt x="1291" y="5321"/>
                      <a:pt x="1925" y="2690"/>
                      <a:pt x="1970" y="65"/>
                    </a:cubicBezTo>
                    <a:cubicBezTo>
                      <a:pt x="1970" y="30"/>
                      <a:pt x="1941" y="0"/>
                      <a:pt x="1905" y="0"/>
                    </a:cubicBezTo>
                    <a:close/>
                  </a:path>
                </a:pathLst>
              </a:custGeom>
              <a:solidFill>
                <a:srgbClr val="4A404A"/>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9" name="Google Shape;921;p28">
                <a:extLst>
                  <a:ext uri="{FF2B5EF4-FFF2-40B4-BE49-F238E27FC236}">
                    <a16:creationId xmlns="" xmlns:a16="http://schemas.microsoft.com/office/drawing/2014/main" id="{FFD84F1A-08B1-4CAE-B812-0E741CC7B8F7}"/>
                  </a:ext>
                </a:extLst>
              </p:cNvPr>
              <p:cNvSpPr/>
              <p:nvPr/>
            </p:nvSpPr>
            <p:spPr>
              <a:xfrm>
                <a:off x="7231265" y="2328802"/>
                <a:ext cx="139307" cy="732010"/>
              </a:xfrm>
              <a:custGeom>
                <a:avLst/>
                <a:gdLst/>
                <a:ahLst/>
                <a:cxnLst/>
                <a:rect l="l" t="t" r="r" b="b"/>
                <a:pathLst>
                  <a:path w="1449" h="7614" extrusionOk="0">
                    <a:moveTo>
                      <a:pt x="1031" y="1"/>
                    </a:moveTo>
                    <a:cubicBezTo>
                      <a:pt x="1027" y="1"/>
                      <a:pt x="1024" y="1"/>
                      <a:pt x="1020" y="2"/>
                    </a:cubicBezTo>
                    <a:cubicBezTo>
                      <a:pt x="985" y="5"/>
                      <a:pt x="958" y="38"/>
                      <a:pt x="965" y="74"/>
                    </a:cubicBezTo>
                    <a:cubicBezTo>
                      <a:pt x="1318" y="2450"/>
                      <a:pt x="981" y="5094"/>
                      <a:pt x="17" y="7525"/>
                    </a:cubicBezTo>
                    <a:cubicBezTo>
                      <a:pt x="0" y="7558"/>
                      <a:pt x="17" y="7594"/>
                      <a:pt x="53" y="7610"/>
                    </a:cubicBezTo>
                    <a:cubicBezTo>
                      <a:pt x="59" y="7613"/>
                      <a:pt x="69" y="7613"/>
                      <a:pt x="76" y="7613"/>
                    </a:cubicBezTo>
                    <a:cubicBezTo>
                      <a:pt x="102" y="7613"/>
                      <a:pt x="128" y="7597"/>
                      <a:pt x="138" y="7571"/>
                    </a:cubicBezTo>
                    <a:cubicBezTo>
                      <a:pt x="1109" y="5123"/>
                      <a:pt x="1448" y="2453"/>
                      <a:pt x="1095" y="54"/>
                    </a:cubicBezTo>
                    <a:cubicBezTo>
                      <a:pt x="1090" y="25"/>
                      <a:pt x="1063" y="1"/>
                      <a:pt x="1031" y="1"/>
                    </a:cubicBezTo>
                    <a:close/>
                  </a:path>
                </a:pathLst>
              </a:custGeom>
              <a:solidFill>
                <a:srgbClr val="4A404A"/>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0" name="Google Shape;922;p28">
                <a:extLst>
                  <a:ext uri="{FF2B5EF4-FFF2-40B4-BE49-F238E27FC236}">
                    <a16:creationId xmlns="" xmlns:a16="http://schemas.microsoft.com/office/drawing/2014/main" id="{CBCC8352-024F-449A-BF16-59B0F01C4F56}"/>
                  </a:ext>
                </a:extLst>
              </p:cNvPr>
              <p:cNvSpPr/>
              <p:nvPr/>
            </p:nvSpPr>
            <p:spPr>
              <a:xfrm>
                <a:off x="6142864" y="2512334"/>
                <a:ext cx="426189" cy="638946"/>
              </a:xfrm>
              <a:custGeom>
                <a:avLst/>
                <a:gdLst/>
                <a:ahLst/>
                <a:cxnLst/>
                <a:rect l="l" t="t" r="r" b="b"/>
                <a:pathLst>
                  <a:path w="4433" h="6646" extrusionOk="0">
                    <a:moveTo>
                      <a:pt x="75" y="0"/>
                    </a:moveTo>
                    <a:cubicBezTo>
                      <a:pt x="67" y="0"/>
                      <a:pt x="58" y="2"/>
                      <a:pt x="50" y="5"/>
                    </a:cubicBezTo>
                    <a:cubicBezTo>
                      <a:pt x="17" y="18"/>
                      <a:pt x="1" y="57"/>
                      <a:pt x="11" y="90"/>
                    </a:cubicBezTo>
                    <a:cubicBezTo>
                      <a:pt x="942" y="2541"/>
                      <a:pt x="2429" y="4802"/>
                      <a:pt x="4315" y="6626"/>
                    </a:cubicBezTo>
                    <a:cubicBezTo>
                      <a:pt x="4328" y="6639"/>
                      <a:pt x="4345" y="6645"/>
                      <a:pt x="4360" y="6645"/>
                    </a:cubicBezTo>
                    <a:cubicBezTo>
                      <a:pt x="4377" y="6645"/>
                      <a:pt x="4393" y="6639"/>
                      <a:pt x="4407" y="6626"/>
                    </a:cubicBezTo>
                    <a:cubicBezTo>
                      <a:pt x="4432" y="6600"/>
                      <a:pt x="4432" y="6557"/>
                      <a:pt x="4407" y="6532"/>
                    </a:cubicBezTo>
                    <a:cubicBezTo>
                      <a:pt x="2533" y="4721"/>
                      <a:pt x="1057" y="2479"/>
                      <a:pt x="135" y="44"/>
                    </a:cubicBezTo>
                    <a:cubicBezTo>
                      <a:pt x="125" y="17"/>
                      <a:pt x="101" y="0"/>
                      <a:pt x="75"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1" name="Google Shape;923;p28">
                <a:extLst>
                  <a:ext uri="{FF2B5EF4-FFF2-40B4-BE49-F238E27FC236}">
                    <a16:creationId xmlns="" xmlns:a16="http://schemas.microsoft.com/office/drawing/2014/main" id="{6EEAB49B-053A-494A-9B17-B8D28232CE0D}"/>
                  </a:ext>
                </a:extLst>
              </p:cNvPr>
              <p:cNvSpPr/>
              <p:nvPr/>
            </p:nvSpPr>
            <p:spPr>
              <a:xfrm>
                <a:off x="6206124" y="2447920"/>
                <a:ext cx="343508" cy="658463"/>
              </a:xfrm>
              <a:custGeom>
                <a:avLst/>
                <a:gdLst/>
                <a:ahLst/>
                <a:cxnLst/>
                <a:rect l="l" t="t" r="r" b="b"/>
                <a:pathLst>
                  <a:path w="3573" h="6849" extrusionOk="0">
                    <a:moveTo>
                      <a:pt x="71" y="0"/>
                    </a:moveTo>
                    <a:cubicBezTo>
                      <a:pt x="67" y="0"/>
                      <a:pt x="63" y="1"/>
                      <a:pt x="59" y="1"/>
                    </a:cubicBezTo>
                    <a:cubicBezTo>
                      <a:pt x="23" y="8"/>
                      <a:pt x="0" y="44"/>
                      <a:pt x="6" y="77"/>
                    </a:cubicBezTo>
                    <a:cubicBezTo>
                      <a:pt x="483" y="2452"/>
                      <a:pt x="1706" y="4852"/>
                      <a:pt x="3451" y="6829"/>
                    </a:cubicBezTo>
                    <a:cubicBezTo>
                      <a:pt x="3464" y="6842"/>
                      <a:pt x="3480" y="6849"/>
                      <a:pt x="3500" y="6849"/>
                    </a:cubicBezTo>
                    <a:cubicBezTo>
                      <a:pt x="3513" y="6849"/>
                      <a:pt x="3530" y="6845"/>
                      <a:pt x="3542" y="6832"/>
                    </a:cubicBezTo>
                    <a:cubicBezTo>
                      <a:pt x="3569" y="6809"/>
                      <a:pt x="3572" y="6766"/>
                      <a:pt x="3549" y="6740"/>
                    </a:cubicBezTo>
                    <a:cubicBezTo>
                      <a:pt x="1820" y="4783"/>
                      <a:pt x="608" y="2407"/>
                      <a:pt x="133" y="54"/>
                    </a:cubicBezTo>
                    <a:cubicBezTo>
                      <a:pt x="128" y="22"/>
                      <a:pt x="101" y="0"/>
                      <a:pt x="71"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2" name="Google Shape;924;p28">
                <a:extLst>
                  <a:ext uri="{FF2B5EF4-FFF2-40B4-BE49-F238E27FC236}">
                    <a16:creationId xmlns="" xmlns:a16="http://schemas.microsoft.com/office/drawing/2014/main" id="{4E81BE0C-5438-4E6C-B922-7C9696294F6B}"/>
                  </a:ext>
                </a:extLst>
              </p:cNvPr>
              <p:cNvSpPr/>
              <p:nvPr/>
            </p:nvSpPr>
            <p:spPr>
              <a:xfrm>
                <a:off x="6258521" y="2398696"/>
                <a:ext cx="391867" cy="810749"/>
              </a:xfrm>
              <a:custGeom>
                <a:avLst/>
                <a:gdLst/>
                <a:ahLst/>
                <a:cxnLst/>
                <a:rect l="l" t="t" r="r" b="b"/>
                <a:pathLst>
                  <a:path w="4076" h="8433" extrusionOk="0">
                    <a:moveTo>
                      <a:pt x="69" y="0"/>
                    </a:moveTo>
                    <a:cubicBezTo>
                      <a:pt x="67" y="0"/>
                      <a:pt x="65" y="0"/>
                      <a:pt x="63" y="0"/>
                    </a:cubicBezTo>
                    <a:cubicBezTo>
                      <a:pt x="27" y="7"/>
                      <a:pt x="0" y="39"/>
                      <a:pt x="7" y="76"/>
                    </a:cubicBezTo>
                    <a:cubicBezTo>
                      <a:pt x="439" y="3160"/>
                      <a:pt x="1840" y="6121"/>
                      <a:pt x="3955" y="8412"/>
                    </a:cubicBezTo>
                    <a:cubicBezTo>
                      <a:pt x="3968" y="8426"/>
                      <a:pt x="3988" y="8432"/>
                      <a:pt x="4004" y="8432"/>
                    </a:cubicBezTo>
                    <a:cubicBezTo>
                      <a:pt x="4020" y="8432"/>
                      <a:pt x="4036" y="8426"/>
                      <a:pt x="4050" y="8416"/>
                    </a:cubicBezTo>
                    <a:cubicBezTo>
                      <a:pt x="4076" y="8390"/>
                      <a:pt x="4076" y="8347"/>
                      <a:pt x="4053" y="8321"/>
                    </a:cubicBezTo>
                    <a:cubicBezTo>
                      <a:pt x="1955" y="6053"/>
                      <a:pt x="563" y="3118"/>
                      <a:pt x="134" y="56"/>
                    </a:cubicBezTo>
                    <a:cubicBezTo>
                      <a:pt x="131" y="25"/>
                      <a:pt x="102" y="0"/>
                      <a:pt x="69"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3" name="Google Shape;925;p28">
                <a:extLst>
                  <a:ext uri="{FF2B5EF4-FFF2-40B4-BE49-F238E27FC236}">
                    <a16:creationId xmlns="" xmlns:a16="http://schemas.microsoft.com/office/drawing/2014/main" id="{3FDE0B05-5C9A-4972-9AE7-375E66299EAA}"/>
                  </a:ext>
                </a:extLst>
              </p:cNvPr>
              <p:cNvSpPr/>
              <p:nvPr/>
            </p:nvSpPr>
            <p:spPr>
              <a:xfrm>
                <a:off x="7187906" y="2210839"/>
                <a:ext cx="125174" cy="959285"/>
              </a:xfrm>
              <a:custGeom>
                <a:avLst/>
                <a:gdLst/>
                <a:ahLst/>
                <a:cxnLst/>
                <a:rect l="l" t="t" r="r" b="b"/>
                <a:pathLst>
                  <a:path w="1302" h="9978" extrusionOk="0">
                    <a:moveTo>
                      <a:pt x="890" y="0"/>
                    </a:moveTo>
                    <a:cubicBezTo>
                      <a:pt x="887" y="0"/>
                      <a:pt x="885" y="0"/>
                      <a:pt x="883" y="0"/>
                    </a:cubicBezTo>
                    <a:cubicBezTo>
                      <a:pt x="847" y="4"/>
                      <a:pt x="821" y="36"/>
                      <a:pt x="824" y="72"/>
                    </a:cubicBezTo>
                    <a:cubicBezTo>
                      <a:pt x="1167" y="3334"/>
                      <a:pt x="887" y="6733"/>
                      <a:pt x="11" y="9893"/>
                    </a:cubicBezTo>
                    <a:cubicBezTo>
                      <a:pt x="0" y="9929"/>
                      <a:pt x="20" y="9965"/>
                      <a:pt x="56" y="9974"/>
                    </a:cubicBezTo>
                    <a:cubicBezTo>
                      <a:pt x="63" y="9974"/>
                      <a:pt x="69" y="9977"/>
                      <a:pt x="73" y="9977"/>
                    </a:cubicBezTo>
                    <a:cubicBezTo>
                      <a:pt x="102" y="9977"/>
                      <a:pt x="128" y="9958"/>
                      <a:pt x="138" y="9929"/>
                    </a:cubicBezTo>
                    <a:cubicBezTo>
                      <a:pt x="1017" y="6752"/>
                      <a:pt x="1302" y="3337"/>
                      <a:pt x="955" y="59"/>
                    </a:cubicBezTo>
                    <a:cubicBezTo>
                      <a:pt x="952" y="26"/>
                      <a:pt x="923" y="0"/>
                      <a:pt x="890" y="0"/>
                    </a:cubicBezTo>
                    <a:close/>
                  </a:path>
                </a:pathLst>
              </a:custGeom>
              <a:solidFill>
                <a:srgbClr val="4A404A"/>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4" name="Google Shape;926;p28">
                <a:extLst>
                  <a:ext uri="{FF2B5EF4-FFF2-40B4-BE49-F238E27FC236}">
                    <a16:creationId xmlns="" xmlns:a16="http://schemas.microsoft.com/office/drawing/2014/main" id="{D3980CE9-D112-4B47-8A32-C915CA652BCE}"/>
                  </a:ext>
                </a:extLst>
              </p:cNvPr>
              <p:cNvSpPr/>
              <p:nvPr/>
            </p:nvSpPr>
            <p:spPr>
              <a:xfrm>
                <a:off x="6095179" y="2356971"/>
                <a:ext cx="140749" cy="113157"/>
              </a:xfrm>
              <a:custGeom>
                <a:avLst/>
                <a:gdLst/>
                <a:ahLst/>
                <a:cxnLst/>
                <a:rect l="l" t="t" r="r" b="b"/>
                <a:pathLst>
                  <a:path w="1464" h="1177" extrusionOk="0">
                    <a:moveTo>
                      <a:pt x="513" y="611"/>
                    </a:moveTo>
                    <a:cubicBezTo>
                      <a:pt x="513" y="614"/>
                      <a:pt x="516" y="614"/>
                      <a:pt x="520" y="614"/>
                    </a:cubicBezTo>
                    <a:cubicBezTo>
                      <a:pt x="625" y="680"/>
                      <a:pt x="690" y="804"/>
                      <a:pt x="680" y="924"/>
                    </a:cubicBezTo>
                    <a:cubicBezTo>
                      <a:pt x="676" y="983"/>
                      <a:pt x="644" y="1045"/>
                      <a:pt x="605" y="1045"/>
                    </a:cubicBezTo>
                    <a:cubicBezTo>
                      <a:pt x="566" y="1042"/>
                      <a:pt x="533" y="986"/>
                      <a:pt x="516" y="935"/>
                    </a:cubicBezTo>
                    <a:cubicBezTo>
                      <a:pt x="487" y="830"/>
                      <a:pt x="487" y="719"/>
                      <a:pt x="513" y="611"/>
                    </a:cubicBezTo>
                    <a:close/>
                    <a:moveTo>
                      <a:pt x="1129" y="1"/>
                    </a:moveTo>
                    <a:cubicBezTo>
                      <a:pt x="941" y="1"/>
                      <a:pt x="755" y="68"/>
                      <a:pt x="614" y="193"/>
                    </a:cubicBezTo>
                    <a:cubicBezTo>
                      <a:pt x="536" y="261"/>
                      <a:pt x="474" y="350"/>
                      <a:pt x="432" y="444"/>
                    </a:cubicBezTo>
                    <a:cubicBezTo>
                      <a:pt x="403" y="440"/>
                      <a:pt x="374" y="437"/>
                      <a:pt x="345" y="437"/>
                    </a:cubicBezTo>
                    <a:cubicBezTo>
                      <a:pt x="258" y="437"/>
                      <a:pt x="173" y="459"/>
                      <a:pt x="101" y="503"/>
                    </a:cubicBezTo>
                    <a:cubicBezTo>
                      <a:pt x="62" y="526"/>
                      <a:pt x="29" y="552"/>
                      <a:pt x="0" y="585"/>
                    </a:cubicBezTo>
                    <a:cubicBezTo>
                      <a:pt x="10" y="644"/>
                      <a:pt x="23" y="699"/>
                      <a:pt x="32" y="758"/>
                    </a:cubicBezTo>
                    <a:cubicBezTo>
                      <a:pt x="69" y="696"/>
                      <a:pt x="115" y="647"/>
                      <a:pt x="167" y="614"/>
                    </a:cubicBezTo>
                    <a:cubicBezTo>
                      <a:pt x="219" y="583"/>
                      <a:pt x="279" y="569"/>
                      <a:pt x="340" y="569"/>
                    </a:cubicBezTo>
                    <a:cubicBezTo>
                      <a:pt x="356" y="569"/>
                      <a:pt x="373" y="570"/>
                      <a:pt x="389" y="572"/>
                    </a:cubicBezTo>
                    <a:cubicBezTo>
                      <a:pt x="356" y="703"/>
                      <a:pt x="353" y="840"/>
                      <a:pt x="392" y="971"/>
                    </a:cubicBezTo>
                    <a:cubicBezTo>
                      <a:pt x="425" y="1095"/>
                      <a:pt x="510" y="1173"/>
                      <a:pt x="601" y="1176"/>
                    </a:cubicBezTo>
                    <a:cubicBezTo>
                      <a:pt x="603" y="1176"/>
                      <a:pt x="604" y="1176"/>
                      <a:pt x="606" y="1176"/>
                    </a:cubicBezTo>
                    <a:cubicBezTo>
                      <a:pt x="728" y="1176"/>
                      <a:pt x="804" y="1054"/>
                      <a:pt x="811" y="935"/>
                    </a:cubicBezTo>
                    <a:cubicBezTo>
                      <a:pt x="824" y="764"/>
                      <a:pt x="732" y="591"/>
                      <a:pt x="589" y="503"/>
                    </a:cubicBezTo>
                    <a:cubicBezTo>
                      <a:pt x="575" y="496"/>
                      <a:pt x="566" y="493"/>
                      <a:pt x="556" y="487"/>
                    </a:cubicBezTo>
                    <a:cubicBezTo>
                      <a:pt x="592" y="412"/>
                      <a:pt x="640" y="343"/>
                      <a:pt x="703" y="291"/>
                    </a:cubicBezTo>
                    <a:cubicBezTo>
                      <a:pt x="818" y="186"/>
                      <a:pt x="970" y="132"/>
                      <a:pt x="1123" y="132"/>
                    </a:cubicBezTo>
                    <a:cubicBezTo>
                      <a:pt x="1205" y="132"/>
                      <a:pt x="1286" y="148"/>
                      <a:pt x="1363" y="179"/>
                    </a:cubicBezTo>
                    <a:cubicBezTo>
                      <a:pt x="1370" y="182"/>
                      <a:pt x="1378" y="184"/>
                      <a:pt x="1386" y="184"/>
                    </a:cubicBezTo>
                    <a:cubicBezTo>
                      <a:pt x="1413" y="184"/>
                      <a:pt x="1438" y="168"/>
                      <a:pt x="1448" y="140"/>
                    </a:cubicBezTo>
                    <a:cubicBezTo>
                      <a:pt x="1464" y="108"/>
                      <a:pt x="1448" y="69"/>
                      <a:pt x="1415" y="55"/>
                    </a:cubicBezTo>
                    <a:cubicBezTo>
                      <a:pt x="1324" y="19"/>
                      <a:pt x="1226" y="1"/>
                      <a:pt x="1129" y="1"/>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5" name="Google Shape;927;p28">
                <a:extLst>
                  <a:ext uri="{FF2B5EF4-FFF2-40B4-BE49-F238E27FC236}">
                    <a16:creationId xmlns="" xmlns:a16="http://schemas.microsoft.com/office/drawing/2014/main" id="{3D99968C-5740-476B-B26A-142DEA9E3FCC}"/>
                  </a:ext>
                </a:extLst>
              </p:cNvPr>
              <p:cNvSpPr/>
              <p:nvPr/>
            </p:nvSpPr>
            <p:spPr>
              <a:xfrm>
                <a:off x="7299813" y="2232182"/>
                <a:ext cx="133635" cy="101716"/>
              </a:xfrm>
              <a:custGeom>
                <a:avLst/>
                <a:gdLst/>
                <a:ahLst/>
                <a:cxnLst/>
                <a:rect l="l" t="t" r="r" b="b"/>
                <a:pathLst>
                  <a:path w="1390" h="1058" extrusionOk="0">
                    <a:moveTo>
                      <a:pt x="1036" y="480"/>
                    </a:moveTo>
                    <a:cubicBezTo>
                      <a:pt x="1085" y="578"/>
                      <a:pt x="1108" y="687"/>
                      <a:pt x="1102" y="798"/>
                    </a:cubicBezTo>
                    <a:cubicBezTo>
                      <a:pt x="1098" y="850"/>
                      <a:pt x="1079" y="916"/>
                      <a:pt x="1043" y="925"/>
                    </a:cubicBezTo>
                    <a:cubicBezTo>
                      <a:pt x="1040" y="926"/>
                      <a:pt x="1036" y="926"/>
                      <a:pt x="1033" y="926"/>
                    </a:cubicBezTo>
                    <a:cubicBezTo>
                      <a:pt x="996" y="926"/>
                      <a:pt x="953" y="875"/>
                      <a:pt x="942" y="824"/>
                    </a:cubicBezTo>
                    <a:cubicBezTo>
                      <a:pt x="905" y="706"/>
                      <a:pt x="945" y="569"/>
                      <a:pt x="1029" y="487"/>
                    </a:cubicBezTo>
                    <a:cubicBezTo>
                      <a:pt x="1033" y="484"/>
                      <a:pt x="1033" y="484"/>
                      <a:pt x="1036" y="480"/>
                    </a:cubicBezTo>
                    <a:close/>
                    <a:moveTo>
                      <a:pt x="475" y="0"/>
                    </a:moveTo>
                    <a:cubicBezTo>
                      <a:pt x="320" y="0"/>
                      <a:pt x="165" y="46"/>
                      <a:pt x="36" y="138"/>
                    </a:cubicBezTo>
                    <a:cubicBezTo>
                      <a:pt x="7" y="157"/>
                      <a:pt x="0" y="196"/>
                      <a:pt x="20" y="226"/>
                    </a:cubicBezTo>
                    <a:cubicBezTo>
                      <a:pt x="34" y="244"/>
                      <a:pt x="54" y="255"/>
                      <a:pt x="75" y="255"/>
                    </a:cubicBezTo>
                    <a:cubicBezTo>
                      <a:pt x="87" y="255"/>
                      <a:pt x="100" y="251"/>
                      <a:pt x="111" y="242"/>
                    </a:cubicBezTo>
                    <a:cubicBezTo>
                      <a:pt x="216" y="167"/>
                      <a:pt x="344" y="130"/>
                      <a:pt x="472" y="130"/>
                    </a:cubicBezTo>
                    <a:cubicBezTo>
                      <a:pt x="580" y="130"/>
                      <a:pt x="687" y="156"/>
                      <a:pt x="782" y="210"/>
                    </a:cubicBezTo>
                    <a:cubicBezTo>
                      <a:pt x="853" y="249"/>
                      <a:pt x="915" y="304"/>
                      <a:pt x="967" y="370"/>
                    </a:cubicBezTo>
                    <a:cubicBezTo>
                      <a:pt x="958" y="376"/>
                      <a:pt x="948" y="382"/>
                      <a:pt x="942" y="393"/>
                    </a:cubicBezTo>
                    <a:cubicBezTo>
                      <a:pt x="817" y="510"/>
                      <a:pt x="768" y="696"/>
                      <a:pt x="814" y="860"/>
                    </a:cubicBezTo>
                    <a:cubicBezTo>
                      <a:pt x="843" y="965"/>
                      <a:pt x="932" y="1057"/>
                      <a:pt x="1034" y="1057"/>
                    </a:cubicBezTo>
                    <a:cubicBezTo>
                      <a:pt x="1047" y="1057"/>
                      <a:pt x="1059" y="1056"/>
                      <a:pt x="1072" y="1053"/>
                    </a:cubicBezTo>
                    <a:cubicBezTo>
                      <a:pt x="1164" y="1029"/>
                      <a:pt x="1225" y="935"/>
                      <a:pt x="1233" y="808"/>
                    </a:cubicBezTo>
                    <a:cubicBezTo>
                      <a:pt x="1242" y="670"/>
                      <a:pt x="1209" y="533"/>
                      <a:pt x="1150" y="412"/>
                    </a:cubicBezTo>
                    <a:cubicBezTo>
                      <a:pt x="1189" y="400"/>
                      <a:pt x="1229" y="393"/>
                      <a:pt x="1269" y="393"/>
                    </a:cubicBezTo>
                    <a:cubicBezTo>
                      <a:pt x="1304" y="393"/>
                      <a:pt x="1339" y="398"/>
                      <a:pt x="1373" y="409"/>
                    </a:cubicBezTo>
                    <a:cubicBezTo>
                      <a:pt x="1379" y="412"/>
                      <a:pt x="1386" y="412"/>
                      <a:pt x="1389" y="415"/>
                    </a:cubicBezTo>
                    <a:cubicBezTo>
                      <a:pt x="1382" y="370"/>
                      <a:pt x="1376" y="320"/>
                      <a:pt x="1366" y="275"/>
                    </a:cubicBezTo>
                    <a:cubicBezTo>
                      <a:pt x="1334" y="267"/>
                      <a:pt x="1301" y="264"/>
                      <a:pt x="1267" y="264"/>
                    </a:cubicBezTo>
                    <a:cubicBezTo>
                      <a:pt x="1203" y="264"/>
                      <a:pt x="1139" y="277"/>
                      <a:pt x="1079" y="301"/>
                    </a:cubicBezTo>
                    <a:cubicBezTo>
                      <a:pt x="1017" y="219"/>
                      <a:pt x="938" y="147"/>
                      <a:pt x="847" y="95"/>
                    </a:cubicBezTo>
                    <a:cubicBezTo>
                      <a:pt x="733" y="32"/>
                      <a:pt x="604" y="0"/>
                      <a:pt x="475" y="0"/>
                    </a:cubicBezTo>
                    <a:close/>
                  </a:path>
                </a:pathLst>
              </a:custGeom>
              <a:solidFill>
                <a:srgbClr val="4A404A"/>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6" name="Google Shape;928;p28">
                <a:extLst>
                  <a:ext uri="{FF2B5EF4-FFF2-40B4-BE49-F238E27FC236}">
                    <a16:creationId xmlns="" xmlns:a16="http://schemas.microsoft.com/office/drawing/2014/main" id="{79783F82-40E5-4E50-8E7E-0AA2991C6BF5}"/>
                  </a:ext>
                </a:extLst>
              </p:cNvPr>
              <p:cNvSpPr/>
              <p:nvPr/>
            </p:nvSpPr>
            <p:spPr>
              <a:xfrm>
                <a:off x="6140076" y="1643997"/>
                <a:ext cx="132962" cy="195837"/>
              </a:xfrm>
              <a:custGeom>
                <a:avLst/>
                <a:gdLst/>
                <a:ahLst/>
                <a:cxnLst/>
                <a:rect l="l" t="t" r="r" b="b"/>
                <a:pathLst>
                  <a:path w="1383" h="2037" extrusionOk="0">
                    <a:moveTo>
                      <a:pt x="1383" y="0"/>
                    </a:moveTo>
                    <a:lnTo>
                      <a:pt x="1383" y="0"/>
                    </a:lnTo>
                    <a:cubicBezTo>
                      <a:pt x="1190" y="92"/>
                      <a:pt x="886" y="363"/>
                      <a:pt x="677" y="409"/>
                    </a:cubicBezTo>
                    <a:cubicBezTo>
                      <a:pt x="631" y="420"/>
                      <a:pt x="579" y="423"/>
                      <a:pt x="524" y="423"/>
                    </a:cubicBezTo>
                    <a:cubicBezTo>
                      <a:pt x="453" y="423"/>
                      <a:pt x="376" y="418"/>
                      <a:pt x="303" y="418"/>
                    </a:cubicBezTo>
                    <a:cubicBezTo>
                      <a:pt x="178" y="418"/>
                      <a:pt x="63" y="433"/>
                      <a:pt x="1" y="517"/>
                    </a:cubicBezTo>
                    <a:cubicBezTo>
                      <a:pt x="33" y="1085"/>
                      <a:pt x="562" y="1827"/>
                      <a:pt x="1092" y="2037"/>
                    </a:cubicBezTo>
                    <a:cubicBezTo>
                      <a:pt x="1187" y="1455"/>
                      <a:pt x="1288" y="628"/>
                      <a:pt x="1383" y="0"/>
                    </a:cubicBezTo>
                    <a:close/>
                  </a:path>
                </a:pathLst>
              </a:custGeom>
              <a:solidFill>
                <a:schemeClr val="accent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7" name="Google Shape;929;p28">
                <a:extLst>
                  <a:ext uri="{FF2B5EF4-FFF2-40B4-BE49-F238E27FC236}">
                    <a16:creationId xmlns="" xmlns:a16="http://schemas.microsoft.com/office/drawing/2014/main" id="{72003BB1-6A2D-4C1E-A3FE-8D2B02649FB6}"/>
                  </a:ext>
                </a:extLst>
              </p:cNvPr>
              <p:cNvSpPr/>
              <p:nvPr/>
            </p:nvSpPr>
            <p:spPr>
              <a:xfrm>
                <a:off x="6103927" y="1581795"/>
                <a:ext cx="168245" cy="137961"/>
              </a:xfrm>
              <a:custGeom>
                <a:avLst/>
                <a:gdLst/>
                <a:ahLst/>
                <a:cxnLst/>
                <a:rect l="l" t="t" r="r" b="b"/>
                <a:pathLst>
                  <a:path w="1750" h="1435" extrusionOk="0">
                    <a:moveTo>
                      <a:pt x="1154" y="0"/>
                    </a:moveTo>
                    <a:cubicBezTo>
                      <a:pt x="906" y="3"/>
                      <a:pt x="641" y="258"/>
                      <a:pt x="596" y="504"/>
                    </a:cubicBezTo>
                    <a:cubicBezTo>
                      <a:pt x="548" y="437"/>
                      <a:pt x="470" y="406"/>
                      <a:pt x="389" y="406"/>
                    </a:cubicBezTo>
                    <a:cubicBezTo>
                      <a:pt x="307" y="406"/>
                      <a:pt x="223" y="438"/>
                      <a:pt x="167" y="497"/>
                    </a:cubicBezTo>
                    <a:cubicBezTo>
                      <a:pt x="53" y="614"/>
                      <a:pt x="0" y="840"/>
                      <a:pt x="33" y="1004"/>
                    </a:cubicBezTo>
                    <a:cubicBezTo>
                      <a:pt x="76" y="1213"/>
                      <a:pt x="203" y="1317"/>
                      <a:pt x="318" y="1435"/>
                    </a:cubicBezTo>
                    <a:cubicBezTo>
                      <a:pt x="608" y="1415"/>
                      <a:pt x="1056" y="1311"/>
                      <a:pt x="1308" y="1164"/>
                    </a:cubicBezTo>
                    <a:cubicBezTo>
                      <a:pt x="1560" y="1014"/>
                      <a:pt x="1749" y="720"/>
                      <a:pt x="1691" y="435"/>
                    </a:cubicBezTo>
                    <a:cubicBezTo>
                      <a:pt x="1641" y="190"/>
                      <a:pt x="1403" y="0"/>
                      <a:pt x="1154"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8" name="Google Shape;930;p28">
                <a:extLst>
                  <a:ext uri="{FF2B5EF4-FFF2-40B4-BE49-F238E27FC236}">
                    <a16:creationId xmlns="" xmlns:a16="http://schemas.microsoft.com/office/drawing/2014/main" id="{5A733A97-856F-4D85-AA04-9C4E2DB03582}"/>
                  </a:ext>
                </a:extLst>
              </p:cNvPr>
              <p:cNvSpPr/>
              <p:nvPr/>
            </p:nvSpPr>
            <p:spPr>
              <a:xfrm>
                <a:off x="6337644" y="1434700"/>
                <a:ext cx="109792" cy="110080"/>
              </a:xfrm>
              <a:custGeom>
                <a:avLst/>
                <a:gdLst/>
                <a:ahLst/>
                <a:cxnLst/>
                <a:rect l="l" t="t" r="r" b="b"/>
                <a:pathLst>
                  <a:path w="1142" h="1145" extrusionOk="0">
                    <a:moveTo>
                      <a:pt x="573" y="1"/>
                    </a:moveTo>
                    <a:cubicBezTo>
                      <a:pt x="256" y="1"/>
                      <a:pt x="1" y="256"/>
                      <a:pt x="1" y="573"/>
                    </a:cubicBezTo>
                    <a:cubicBezTo>
                      <a:pt x="1" y="886"/>
                      <a:pt x="256" y="1144"/>
                      <a:pt x="573" y="1144"/>
                    </a:cubicBezTo>
                    <a:cubicBezTo>
                      <a:pt x="887" y="1144"/>
                      <a:pt x="1142" y="886"/>
                      <a:pt x="1142" y="573"/>
                    </a:cubicBezTo>
                    <a:cubicBezTo>
                      <a:pt x="1142" y="256"/>
                      <a:pt x="887" y="1"/>
                      <a:pt x="573" y="1"/>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9" name="Google Shape;931;p28">
                <a:extLst>
                  <a:ext uri="{FF2B5EF4-FFF2-40B4-BE49-F238E27FC236}">
                    <a16:creationId xmlns="" xmlns:a16="http://schemas.microsoft.com/office/drawing/2014/main" id="{D6E9C3DE-8A2F-4F21-B4DB-6D72EDA78A0B}"/>
                  </a:ext>
                </a:extLst>
              </p:cNvPr>
              <p:cNvSpPr/>
              <p:nvPr/>
            </p:nvSpPr>
            <p:spPr>
              <a:xfrm>
                <a:off x="6404653" y="1451717"/>
                <a:ext cx="371485" cy="371485"/>
              </a:xfrm>
              <a:custGeom>
                <a:avLst/>
                <a:gdLst/>
                <a:ahLst/>
                <a:cxnLst/>
                <a:rect l="l" t="t" r="r" b="b"/>
                <a:pathLst>
                  <a:path w="3864" h="3864" extrusionOk="0">
                    <a:moveTo>
                      <a:pt x="1931" y="0"/>
                    </a:moveTo>
                    <a:cubicBezTo>
                      <a:pt x="866" y="0"/>
                      <a:pt x="0" y="866"/>
                      <a:pt x="0" y="1931"/>
                    </a:cubicBezTo>
                    <a:cubicBezTo>
                      <a:pt x="0" y="2997"/>
                      <a:pt x="866" y="3863"/>
                      <a:pt x="1931" y="3863"/>
                    </a:cubicBezTo>
                    <a:cubicBezTo>
                      <a:pt x="2997" y="3863"/>
                      <a:pt x="3863" y="2997"/>
                      <a:pt x="3863" y="1931"/>
                    </a:cubicBezTo>
                    <a:cubicBezTo>
                      <a:pt x="3863" y="866"/>
                      <a:pt x="2997" y="0"/>
                      <a:pt x="1931" y="0"/>
                    </a:cubicBezTo>
                    <a:close/>
                  </a:path>
                </a:pathLst>
              </a:custGeom>
              <a:solidFill>
                <a:schemeClr val="dk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0" name="Google Shape;932;p28">
                <a:extLst>
                  <a:ext uri="{FF2B5EF4-FFF2-40B4-BE49-F238E27FC236}">
                    <a16:creationId xmlns="" xmlns:a16="http://schemas.microsoft.com/office/drawing/2014/main" id="{567D30E5-E322-4278-992B-DCDBFAAC65F0}"/>
                  </a:ext>
                </a:extLst>
              </p:cNvPr>
              <p:cNvSpPr/>
              <p:nvPr/>
            </p:nvSpPr>
            <p:spPr>
              <a:xfrm>
                <a:off x="6160169" y="1841180"/>
                <a:ext cx="441475" cy="282075"/>
              </a:xfrm>
              <a:custGeom>
                <a:avLst/>
                <a:gdLst/>
                <a:ahLst/>
                <a:cxnLst/>
                <a:rect l="l" t="t" r="r" b="b"/>
                <a:pathLst>
                  <a:path w="4592" h="2934" extrusionOk="0">
                    <a:moveTo>
                      <a:pt x="289" y="0"/>
                    </a:moveTo>
                    <a:cubicBezTo>
                      <a:pt x="271" y="0"/>
                      <a:pt x="254" y="10"/>
                      <a:pt x="246" y="25"/>
                    </a:cubicBezTo>
                    <a:cubicBezTo>
                      <a:pt x="0" y="414"/>
                      <a:pt x="76" y="963"/>
                      <a:pt x="419" y="1273"/>
                    </a:cubicBezTo>
                    <a:cubicBezTo>
                      <a:pt x="599" y="1440"/>
                      <a:pt x="841" y="1523"/>
                      <a:pt x="1083" y="1523"/>
                    </a:cubicBezTo>
                    <a:cubicBezTo>
                      <a:pt x="1250" y="1523"/>
                      <a:pt x="1416" y="1484"/>
                      <a:pt x="1563" y="1404"/>
                    </a:cubicBezTo>
                    <a:lnTo>
                      <a:pt x="1563" y="1404"/>
                    </a:lnTo>
                    <a:cubicBezTo>
                      <a:pt x="1459" y="1786"/>
                      <a:pt x="1474" y="2087"/>
                      <a:pt x="1608" y="2365"/>
                    </a:cubicBezTo>
                    <a:cubicBezTo>
                      <a:pt x="1772" y="2708"/>
                      <a:pt x="2115" y="2933"/>
                      <a:pt x="2455" y="2933"/>
                    </a:cubicBezTo>
                    <a:cubicBezTo>
                      <a:pt x="2494" y="2933"/>
                      <a:pt x="2533" y="2930"/>
                      <a:pt x="2572" y="2924"/>
                    </a:cubicBezTo>
                    <a:cubicBezTo>
                      <a:pt x="2877" y="2874"/>
                      <a:pt x="3154" y="2639"/>
                      <a:pt x="3302" y="2306"/>
                    </a:cubicBezTo>
                    <a:cubicBezTo>
                      <a:pt x="3426" y="2025"/>
                      <a:pt x="3452" y="1714"/>
                      <a:pt x="3455" y="1437"/>
                    </a:cubicBezTo>
                    <a:cubicBezTo>
                      <a:pt x="3550" y="1480"/>
                      <a:pt x="3655" y="1501"/>
                      <a:pt x="3764" y="1501"/>
                    </a:cubicBezTo>
                    <a:cubicBezTo>
                      <a:pt x="3853" y="1501"/>
                      <a:pt x="3945" y="1487"/>
                      <a:pt x="4037" y="1459"/>
                    </a:cubicBezTo>
                    <a:cubicBezTo>
                      <a:pt x="4263" y="1390"/>
                      <a:pt x="4462" y="1244"/>
                      <a:pt x="4579" y="1057"/>
                    </a:cubicBezTo>
                    <a:cubicBezTo>
                      <a:pt x="4592" y="1034"/>
                      <a:pt x="4586" y="1005"/>
                      <a:pt x="4563" y="989"/>
                    </a:cubicBezTo>
                    <a:cubicBezTo>
                      <a:pt x="4555" y="984"/>
                      <a:pt x="4547" y="982"/>
                      <a:pt x="4538" y="982"/>
                    </a:cubicBezTo>
                    <a:cubicBezTo>
                      <a:pt x="4522" y="982"/>
                      <a:pt x="4506" y="990"/>
                      <a:pt x="4498" y="1005"/>
                    </a:cubicBezTo>
                    <a:cubicBezTo>
                      <a:pt x="4339" y="1255"/>
                      <a:pt x="4045" y="1402"/>
                      <a:pt x="3769" y="1402"/>
                    </a:cubicBezTo>
                    <a:cubicBezTo>
                      <a:pt x="3648" y="1402"/>
                      <a:pt x="3530" y="1373"/>
                      <a:pt x="3429" y="1312"/>
                    </a:cubicBezTo>
                    <a:cubicBezTo>
                      <a:pt x="3422" y="1309"/>
                      <a:pt x="3414" y="1307"/>
                      <a:pt x="3405" y="1307"/>
                    </a:cubicBezTo>
                    <a:cubicBezTo>
                      <a:pt x="3397" y="1307"/>
                      <a:pt x="3388" y="1309"/>
                      <a:pt x="3380" y="1312"/>
                    </a:cubicBezTo>
                    <a:cubicBezTo>
                      <a:pt x="3364" y="1322"/>
                      <a:pt x="3354" y="1339"/>
                      <a:pt x="3357" y="1358"/>
                    </a:cubicBezTo>
                    <a:cubicBezTo>
                      <a:pt x="3357" y="1642"/>
                      <a:pt x="3341" y="1976"/>
                      <a:pt x="3213" y="2267"/>
                    </a:cubicBezTo>
                    <a:cubicBezTo>
                      <a:pt x="3079" y="2567"/>
                      <a:pt x="2827" y="2783"/>
                      <a:pt x="2560" y="2826"/>
                    </a:cubicBezTo>
                    <a:cubicBezTo>
                      <a:pt x="2526" y="2831"/>
                      <a:pt x="2492" y="2834"/>
                      <a:pt x="2459" y="2834"/>
                    </a:cubicBezTo>
                    <a:cubicBezTo>
                      <a:pt x="2155" y="2834"/>
                      <a:pt x="1847" y="2631"/>
                      <a:pt x="1697" y="2322"/>
                    </a:cubicBezTo>
                    <a:cubicBezTo>
                      <a:pt x="1560" y="2037"/>
                      <a:pt x="1560" y="1724"/>
                      <a:pt x="1697" y="1306"/>
                    </a:cubicBezTo>
                    <a:cubicBezTo>
                      <a:pt x="1703" y="1286"/>
                      <a:pt x="1694" y="1263"/>
                      <a:pt x="1677" y="1250"/>
                    </a:cubicBezTo>
                    <a:cubicBezTo>
                      <a:pt x="1669" y="1244"/>
                      <a:pt x="1659" y="1241"/>
                      <a:pt x="1648" y="1241"/>
                    </a:cubicBezTo>
                    <a:cubicBezTo>
                      <a:pt x="1637" y="1241"/>
                      <a:pt x="1627" y="1244"/>
                      <a:pt x="1619" y="1250"/>
                    </a:cubicBezTo>
                    <a:cubicBezTo>
                      <a:pt x="1468" y="1366"/>
                      <a:pt x="1276" y="1423"/>
                      <a:pt x="1085" y="1423"/>
                    </a:cubicBezTo>
                    <a:cubicBezTo>
                      <a:pt x="865" y="1423"/>
                      <a:pt x="645" y="1348"/>
                      <a:pt x="484" y="1201"/>
                    </a:cubicBezTo>
                    <a:cubicBezTo>
                      <a:pt x="184" y="927"/>
                      <a:pt x="115" y="420"/>
                      <a:pt x="331" y="77"/>
                    </a:cubicBezTo>
                    <a:cubicBezTo>
                      <a:pt x="344" y="54"/>
                      <a:pt x="337" y="22"/>
                      <a:pt x="314" y="8"/>
                    </a:cubicBezTo>
                    <a:cubicBezTo>
                      <a:pt x="306" y="3"/>
                      <a:pt x="298" y="0"/>
                      <a:pt x="289" y="0"/>
                    </a:cubicBezTo>
                    <a:close/>
                  </a:path>
                </a:pathLst>
              </a:custGeom>
              <a:solidFill>
                <a:schemeClr val="dk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1" name="Google Shape;933;p28">
                <a:extLst>
                  <a:ext uri="{FF2B5EF4-FFF2-40B4-BE49-F238E27FC236}">
                    <a16:creationId xmlns="" xmlns:a16="http://schemas.microsoft.com/office/drawing/2014/main" id="{8F84DC68-CC75-41B3-BB4B-747F8F8D9201}"/>
                  </a:ext>
                </a:extLst>
              </p:cNvPr>
              <p:cNvSpPr/>
              <p:nvPr/>
            </p:nvSpPr>
            <p:spPr>
              <a:xfrm>
                <a:off x="6752103" y="1601215"/>
                <a:ext cx="258328" cy="218238"/>
              </a:xfrm>
              <a:custGeom>
                <a:avLst/>
                <a:gdLst/>
                <a:ahLst/>
                <a:cxnLst/>
                <a:rect l="l" t="t" r="r" b="b"/>
                <a:pathLst>
                  <a:path w="2687" h="2270" extrusionOk="0">
                    <a:moveTo>
                      <a:pt x="2567" y="1"/>
                    </a:moveTo>
                    <a:cubicBezTo>
                      <a:pt x="2561" y="1"/>
                      <a:pt x="2556" y="2"/>
                      <a:pt x="2550" y="4"/>
                    </a:cubicBezTo>
                    <a:cubicBezTo>
                      <a:pt x="2524" y="11"/>
                      <a:pt x="2511" y="40"/>
                      <a:pt x="2518" y="67"/>
                    </a:cubicBezTo>
                    <a:cubicBezTo>
                      <a:pt x="2583" y="263"/>
                      <a:pt x="2530" y="494"/>
                      <a:pt x="2383" y="638"/>
                    </a:cubicBezTo>
                    <a:cubicBezTo>
                      <a:pt x="2264" y="758"/>
                      <a:pt x="2058" y="858"/>
                      <a:pt x="1881" y="858"/>
                    </a:cubicBezTo>
                    <a:cubicBezTo>
                      <a:pt x="1841" y="858"/>
                      <a:pt x="1801" y="852"/>
                      <a:pt x="1765" y="841"/>
                    </a:cubicBezTo>
                    <a:cubicBezTo>
                      <a:pt x="1759" y="839"/>
                      <a:pt x="1753" y="838"/>
                      <a:pt x="1747" y="838"/>
                    </a:cubicBezTo>
                    <a:cubicBezTo>
                      <a:pt x="1734" y="838"/>
                      <a:pt x="1722" y="843"/>
                      <a:pt x="1714" y="854"/>
                    </a:cubicBezTo>
                    <a:cubicBezTo>
                      <a:pt x="1700" y="867"/>
                      <a:pt x="1697" y="886"/>
                      <a:pt x="1703" y="903"/>
                    </a:cubicBezTo>
                    <a:cubicBezTo>
                      <a:pt x="1857" y="1314"/>
                      <a:pt x="1674" y="1831"/>
                      <a:pt x="1295" y="2053"/>
                    </a:cubicBezTo>
                    <a:cubicBezTo>
                      <a:pt x="1155" y="2133"/>
                      <a:pt x="995" y="2172"/>
                      <a:pt x="833" y="2172"/>
                    </a:cubicBezTo>
                    <a:cubicBezTo>
                      <a:pt x="554" y="2172"/>
                      <a:pt x="272" y="2056"/>
                      <a:pt x="92" y="1841"/>
                    </a:cubicBezTo>
                    <a:cubicBezTo>
                      <a:pt x="83" y="1830"/>
                      <a:pt x="68" y="1824"/>
                      <a:pt x="54" y="1824"/>
                    </a:cubicBezTo>
                    <a:cubicBezTo>
                      <a:pt x="43" y="1824"/>
                      <a:pt x="32" y="1827"/>
                      <a:pt x="23" y="1835"/>
                    </a:cubicBezTo>
                    <a:cubicBezTo>
                      <a:pt x="4" y="1854"/>
                      <a:pt x="1" y="1883"/>
                      <a:pt x="17" y="1906"/>
                    </a:cubicBezTo>
                    <a:cubicBezTo>
                      <a:pt x="216" y="2141"/>
                      <a:pt x="527" y="2269"/>
                      <a:pt x="834" y="2269"/>
                    </a:cubicBezTo>
                    <a:cubicBezTo>
                      <a:pt x="1014" y="2269"/>
                      <a:pt x="1190" y="2227"/>
                      <a:pt x="1344" y="2138"/>
                    </a:cubicBezTo>
                    <a:cubicBezTo>
                      <a:pt x="1739" y="1906"/>
                      <a:pt x="1942" y="1390"/>
                      <a:pt x="1821" y="952"/>
                    </a:cubicBezTo>
                    <a:lnTo>
                      <a:pt x="1821" y="952"/>
                    </a:lnTo>
                    <a:cubicBezTo>
                      <a:pt x="1842" y="955"/>
                      <a:pt x="1862" y="956"/>
                      <a:pt x="1883" y="956"/>
                    </a:cubicBezTo>
                    <a:cubicBezTo>
                      <a:pt x="2088" y="956"/>
                      <a:pt x="2316" y="846"/>
                      <a:pt x="2452" y="710"/>
                    </a:cubicBezTo>
                    <a:cubicBezTo>
                      <a:pt x="2625" y="537"/>
                      <a:pt x="2687" y="266"/>
                      <a:pt x="2612" y="34"/>
                    </a:cubicBezTo>
                    <a:cubicBezTo>
                      <a:pt x="2607" y="13"/>
                      <a:pt x="2588" y="1"/>
                      <a:pt x="2567" y="1"/>
                    </a:cubicBezTo>
                    <a:close/>
                  </a:path>
                </a:pathLst>
              </a:custGeom>
              <a:solidFill>
                <a:schemeClr val="dk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2" name="Google Shape;934;p28">
                <a:extLst>
                  <a:ext uri="{FF2B5EF4-FFF2-40B4-BE49-F238E27FC236}">
                    <a16:creationId xmlns="" xmlns:a16="http://schemas.microsoft.com/office/drawing/2014/main" id="{97BCB15B-5F68-48DF-A9CC-93DDD087BFA2}"/>
                  </a:ext>
                </a:extLst>
              </p:cNvPr>
              <p:cNvSpPr/>
              <p:nvPr/>
            </p:nvSpPr>
            <p:spPr>
              <a:xfrm>
                <a:off x="6597222" y="1396341"/>
                <a:ext cx="156612" cy="225737"/>
              </a:xfrm>
              <a:custGeom>
                <a:avLst/>
                <a:gdLst/>
                <a:ahLst/>
                <a:cxnLst/>
                <a:rect l="l" t="t" r="r" b="b"/>
                <a:pathLst>
                  <a:path w="1629" h="2348" extrusionOk="0">
                    <a:moveTo>
                      <a:pt x="1360" y="0"/>
                    </a:moveTo>
                    <a:cubicBezTo>
                      <a:pt x="1345" y="0"/>
                      <a:pt x="1330" y="7"/>
                      <a:pt x="1321" y="21"/>
                    </a:cubicBezTo>
                    <a:cubicBezTo>
                      <a:pt x="1305" y="44"/>
                      <a:pt x="1308" y="73"/>
                      <a:pt x="1331" y="89"/>
                    </a:cubicBezTo>
                    <a:cubicBezTo>
                      <a:pt x="1465" y="197"/>
                      <a:pt x="1524" y="390"/>
                      <a:pt x="1468" y="554"/>
                    </a:cubicBezTo>
                    <a:cubicBezTo>
                      <a:pt x="1415" y="714"/>
                      <a:pt x="1242" y="890"/>
                      <a:pt x="1073" y="893"/>
                    </a:cubicBezTo>
                    <a:cubicBezTo>
                      <a:pt x="1053" y="893"/>
                      <a:pt x="1034" y="907"/>
                      <a:pt x="1026" y="926"/>
                    </a:cubicBezTo>
                    <a:cubicBezTo>
                      <a:pt x="1020" y="949"/>
                      <a:pt x="1026" y="969"/>
                      <a:pt x="1046" y="982"/>
                    </a:cubicBezTo>
                    <a:cubicBezTo>
                      <a:pt x="1255" y="1135"/>
                      <a:pt x="1370" y="1423"/>
                      <a:pt x="1321" y="1681"/>
                    </a:cubicBezTo>
                    <a:cubicBezTo>
                      <a:pt x="1272" y="1936"/>
                      <a:pt x="1059" y="2162"/>
                      <a:pt x="808" y="2227"/>
                    </a:cubicBezTo>
                    <a:cubicBezTo>
                      <a:pt x="754" y="2240"/>
                      <a:pt x="698" y="2247"/>
                      <a:pt x="642" y="2247"/>
                    </a:cubicBezTo>
                    <a:cubicBezTo>
                      <a:pt x="434" y="2247"/>
                      <a:pt x="223" y="2155"/>
                      <a:pt x="92" y="1994"/>
                    </a:cubicBezTo>
                    <a:cubicBezTo>
                      <a:pt x="83" y="1983"/>
                      <a:pt x="68" y="1978"/>
                      <a:pt x="54" y="1978"/>
                    </a:cubicBezTo>
                    <a:cubicBezTo>
                      <a:pt x="43" y="1978"/>
                      <a:pt x="32" y="1981"/>
                      <a:pt x="23" y="1988"/>
                    </a:cubicBezTo>
                    <a:cubicBezTo>
                      <a:pt x="1" y="2008"/>
                      <a:pt x="1" y="2037"/>
                      <a:pt x="17" y="2060"/>
                    </a:cubicBezTo>
                    <a:cubicBezTo>
                      <a:pt x="168" y="2243"/>
                      <a:pt x="403" y="2347"/>
                      <a:pt x="638" y="2347"/>
                    </a:cubicBezTo>
                    <a:cubicBezTo>
                      <a:pt x="703" y="2347"/>
                      <a:pt x="768" y="2338"/>
                      <a:pt x="830" y="2322"/>
                    </a:cubicBezTo>
                    <a:cubicBezTo>
                      <a:pt x="1124" y="2246"/>
                      <a:pt x="1360" y="1994"/>
                      <a:pt x="1415" y="1697"/>
                    </a:cubicBezTo>
                    <a:cubicBezTo>
                      <a:pt x="1468" y="1436"/>
                      <a:pt x="1376" y="1158"/>
                      <a:pt x="1187" y="972"/>
                    </a:cubicBezTo>
                    <a:cubicBezTo>
                      <a:pt x="1360" y="916"/>
                      <a:pt x="1507" y="750"/>
                      <a:pt x="1563" y="586"/>
                    </a:cubicBezTo>
                    <a:cubicBezTo>
                      <a:pt x="1628" y="383"/>
                      <a:pt x="1556" y="142"/>
                      <a:pt x="1390" y="11"/>
                    </a:cubicBezTo>
                    <a:cubicBezTo>
                      <a:pt x="1381" y="4"/>
                      <a:pt x="1371" y="0"/>
                      <a:pt x="1360" y="0"/>
                    </a:cubicBezTo>
                    <a:close/>
                  </a:path>
                </a:pathLst>
              </a:custGeom>
              <a:solidFill>
                <a:schemeClr val="dk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3" name="Google Shape;935;p28">
                <a:extLst>
                  <a:ext uri="{FF2B5EF4-FFF2-40B4-BE49-F238E27FC236}">
                    <a16:creationId xmlns="" xmlns:a16="http://schemas.microsoft.com/office/drawing/2014/main" id="{798BE25A-C37D-457A-9640-7736968A6745}"/>
                  </a:ext>
                </a:extLst>
              </p:cNvPr>
              <p:cNvSpPr/>
              <p:nvPr/>
            </p:nvSpPr>
            <p:spPr>
              <a:xfrm>
                <a:off x="7131760" y="1880021"/>
                <a:ext cx="68259" cy="62491"/>
              </a:xfrm>
              <a:custGeom>
                <a:avLst/>
                <a:gdLst/>
                <a:ahLst/>
                <a:cxnLst/>
                <a:rect l="l" t="t" r="r" b="b"/>
                <a:pathLst>
                  <a:path w="710" h="650" extrusionOk="0">
                    <a:moveTo>
                      <a:pt x="147" y="0"/>
                    </a:moveTo>
                    <a:cubicBezTo>
                      <a:pt x="116" y="0"/>
                      <a:pt x="90" y="9"/>
                      <a:pt x="71" y="26"/>
                    </a:cubicBezTo>
                    <a:cubicBezTo>
                      <a:pt x="0" y="98"/>
                      <a:pt x="62" y="288"/>
                      <a:pt x="219" y="454"/>
                    </a:cubicBezTo>
                    <a:cubicBezTo>
                      <a:pt x="334" y="577"/>
                      <a:pt x="469" y="649"/>
                      <a:pt x="560" y="649"/>
                    </a:cubicBezTo>
                    <a:cubicBezTo>
                      <a:pt x="590" y="649"/>
                      <a:pt x="616" y="641"/>
                      <a:pt x="634" y="624"/>
                    </a:cubicBezTo>
                    <a:cubicBezTo>
                      <a:pt x="709" y="552"/>
                      <a:pt x="647" y="363"/>
                      <a:pt x="490" y="196"/>
                    </a:cubicBezTo>
                    <a:cubicBezTo>
                      <a:pt x="375" y="73"/>
                      <a:pt x="239" y="0"/>
                      <a:pt x="147" y="0"/>
                    </a:cubicBezTo>
                    <a:close/>
                  </a:path>
                </a:pathLst>
              </a:custGeom>
              <a:solidFill>
                <a:schemeClr val="lt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4" name="Google Shape;936;p28">
                <a:extLst>
                  <a:ext uri="{FF2B5EF4-FFF2-40B4-BE49-F238E27FC236}">
                    <a16:creationId xmlns="" xmlns:a16="http://schemas.microsoft.com/office/drawing/2014/main" id="{1A415AB1-1440-45C9-A5E2-FBD2B9522B21}"/>
                  </a:ext>
                </a:extLst>
              </p:cNvPr>
              <p:cNvSpPr/>
              <p:nvPr/>
            </p:nvSpPr>
            <p:spPr>
              <a:xfrm>
                <a:off x="7190790" y="1865984"/>
                <a:ext cx="68548" cy="62491"/>
              </a:xfrm>
              <a:custGeom>
                <a:avLst/>
                <a:gdLst/>
                <a:ahLst/>
                <a:cxnLst/>
                <a:rect l="l" t="t" r="r" b="b"/>
                <a:pathLst>
                  <a:path w="713" h="650" extrusionOk="0">
                    <a:moveTo>
                      <a:pt x="153" y="1"/>
                    </a:moveTo>
                    <a:cubicBezTo>
                      <a:pt x="122" y="1"/>
                      <a:pt x="95" y="9"/>
                      <a:pt x="75" y="28"/>
                    </a:cubicBezTo>
                    <a:cubicBezTo>
                      <a:pt x="0" y="97"/>
                      <a:pt x="65" y="289"/>
                      <a:pt x="219" y="453"/>
                    </a:cubicBezTo>
                    <a:cubicBezTo>
                      <a:pt x="336" y="575"/>
                      <a:pt x="470" y="649"/>
                      <a:pt x="561" y="649"/>
                    </a:cubicBezTo>
                    <a:cubicBezTo>
                      <a:pt x="592" y="649"/>
                      <a:pt x="618" y="641"/>
                      <a:pt x="637" y="623"/>
                    </a:cubicBezTo>
                    <a:cubicBezTo>
                      <a:pt x="712" y="551"/>
                      <a:pt x="647" y="361"/>
                      <a:pt x="490" y="198"/>
                    </a:cubicBezTo>
                    <a:cubicBezTo>
                      <a:pt x="376" y="74"/>
                      <a:pt x="244" y="1"/>
                      <a:pt x="153" y="1"/>
                    </a:cubicBezTo>
                    <a:close/>
                  </a:path>
                </a:pathLst>
              </a:custGeom>
              <a:solidFill>
                <a:schemeClr val="lt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5" name="Google Shape;937;p28">
                <a:extLst>
                  <a:ext uri="{FF2B5EF4-FFF2-40B4-BE49-F238E27FC236}">
                    <a16:creationId xmlns="" xmlns:a16="http://schemas.microsoft.com/office/drawing/2014/main" id="{D6EDDD40-6684-4673-A945-4B3CFCD51045}"/>
                  </a:ext>
                </a:extLst>
              </p:cNvPr>
              <p:cNvSpPr/>
              <p:nvPr/>
            </p:nvSpPr>
            <p:spPr>
              <a:xfrm>
                <a:off x="7204827" y="1947703"/>
                <a:ext cx="68644" cy="62491"/>
              </a:xfrm>
              <a:custGeom>
                <a:avLst/>
                <a:gdLst/>
                <a:ahLst/>
                <a:cxnLst/>
                <a:rect l="l" t="t" r="r" b="b"/>
                <a:pathLst>
                  <a:path w="714" h="650" extrusionOk="0">
                    <a:moveTo>
                      <a:pt x="153" y="1"/>
                    </a:moveTo>
                    <a:cubicBezTo>
                      <a:pt x="122" y="1"/>
                      <a:pt x="95" y="9"/>
                      <a:pt x="76" y="27"/>
                    </a:cubicBezTo>
                    <a:cubicBezTo>
                      <a:pt x="1" y="97"/>
                      <a:pt x="67" y="289"/>
                      <a:pt x="224" y="453"/>
                    </a:cubicBezTo>
                    <a:cubicBezTo>
                      <a:pt x="339" y="575"/>
                      <a:pt x="472" y="649"/>
                      <a:pt x="563" y="649"/>
                    </a:cubicBezTo>
                    <a:cubicBezTo>
                      <a:pt x="594" y="649"/>
                      <a:pt x="620" y="641"/>
                      <a:pt x="639" y="623"/>
                    </a:cubicBezTo>
                    <a:cubicBezTo>
                      <a:pt x="714" y="551"/>
                      <a:pt x="648" y="361"/>
                      <a:pt x="495" y="198"/>
                    </a:cubicBezTo>
                    <a:cubicBezTo>
                      <a:pt x="378" y="74"/>
                      <a:pt x="245" y="1"/>
                      <a:pt x="153" y="1"/>
                    </a:cubicBezTo>
                    <a:close/>
                  </a:path>
                </a:pathLst>
              </a:custGeom>
              <a:solidFill>
                <a:schemeClr val="lt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6" name="Google Shape;938;p28">
                <a:extLst>
                  <a:ext uri="{FF2B5EF4-FFF2-40B4-BE49-F238E27FC236}">
                    <a16:creationId xmlns="" xmlns:a16="http://schemas.microsoft.com/office/drawing/2014/main" id="{0F1ADD46-F2B5-401C-BC19-D89C4D700D89}"/>
                  </a:ext>
                </a:extLst>
              </p:cNvPr>
              <p:cNvSpPr/>
              <p:nvPr/>
            </p:nvSpPr>
            <p:spPr>
              <a:xfrm>
                <a:off x="6481277" y="3051775"/>
                <a:ext cx="193338" cy="320242"/>
              </a:xfrm>
              <a:custGeom>
                <a:avLst/>
                <a:gdLst/>
                <a:ahLst/>
                <a:cxnLst/>
                <a:rect l="l" t="t" r="r" b="b"/>
                <a:pathLst>
                  <a:path w="2011" h="3331" extrusionOk="0">
                    <a:moveTo>
                      <a:pt x="893" y="1"/>
                    </a:moveTo>
                    <a:cubicBezTo>
                      <a:pt x="786" y="1"/>
                      <a:pt x="678" y="14"/>
                      <a:pt x="592" y="28"/>
                    </a:cubicBezTo>
                    <a:cubicBezTo>
                      <a:pt x="432" y="51"/>
                      <a:pt x="298" y="172"/>
                      <a:pt x="220" y="313"/>
                    </a:cubicBezTo>
                    <a:cubicBezTo>
                      <a:pt x="141" y="456"/>
                      <a:pt x="112" y="619"/>
                      <a:pt x="89" y="779"/>
                    </a:cubicBezTo>
                    <a:cubicBezTo>
                      <a:pt x="1" y="1489"/>
                      <a:pt x="83" y="2218"/>
                      <a:pt x="327" y="2891"/>
                    </a:cubicBezTo>
                    <a:cubicBezTo>
                      <a:pt x="396" y="3081"/>
                      <a:pt x="507" y="3286"/>
                      <a:pt x="707" y="3325"/>
                    </a:cubicBezTo>
                    <a:cubicBezTo>
                      <a:pt x="725" y="3329"/>
                      <a:pt x="744" y="3331"/>
                      <a:pt x="763" y="3331"/>
                    </a:cubicBezTo>
                    <a:cubicBezTo>
                      <a:pt x="864" y="3331"/>
                      <a:pt x="966" y="3281"/>
                      <a:pt x="1024" y="3198"/>
                    </a:cubicBezTo>
                    <a:cubicBezTo>
                      <a:pt x="1092" y="3100"/>
                      <a:pt x="1099" y="2960"/>
                      <a:pt x="1036" y="2855"/>
                    </a:cubicBezTo>
                    <a:lnTo>
                      <a:pt x="1036" y="2855"/>
                    </a:lnTo>
                    <a:cubicBezTo>
                      <a:pt x="1158" y="3039"/>
                      <a:pt x="1343" y="3208"/>
                      <a:pt x="1560" y="3208"/>
                    </a:cubicBezTo>
                    <a:cubicBezTo>
                      <a:pt x="1566" y="3208"/>
                      <a:pt x="1573" y="3208"/>
                      <a:pt x="1579" y="3208"/>
                    </a:cubicBezTo>
                    <a:cubicBezTo>
                      <a:pt x="1752" y="3202"/>
                      <a:pt x="1893" y="3054"/>
                      <a:pt x="1952" y="2891"/>
                    </a:cubicBezTo>
                    <a:cubicBezTo>
                      <a:pt x="2010" y="2728"/>
                      <a:pt x="2001" y="2548"/>
                      <a:pt x="1988" y="2378"/>
                    </a:cubicBezTo>
                    <a:cubicBezTo>
                      <a:pt x="1945" y="1757"/>
                      <a:pt x="1873" y="1123"/>
                      <a:pt x="1602" y="561"/>
                    </a:cubicBezTo>
                    <a:cubicBezTo>
                      <a:pt x="1517" y="384"/>
                      <a:pt x="1409" y="211"/>
                      <a:pt x="1256" y="90"/>
                    </a:cubicBezTo>
                    <a:cubicBezTo>
                      <a:pt x="1168" y="22"/>
                      <a:pt x="1031" y="1"/>
                      <a:pt x="893" y="1"/>
                    </a:cubicBezTo>
                    <a:close/>
                  </a:path>
                </a:pathLst>
              </a:custGeom>
              <a:solidFill>
                <a:schemeClr val="accent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7" name="Google Shape;939;p28">
                <a:extLst>
                  <a:ext uri="{FF2B5EF4-FFF2-40B4-BE49-F238E27FC236}">
                    <a16:creationId xmlns="" xmlns:a16="http://schemas.microsoft.com/office/drawing/2014/main" id="{42557CE8-CEFF-4028-A652-25A99B66C986}"/>
                  </a:ext>
                </a:extLst>
              </p:cNvPr>
              <p:cNvSpPr/>
              <p:nvPr/>
            </p:nvSpPr>
            <p:spPr>
              <a:xfrm>
                <a:off x="6542518" y="3095327"/>
                <a:ext cx="50474" cy="255732"/>
              </a:xfrm>
              <a:custGeom>
                <a:avLst/>
                <a:gdLst/>
                <a:ahLst/>
                <a:cxnLst/>
                <a:rect l="l" t="t" r="r" b="b"/>
                <a:pathLst>
                  <a:path w="525" h="2660" extrusionOk="0">
                    <a:moveTo>
                      <a:pt x="89" y="0"/>
                    </a:moveTo>
                    <a:cubicBezTo>
                      <a:pt x="63" y="0"/>
                      <a:pt x="40" y="20"/>
                      <a:pt x="37" y="49"/>
                    </a:cubicBezTo>
                    <a:cubicBezTo>
                      <a:pt x="1" y="915"/>
                      <a:pt x="135" y="1807"/>
                      <a:pt x="423" y="2628"/>
                    </a:cubicBezTo>
                    <a:cubicBezTo>
                      <a:pt x="429" y="2647"/>
                      <a:pt x="449" y="2660"/>
                      <a:pt x="468" y="2660"/>
                    </a:cubicBezTo>
                    <a:cubicBezTo>
                      <a:pt x="475" y="2660"/>
                      <a:pt x="478" y="2660"/>
                      <a:pt x="485" y="2657"/>
                    </a:cubicBezTo>
                    <a:cubicBezTo>
                      <a:pt x="511" y="2650"/>
                      <a:pt x="524" y="2621"/>
                      <a:pt x="514" y="2595"/>
                    </a:cubicBezTo>
                    <a:cubicBezTo>
                      <a:pt x="233" y="1788"/>
                      <a:pt x="102" y="908"/>
                      <a:pt x="135" y="52"/>
                    </a:cubicBezTo>
                    <a:cubicBezTo>
                      <a:pt x="138" y="26"/>
                      <a:pt x="115" y="3"/>
                      <a:pt x="89"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8" name="Google Shape;940;p28">
                <a:extLst>
                  <a:ext uri="{FF2B5EF4-FFF2-40B4-BE49-F238E27FC236}">
                    <a16:creationId xmlns="" xmlns:a16="http://schemas.microsoft.com/office/drawing/2014/main" id="{BBCCFBA5-532E-4DCC-9FD9-77FDFA1D7CAE}"/>
                  </a:ext>
                </a:extLst>
              </p:cNvPr>
              <p:cNvSpPr/>
              <p:nvPr/>
            </p:nvSpPr>
            <p:spPr>
              <a:xfrm>
                <a:off x="7078595" y="3051775"/>
                <a:ext cx="193338" cy="320242"/>
              </a:xfrm>
              <a:custGeom>
                <a:avLst/>
                <a:gdLst/>
                <a:ahLst/>
                <a:cxnLst/>
                <a:rect l="l" t="t" r="r" b="b"/>
                <a:pathLst>
                  <a:path w="2011" h="3331" extrusionOk="0">
                    <a:moveTo>
                      <a:pt x="1116" y="1"/>
                    </a:moveTo>
                    <a:cubicBezTo>
                      <a:pt x="979" y="1"/>
                      <a:pt x="842" y="22"/>
                      <a:pt x="755" y="90"/>
                    </a:cubicBezTo>
                    <a:cubicBezTo>
                      <a:pt x="599" y="211"/>
                      <a:pt x="490" y="384"/>
                      <a:pt x="406" y="561"/>
                    </a:cubicBezTo>
                    <a:cubicBezTo>
                      <a:pt x="137" y="1123"/>
                      <a:pt x="66" y="1757"/>
                      <a:pt x="20" y="2378"/>
                    </a:cubicBezTo>
                    <a:cubicBezTo>
                      <a:pt x="10" y="2548"/>
                      <a:pt x="0" y="2728"/>
                      <a:pt x="56" y="2891"/>
                    </a:cubicBezTo>
                    <a:cubicBezTo>
                      <a:pt x="115" y="3054"/>
                      <a:pt x="259" y="3202"/>
                      <a:pt x="431" y="3208"/>
                    </a:cubicBezTo>
                    <a:cubicBezTo>
                      <a:pt x="438" y="3208"/>
                      <a:pt x="444" y="3208"/>
                      <a:pt x="450" y="3208"/>
                    </a:cubicBezTo>
                    <a:cubicBezTo>
                      <a:pt x="668" y="3208"/>
                      <a:pt x="851" y="3039"/>
                      <a:pt x="971" y="2855"/>
                    </a:cubicBezTo>
                    <a:lnTo>
                      <a:pt x="971" y="2855"/>
                    </a:lnTo>
                    <a:cubicBezTo>
                      <a:pt x="909" y="2960"/>
                      <a:pt x="915" y="3100"/>
                      <a:pt x="984" y="3198"/>
                    </a:cubicBezTo>
                    <a:cubicBezTo>
                      <a:pt x="1042" y="3281"/>
                      <a:pt x="1144" y="3331"/>
                      <a:pt x="1245" y="3331"/>
                    </a:cubicBezTo>
                    <a:cubicBezTo>
                      <a:pt x="1264" y="3331"/>
                      <a:pt x="1283" y="3329"/>
                      <a:pt x="1301" y="3325"/>
                    </a:cubicBezTo>
                    <a:cubicBezTo>
                      <a:pt x="1501" y="3286"/>
                      <a:pt x="1612" y="3081"/>
                      <a:pt x="1680" y="2891"/>
                    </a:cubicBezTo>
                    <a:cubicBezTo>
                      <a:pt x="1929" y="2218"/>
                      <a:pt x="2010" y="1489"/>
                      <a:pt x="1919" y="779"/>
                    </a:cubicBezTo>
                    <a:cubicBezTo>
                      <a:pt x="1899" y="619"/>
                      <a:pt x="1870" y="456"/>
                      <a:pt x="1792" y="313"/>
                    </a:cubicBezTo>
                    <a:cubicBezTo>
                      <a:pt x="1713" y="172"/>
                      <a:pt x="1579" y="51"/>
                      <a:pt x="1416" y="28"/>
                    </a:cubicBezTo>
                    <a:cubicBezTo>
                      <a:pt x="1331" y="14"/>
                      <a:pt x="1224" y="1"/>
                      <a:pt x="1116" y="1"/>
                    </a:cubicBezTo>
                    <a:close/>
                  </a:path>
                </a:pathLst>
              </a:custGeom>
              <a:solidFill>
                <a:schemeClr val="accent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9" name="Google Shape;941;p28">
                <a:extLst>
                  <a:ext uri="{FF2B5EF4-FFF2-40B4-BE49-F238E27FC236}">
                    <a16:creationId xmlns="" xmlns:a16="http://schemas.microsoft.com/office/drawing/2014/main" id="{19ADE083-1F7C-4BA4-BD4E-9D795BCC82C6}"/>
                  </a:ext>
                </a:extLst>
              </p:cNvPr>
              <p:cNvSpPr/>
              <p:nvPr/>
            </p:nvSpPr>
            <p:spPr>
              <a:xfrm>
                <a:off x="7160025" y="3095327"/>
                <a:ext cx="50281" cy="255732"/>
              </a:xfrm>
              <a:custGeom>
                <a:avLst/>
                <a:gdLst/>
                <a:ahLst/>
                <a:cxnLst/>
                <a:rect l="l" t="t" r="r" b="b"/>
                <a:pathLst>
                  <a:path w="523" h="2660" extrusionOk="0">
                    <a:moveTo>
                      <a:pt x="435" y="0"/>
                    </a:moveTo>
                    <a:cubicBezTo>
                      <a:pt x="408" y="3"/>
                      <a:pt x="388" y="26"/>
                      <a:pt x="388" y="52"/>
                    </a:cubicBezTo>
                    <a:cubicBezTo>
                      <a:pt x="424" y="908"/>
                      <a:pt x="294" y="1788"/>
                      <a:pt x="10" y="2595"/>
                    </a:cubicBezTo>
                    <a:cubicBezTo>
                      <a:pt x="0" y="2621"/>
                      <a:pt x="13" y="2650"/>
                      <a:pt x="39" y="2657"/>
                    </a:cubicBezTo>
                    <a:cubicBezTo>
                      <a:pt x="46" y="2660"/>
                      <a:pt x="52" y="2660"/>
                      <a:pt x="55" y="2660"/>
                    </a:cubicBezTo>
                    <a:cubicBezTo>
                      <a:pt x="79" y="2660"/>
                      <a:pt x="94" y="2647"/>
                      <a:pt x="104" y="2628"/>
                    </a:cubicBezTo>
                    <a:cubicBezTo>
                      <a:pt x="388" y="1807"/>
                      <a:pt x="523" y="915"/>
                      <a:pt x="486" y="49"/>
                    </a:cubicBezTo>
                    <a:cubicBezTo>
                      <a:pt x="486" y="20"/>
                      <a:pt x="464" y="0"/>
                      <a:pt x="435"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30" name="Google Shape;942;p28">
              <a:extLst>
                <a:ext uri="{FF2B5EF4-FFF2-40B4-BE49-F238E27FC236}">
                  <a16:creationId xmlns="" xmlns:a16="http://schemas.microsoft.com/office/drawing/2014/main" id="{1EAB8AF3-3BAE-4D3E-9309-6463358E8DE0}"/>
                </a:ext>
              </a:extLst>
            </p:cNvPr>
            <p:cNvSpPr/>
            <p:nvPr/>
          </p:nvSpPr>
          <p:spPr>
            <a:xfrm>
              <a:off x="5612268" y="695576"/>
              <a:ext cx="2349662" cy="2566650"/>
            </a:xfrm>
            <a:custGeom>
              <a:avLst/>
              <a:gdLst/>
              <a:ahLst/>
              <a:cxnLst/>
              <a:rect l="l" t="t" r="r" b="b"/>
              <a:pathLst>
                <a:path w="24440" h="26697" extrusionOk="0">
                  <a:moveTo>
                    <a:pt x="10034" y="1"/>
                  </a:moveTo>
                  <a:cubicBezTo>
                    <a:pt x="7440" y="1"/>
                    <a:pt x="5346" y="1483"/>
                    <a:pt x="3680" y="3456"/>
                  </a:cubicBezTo>
                  <a:cubicBezTo>
                    <a:pt x="2683" y="4643"/>
                    <a:pt x="1892" y="6006"/>
                    <a:pt x="1340" y="7457"/>
                  </a:cubicBezTo>
                  <a:cubicBezTo>
                    <a:pt x="75" y="10787"/>
                    <a:pt x="0" y="14483"/>
                    <a:pt x="585" y="18000"/>
                  </a:cubicBezTo>
                  <a:cubicBezTo>
                    <a:pt x="931" y="20082"/>
                    <a:pt x="1572" y="22236"/>
                    <a:pt x="3108" y="23660"/>
                  </a:cubicBezTo>
                  <a:cubicBezTo>
                    <a:pt x="4248" y="24716"/>
                    <a:pt x="5765" y="25255"/>
                    <a:pt x="7262" y="25654"/>
                  </a:cubicBezTo>
                  <a:cubicBezTo>
                    <a:pt x="9878" y="26347"/>
                    <a:pt x="12582" y="26697"/>
                    <a:pt x="15286" y="26697"/>
                  </a:cubicBezTo>
                  <a:cubicBezTo>
                    <a:pt x="16802" y="26697"/>
                    <a:pt x="18318" y="26587"/>
                    <a:pt x="19818" y="26366"/>
                  </a:cubicBezTo>
                  <a:cubicBezTo>
                    <a:pt x="20884" y="26209"/>
                    <a:pt x="22005" y="25964"/>
                    <a:pt x="22779" y="25206"/>
                  </a:cubicBezTo>
                  <a:cubicBezTo>
                    <a:pt x="23619" y="24382"/>
                    <a:pt x="23867" y="23130"/>
                    <a:pt x="24014" y="21954"/>
                  </a:cubicBezTo>
                  <a:cubicBezTo>
                    <a:pt x="24439" y="18552"/>
                    <a:pt x="24358" y="15056"/>
                    <a:pt x="23449" y="11751"/>
                  </a:cubicBezTo>
                  <a:cubicBezTo>
                    <a:pt x="22537" y="8447"/>
                    <a:pt x="20766" y="5342"/>
                    <a:pt x="18171" y="3140"/>
                  </a:cubicBezTo>
                  <a:cubicBezTo>
                    <a:pt x="15945" y="1251"/>
                    <a:pt x="13092" y="61"/>
                    <a:pt x="10177" y="2"/>
                  </a:cubicBezTo>
                  <a:cubicBezTo>
                    <a:pt x="10129" y="1"/>
                    <a:pt x="10082" y="1"/>
                    <a:pt x="10034"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 name="Google Shape;943;p28">
              <a:extLst>
                <a:ext uri="{FF2B5EF4-FFF2-40B4-BE49-F238E27FC236}">
                  <a16:creationId xmlns="" xmlns:a16="http://schemas.microsoft.com/office/drawing/2014/main" id="{477A934C-4E95-42CC-B25B-C6AB156A72D7}"/>
                </a:ext>
              </a:extLst>
            </p:cNvPr>
            <p:cNvSpPr/>
            <p:nvPr/>
          </p:nvSpPr>
          <p:spPr>
            <a:xfrm>
              <a:off x="6393020" y="663465"/>
              <a:ext cx="450608" cy="521271"/>
            </a:xfrm>
            <a:custGeom>
              <a:avLst/>
              <a:gdLst/>
              <a:ahLst/>
              <a:cxnLst/>
              <a:rect l="l" t="t" r="r" b="b"/>
              <a:pathLst>
                <a:path w="4687" h="5422" extrusionOk="0">
                  <a:moveTo>
                    <a:pt x="2922" y="1"/>
                  </a:moveTo>
                  <a:cubicBezTo>
                    <a:pt x="2726" y="1"/>
                    <a:pt x="2540" y="77"/>
                    <a:pt x="2396" y="228"/>
                  </a:cubicBezTo>
                  <a:cubicBezTo>
                    <a:pt x="1965" y="683"/>
                    <a:pt x="2076" y="1555"/>
                    <a:pt x="2298" y="2075"/>
                  </a:cubicBezTo>
                  <a:cubicBezTo>
                    <a:pt x="2324" y="2134"/>
                    <a:pt x="2350" y="2193"/>
                    <a:pt x="2379" y="2252"/>
                  </a:cubicBezTo>
                  <a:cubicBezTo>
                    <a:pt x="2334" y="2205"/>
                    <a:pt x="2292" y="2160"/>
                    <a:pt x="2245" y="2114"/>
                  </a:cubicBezTo>
                  <a:cubicBezTo>
                    <a:pt x="1937" y="1807"/>
                    <a:pt x="1345" y="1451"/>
                    <a:pt x="838" y="1451"/>
                  </a:cubicBezTo>
                  <a:cubicBezTo>
                    <a:pt x="552" y="1451"/>
                    <a:pt x="293" y="1565"/>
                    <a:pt x="128" y="1866"/>
                  </a:cubicBezTo>
                  <a:cubicBezTo>
                    <a:pt x="23" y="2055"/>
                    <a:pt x="0" y="2277"/>
                    <a:pt x="33" y="2490"/>
                  </a:cubicBezTo>
                  <a:cubicBezTo>
                    <a:pt x="88" y="2836"/>
                    <a:pt x="281" y="3147"/>
                    <a:pt x="517" y="3408"/>
                  </a:cubicBezTo>
                  <a:cubicBezTo>
                    <a:pt x="1001" y="3954"/>
                    <a:pt x="1644" y="4326"/>
                    <a:pt x="2301" y="4627"/>
                  </a:cubicBezTo>
                  <a:cubicBezTo>
                    <a:pt x="2660" y="4794"/>
                    <a:pt x="3027" y="4938"/>
                    <a:pt x="3399" y="5068"/>
                  </a:cubicBezTo>
                  <a:cubicBezTo>
                    <a:pt x="3494" y="5101"/>
                    <a:pt x="4530" y="5412"/>
                    <a:pt x="4530" y="5421"/>
                  </a:cubicBezTo>
                  <a:cubicBezTo>
                    <a:pt x="4547" y="5307"/>
                    <a:pt x="4553" y="5180"/>
                    <a:pt x="4559" y="5127"/>
                  </a:cubicBezTo>
                  <a:cubicBezTo>
                    <a:pt x="4569" y="5016"/>
                    <a:pt x="4576" y="4905"/>
                    <a:pt x="4586" y="4791"/>
                  </a:cubicBezTo>
                  <a:cubicBezTo>
                    <a:pt x="4651" y="3899"/>
                    <a:pt x="4687" y="2954"/>
                    <a:pt x="4520" y="2068"/>
                  </a:cubicBezTo>
                  <a:cubicBezTo>
                    <a:pt x="4396" y="1404"/>
                    <a:pt x="4108" y="597"/>
                    <a:pt x="3510" y="205"/>
                  </a:cubicBezTo>
                  <a:cubicBezTo>
                    <a:pt x="3409" y="137"/>
                    <a:pt x="3298" y="81"/>
                    <a:pt x="3174" y="42"/>
                  </a:cubicBezTo>
                  <a:cubicBezTo>
                    <a:pt x="3090" y="15"/>
                    <a:pt x="3005" y="1"/>
                    <a:pt x="2922"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944;p28">
              <a:extLst>
                <a:ext uri="{FF2B5EF4-FFF2-40B4-BE49-F238E27FC236}">
                  <a16:creationId xmlns="" xmlns:a16="http://schemas.microsoft.com/office/drawing/2014/main" id="{2D152EC6-4344-4F40-8FBF-078D01DFD478}"/>
                </a:ext>
              </a:extLst>
            </p:cNvPr>
            <p:cNvSpPr/>
            <p:nvPr/>
          </p:nvSpPr>
          <p:spPr>
            <a:xfrm>
              <a:off x="7392473" y="1982698"/>
              <a:ext cx="440321" cy="567611"/>
            </a:xfrm>
            <a:custGeom>
              <a:avLst/>
              <a:gdLst/>
              <a:ahLst/>
              <a:cxnLst/>
              <a:rect l="l" t="t" r="r" b="b"/>
              <a:pathLst>
                <a:path w="4580" h="5904" extrusionOk="0">
                  <a:moveTo>
                    <a:pt x="772" y="1"/>
                  </a:moveTo>
                  <a:cubicBezTo>
                    <a:pt x="772" y="1"/>
                    <a:pt x="766" y="33"/>
                    <a:pt x="752" y="99"/>
                  </a:cubicBezTo>
                  <a:cubicBezTo>
                    <a:pt x="632" y="762"/>
                    <a:pt x="1" y="4507"/>
                    <a:pt x="948" y="5605"/>
                  </a:cubicBezTo>
                  <a:cubicBezTo>
                    <a:pt x="1069" y="5746"/>
                    <a:pt x="1220" y="5844"/>
                    <a:pt x="1400" y="5887"/>
                  </a:cubicBezTo>
                  <a:cubicBezTo>
                    <a:pt x="1453" y="5898"/>
                    <a:pt x="1507" y="5904"/>
                    <a:pt x="1560" y="5904"/>
                  </a:cubicBezTo>
                  <a:cubicBezTo>
                    <a:pt x="1628" y="5904"/>
                    <a:pt x="1695" y="5895"/>
                    <a:pt x="1763" y="5876"/>
                  </a:cubicBezTo>
                  <a:cubicBezTo>
                    <a:pt x="2069" y="5798"/>
                    <a:pt x="2374" y="5540"/>
                    <a:pt x="2668" y="5190"/>
                  </a:cubicBezTo>
                  <a:cubicBezTo>
                    <a:pt x="2720" y="5125"/>
                    <a:pt x="2772" y="5056"/>
                    <a:pt x="2825" y="4988"/>
                  </a:cubicBezTo>
                  <a:cubicBezTo>
                    <a:pt x="3805" y="3668"/>
                    <a:pt x="4579" y="1396"/>
                    <a:pt x="4579" y="1396"/>
                  </a:cubicBezTo>
                  <a:lnTo>
                    <a:pt x="4563" y="1389"/>
                  </a:lnTo>
                  <a:lnTo>
                    <a:pt x="4393" y="1327"/>
                  </a:lnTo>
                  <a:lnTo>
                    <a:pt x="1099" y="122"/>
                  </a:lnTo>
                  <a:lnTo>
                    <a:pt x="772" y="1"/>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945;p28">
              <a:extLst>
                <a:ext uri="{FF2B5EF4-FFF2-40B4-BE49-F238E27FC236}">
                  <a16:creationId xmlns="" xmlns:a16="http://schemas.microsoft.com/office/drawing/2014/main" id="{5F2B6F48-478A-4BB7-BD44-5C6A0FE1FCC7}"/>
                </a:ext>
              </a:extLst>
            </p:cNvPr>
            <p:cNvSpPr/>
            <p:nvPr/>
          </p:nvSpPr>
          <p:spPr>
            <a:xfrm>
              <a:off x="7464771" y="1982698"/>
              <a:ext cx="204298" cy="499063"/>
            </a:xfrm>
            <a:custGeom>
              <a:avLst/>
              <a:gdLst/>
              <a:ahLst/>
              <a:cxnLst/>
              <a:rect l="l" t="t" r="r" b="b"/>
              <a:pathLst>
                <a:path w="2125" h="5191" extrusionOk="0">
                  <a:moveTo>
                    <a:pt x="20" y="1"/>
                  </a:moveTo>
                  <a:cubicBezTo>
                    <a:pt x="20" y="1"/>
                    <a:pt x="14" y="33"/>
                    <a:pt x="0" y="99"/>
                  </a:cubicBezTo>
                  <a:cubicBezTo>
                    <a:pt x="196" y="118"/>
                    <a:pt x="376" y="321"/>
                    <a:pt x="435" y="393"/>
                  </a:cubicBezTo>
                  <a:cubicBezTo>
                    <a:pt x="925" y="1004"/>
                    <a:pt x="1124" y="1857"/>
                    <a:pt x="952" y="2621"/>
                  </a:cubicBezTo>
                  <a:cubicBezTo>
                    <a:pt x="945" y="2654"/>
                    <a:pt x="964" y="2690"/>
                    <a:pt x="1000" y="2700"/>
                  </a:cubicBezTo>
                  <a:cubicBezTo>
                    <a:pt x="1288" y="2766"/>
                    <a:pt x="1517" y="3001"/>
                    <a:pt x="1700" y="3419"/>
                  </a:cubicBezTo>
                  <a:cubicBezTo>
                    <a:pt x="1942" y="3974"/>
                    <a:pt x="2011" y="4596"/>
                    <a:pt x="1916" y="5190"/>
                  </a:cubicBezTo>
                  <a:cubicBezTo>
                    <a:pt x="1968" y="5125"/>
                    <a:pt x="2020" y="5056"/>
                    <a:pt x="2073" y="4988"/>
                  </a:cubicBezTo>
                  <a:cubicBezTo>
                    <a:pt x="2124" y="4439"/>
                    <a:pt x="2040" y="3876"/>
                    <a:pt x="1818" y="3366"/>
                  </a:cubicBezTo>
                  <a:cubicBezTo>
                    <a:pt x="1749" y="3200"/>
                    <a:pt x="1667" y="3060"/>
                    <a:pt x="1579" y="2945"/>
                  </a:cubicBezTo>
                  <a:cubicBezTo>
                    <a:pt x="1550" y="2909"/>
                    <a:pt x="1520" y="2876"/>
                    <a:pt x="1491" y="2844"/>
                  </a:cubicBezTo>
                  <a:cubicBezTo>
                    <a:pt x="1373" y="2719"/>
                    <a:pt x="1239" y="2635"/>
                    <a:pt x="1092" y="2589"/>
                  </a:cubicBezTo>
                  <a:cubicBezTo>
                    <a:pt x="1131" y="2399"/>
                    <a:pt x="1148" y="2206"/>
                    <a:pt x="1144" y="2013"/>
                  </a:cubicBezTo>
                  <a:lnTo>
                    <a:pt x="1144" y="2010"/>
                  </a:lnTo>
                  <a:cubicBezTo>
                    <a:pt x="1144" y="1906"/>
                    <a:pt x="1138" y="1805"/>
                    <a:pt x="1121" y="1703"/>
                  </a:cubicBezTo>
                  <a:lnTo>
                    <a:pt x="1121" y="1700"/>
                  </a:lnTo>
                  <a:cubicBezTo>
                    <a:pt x="1059" y="1197"/>
                    <a:pt x="857" y="713"/>
                    <a:pt x="536" y="311"/>
                  </a:cubicBezTo>
                  <a:cubicBezTo>
                    <a:pt x="477" y="236"/>
                    <a:pt x="412" y="173"/>
                    <a:pt x="347" y="122"/>
                  </a:cubicBezTo>
                  <a:lnTo>
                    <a:pt x="20" y="1"/>
                  </a:ln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946;p28">
              <a:extLst>
                <a:ext uri="{FF2B5EF4-FFF2-40B4-BE49-F238E27FC236}">
                  <a16:creationId xmlns="" xmlns:a16="http://schemas.microsoft.com/office/drawing/2014/main" id="{22702AC1-6305-4046-93AB-5F15FE48AC7F}"/>
                </a:ext>
              </a:extLst>
            </p:cNvPr>
            <p:cNvSpPr/>
            <p:nvPr/>
          </p:nvSpPr>
          <p:spPr>
            <a:xfrm>
              <a:off x="7602635" y="2110276"/>
              <a:ext cx="228525" cy="160458"/>
            </a:xfrm>
            <a:custGeom>
              <a:avLst/>
              <a:gdLst/>
              <a:ahLst/>
              <a:cxnLst/>
              <a:rect l="l" t="t" r="r" b="b"/>
              <a:pathLst>
                <a:path w="2377" h="1669" extrusionOk="0">
                  <a:moveTo>
                    <a:pt x="2207" y="0"/>
                  </a:moveTo>
                  <a:cubicBezTo>
                    <a:pt x="1773" y="239"/>
                    <a:pt x="1407" y="621"/>
                    <a:pt x="1200" y="1075"/>
                  </a:cubicBezTo>
                  <a:cubicBezTo>
                    <a:pt x="1165" y="1069"/>
                    <a:pt x="1122" y="1062"/>
                    <a:pt x="1083" y="1059"/>
                  </a:cubicBezTo>
                  <a:cubicBezTo>
                    <a:pt x="1058" y="1055"/>
                    <a:pt x="1032" y="1054"/>
                    <a:pt x="1006" y="1054"/>
                  </a:cubicBezTo>
                  <a:cubicBezTo>
                    <a:pt x="987" y="1054"/>
                    <a:pt x="968" y="1055"/>
                    <a:pt x="949" y="1056"/>
                  </a:cubicBezTo>
                  <a:cubicBezTo>
                    <a:pt x="603" y="1066"/>
                    <a:pt x="263" y="1235"/>
                    <a:pt x="57" y="1517"/>
                  </a:cubicBezTo>
                  <a:cubicBezTo>
                    <a:pt x="43" y="1533"/>
                    <a:pt x="34" y="1549"/>
                    <a:pt x="21" y="1566"/>
                  </a:cubicBezTo>
                  <a:cubicBezTo>
                    <a:pt x="1" y="1595"/>
                    <a:pt x="11" y="1638"/>
                    <a:pt x="40" y="1657"/>
                  </a:cubicBezTo>
                  <a:cubicBezTo>
                    <a:pt x="50" y="1665"/>
                    <a:pt x="62" y="1668"/>
                    <a:pt x="74" y="1668"/>
                  </a:cubicBezTo>
                  <a:cubicBezTo>
                    <a:pt x="78" y="1668"/>
                    <a:pt x="82" y="1668"/>
                    <a:pt x="86" y="1667"/>
                  </a:cubicBezTo>
                  <a:cubicBezTo>
                    <a:pt x="102" y="1664"/>
                    <a:pt x="122" y="1654"/>
                    <a:pt x="132" y="1638"/>
                  </a:cubicBezTo>
                  <a:cubicBezTo>
                    <a:pt x="135" y="1631"/>
                    <a:pt x="138" y="1625"/>
                    <a:pt x="145" y="1618"/>
                  </a:cubicBezTo>
                  <a:cubicBezTo>
                    <a:pt x="331" y="1348"/>
                    <a:pt x="656" y="1185"/>
                    <a:pt x="983" y="1185"/>
                  </a:cubicBezTo>
                  <a:cubicBezTo>
                    <a:pt x="1064" y="1185"/>
                    <a:pt x="1145" y="1195"/>
                    <a:pt x="1224" y="1216"/>
                  </a:cubicBezTo>
                  <a:cubicBezTo>
                    <a:pt x="1229" y="1217"/>
                    <a:pt x="1234" y="1217"/>
                    <a:pt x="1239" y="1217"/>
                  </a:cubicBezTo>
                  <a:cubicBezTo>
                    <a:pt x="1266" y="1217"/>
                    <a:pt x="1291" y="1202"/>
                    <a:pt x="1302" y="1177"/>
                  </a:cubicBezTo>
                  <a:cubicBezTo>
                    <a:pt x="1505" y="690"/>
                    <a:pt x="1900" y="291"/>
                    <a:pt x="2377" y="62"/>
                  </a:cubicBezTo>
                  <a:lnTo>
                    <a:pt x="2207" y="0"/>
                  </a:ln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947;p28">
              <a:extLst>
                <a:ext uri="{FF2B5EF4-FFF2-40B4-BE49-F238E27FC236}">
                  <a16:creationId xmlns="" xmlns:a16="http://schemas.microsoft.com/office/drawing/2014/main" id="{F34505A4-8772-4BB1-87D9-A986FD945D0B}"/>
                </a:ext>
              </a:extLst>
            </p:cNvPr>
            <p:cNvSpPr/>
            <p:nvPr/>
          </p:nvSpPr>
          <p:spPr>
            <a:xfrm>
              <a:off x="7565622" y="2088452"/>
              <a:ext cx="155362" cy="129789"/>
            </a:xfrm>
            <a:custGeom>
              <a:avLst/>
              <a:gdLst/>
              <a:ahLst/>
              <a:cxnLst/>
              <a:rect l="l" t="t" r="r" b="b"/>
              <a:pathLst>
                <a:path w="1616" h="1350" extrusionOk="0">
                  <a:moveTo>
                    <a:pt x="608" y="0"/>
                  </a:moveTo>
                  <a:cubicBezTo>
                    <a:pt x="500" y="0"/>
                    <a:pt x="393" y="78"/>
                    <a:pt x="321" y="168"/>
                  </a:cubicBezTo>
                  <a:cubicBezTo>
                    <a:pt x="164" y="361"/>
                    <a:pt x="53" y="593"/>
                    <a:pt x="7" y="838"/>
                  </a:cubicBezTo>
                  <a:cubicBezTo>
                    <a:pt x="1" y="874"/>
                    <a:pt x="24" y="907"/>
                    <a:pt x="60" y="917"/>
                  </a:cubicBezTo>
                  <a:cubicBezTo>
                    <a:pt x="64" y="917"/>
                    <a:pt x="68" y="918"/>
                    <a:pt x="73" y="918"/>
                  </a:cubicBezTo>
                  <a:cubicBezTo>
                    <a:pt x="103" y="918"/>
                    <a:pt x="129" y="896"/>
                    <a:pt x="134" y="865"/>
                  </a:cubicBezTo>
                  <a:cubicBezTo>
                    <a:pt x="177" y="639"/>
                    <a:pt x="279" y="426"/>
                    <a:pt x="422" y="250"/>
                  </a:cubicBezTo>
                  <a:cubicBezTo>
                    <a:pt x="463" y="201"/>
                    <a:pt x="539" y="133"/>
                    <a:pt x="605" y="133"/>
                  </a:cubicBezTo>
                  <a:cubicBezTo>
                    <a:pt x="619" y="133"/>
                    <a:pt x="632" y="136"/>
                    <a:pt x="644" y="142"/>
                  </a:cubicBezTo>
                  <a:cubicBezTo>
                    <a:pt x="683" y="162"/>
                    <a:pt x="710" y="215"/>
                    <a:pt x="722" y="296"/>
                  </a:cubicBezTo>
                  <a:cubicBezTo>
                    <a:pt x="759" y="524"/>
                    <a:pt x="719" y="764"/>
                    <a:pt x="618" y="969"/>
                  </a:cubicBezTo>
                  <a:cubicBezTo>
                    <a:pt x="602" y="999"/>
                    <a:pt x="612" y="1034"/>
                    <a:pt x="641" y="1054"/>
                  </a:cubicBezTo>
                  <a:cubicBezTo>
                    <a:pt x="652" y="1060"/>
                    <a:pt x="664" y="1063"/>
                    <a:pt x="677" y="1063"/>
                  </a:cubicBezTo>
                  <a:cubicBezTo>
                    <a:pt x="697" y="1063"/>
                    <a:pt x="717" y="1054"/>
                    <a:pt x="730" y="1038"/>
                  </a:cubicBezTo>
                  <a:cubicBezTo>
                    <a:pt x="824" y="907"/>
                    <a:pt x="968" y="717"/>
                    <a:pt x="1122" y="587"/>
                  </a:cubicBezTo>
                  <a:cubicBezTo>
                    <a:pt x="1161" y="553"/>
                    <a:pt x="1243" y="488"/>
                    <a:pt x="1317" y="488"/>
                  </a:cubicBezTo>
                  <a:cubicBezTo>
                    <a:pt x="1335" y="488"/>
                    <a:pt x="1353" y="492"/>
                    <a:pt x="1370" y="502"/>
                  </a:cubicBezTo>
                  <a:cubicBezTo>
                    <a:pt x="1403" y="521"/>
                    <a:pt x="1428" y="568"/>
                    <a:pt x="1442" y="646"/>
                  </a:cubicBezTo>
                  <a:cubicBezTo>
                    <a:pt x="1481" y="848"/>
                    <a:pt x="1442" y="1070"/>
                    <a:pt x="1341" y="1254"/>
                  </a:cubicBezTo>
                  <a:cubicBezTo>
                    <a:pt x="1321" y="1283"/>
                    <a:pt x="1334" y="1322"/>
                    <a:pt x="1363" y="1342"/>
                  </a:cubicBezTo>
                  <a:cubicBezTo>
                    <a:pt x="1373" y="1346"/>
                    <a:pt x="1384" y="1350"/>
                    <a:pt x="1394" y="1350"/>
                  </a:cubicBezTo>
                  <a:cubicBezTo>
                    <a:pt x="1398" y="1350"/>
                    <a:pt x="1402" y="1349"/>
                    <a:pt x="1406" y="1348"/>
                  </a:cubicBezTo>
                  <a:cubicBezTo>
                    <a:pt x="1425" y="1345"/>
                    <a:pt x="1445" y="1335"/>
                    <a:pt x="1455" y="1316"/>
                  </a:cubicBezTo>
                  <a:cubicBezTo>
                    <a:pt x="1573" y="1110"/>
                    <a:pt x="1615" y="855"/>
                    <a:pt x="1570" y="619"/>
                  </a:cubicBezTo>
                  <a:cubicBezTo>
                    <a:pt x="1550" y="505"/>
                    <a:pt x="1507" y="430"/>
                    <a:pt x="1435" y="387"/>
                  </a:cubicBezTo>
                  <a:cubicBezTo>
                    <a:pt x="1400" y="366"/>
                    <a:pt x="1361" y="355"/>
                    <a:pt x="1319" y="355"/>
                  </a:cubicBezTo>
                  <a:cubicBezTo>
                    <a:pt x="1233" y="355"/>
                    <a:pt x="1135" y="400"/>
                    <a:pt x="1036" y="485"/>
                  </a:cubicBezTo>
                  <a:cubicBezTo>
                    <a:pt x="971" y="541"/>
                    <a:pt x="909" y="607"/>
                    <a:pt x="850" y="675"/>
                  </a:cubicBezTo>
                  <a:cubicBezTo>
                    <a:pt x="870" y="544"/>
                    <a:pt x="873" y="407"/>
                    <a:pt x="850" y="277"/>
                  </a:cubicBezTo>
                  <a:cubicBezTo>
                    <a:pt x="831" y="149"/>
                    <a:pt x="785" y="67"/>
                    <a:pt x="707" y="25"/>
                  </a:cubicBezTo>
                  <a:cubicBezTo>
                    <a:pt x="674" y="8"/>
                    <a:pt x="641" y="0"/>
                    <a:pt x="608" y="0"/>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948;p28">
              <a:extLst>
                <a:ext uri="{FF2B5EF4-FFF2-40B4-BE49-F238E27FC236}">
                  <a16:creationId xmlns="" xmlns:a16="http://schemas.microsoft.com/office/drawing/2014/main" id="{365BA5B2-CCD2-4974-964D-98338D6E8AA7}"/>
                </a:ext>
              </a:extLst>
            </p:cNvPr>
            <p:cNvSpPr/>
            <p:nvPr/>
          </p:nvSpPr>
          <p:spPr>
            <a:xfrm>
              <a:off x="5410181" y="593379"/>
              <a:ext cx="2629044" cy="2647215"/>
            </a:xfrm>
            <a:custGeom>
              <a:avLst/>
              <a:gdLst/>
              <a:ahLst/>
              <a:cxnLst/>
              <a:rect l="l" t="t" r="r" b="b"/>
              <a:pathLst>
                <a:path w="27346" h="27535" extrusionOk="0">
                  <a:moveTo>
                    <a:pt x="13071" y="0"/>
                  </a:moveTo>
                  <a:cubicBezTo>
                    <a:pt x="12663" y="0"/>
                    <a:pt x="12259" y="23"/>
                    <a:pt x="11860" y="68"/>
                  </a:cubicBezTo>
                  <a:cubicBezTo>
                    <a:pt x="10988" y="169"/>
                    <a:pt x="10145" y="382"/>
                    <a:pt x="9347" y="699"/>
                  </a:cubicBezTo>
                  <a:cubicBezTo>
                    <a:pt x="7622" y="1388"/>
                    <a:pt x="6083" y="2545"/>
                    <a:pt x="4899" y="4049"/>
                  </a:cubicBezTo>
                  <a:cubicBezTo>
                    <a:pt x="3694" y="5575"/>
                    <a:pt x="2795" y="7385"/>
                    <a:pt x="2223" y="9428"/>
                  </a:cubicBezTo>
                  <a:cubicBezTo>
                    <a:pt x="1706" y="11281"/>
                    <a:pt x="1455" y="13334"/>
                    <a:pt x="1475" y="15537"/>
                  </a:cubicBezTo>
                  <a:cubicBezTo>
                    <a:pt x="1498" y="17523"/>
                    <a:pt x="1736" y="19618"/>
                    <a:pt x="2193" y="21762"/>
                  </a:cubicBezTo>
                  <a:cubicBezTo>
                    <a:pt x="2608" y="23710"/>
                    <a:pt x="3187" y="25641"/>
                    <a:pt x="3913" y="27501"/>
                  </a:cubicBezTo>
                  <a:cubicBezTo>
                    <a:pt x="3922" y="27521"/>
                    <a:pt x="3938" y="27534"/>
                    <a:pt x="3958" y="27534"/>
                  </a:cubicBezTo>
                  <a:cubicBezTo>
                    <a:pt x="3965" y="27534"/>
                    <a:pt x="3971" y="27531"/>
                    <a:pt x="3978" y="27531"/>
                  </a:cubicBezTo>
                  <a:cubicBezTo>
                    <a:pt x="4004" y="27521"/>
                    <a:pt x="4014" y="27492"/>
                    <a:pt x="4004" y="27465"/>
                  </a:cubicBezTo>
                  <a:cubicBezTo>
                    <a:pt x="1210" y="20311"/>
                    <a:pt x="0" y="10419"/>
                    <a:pt x="4978" y="4108"/>
                  </a:cubicBezTo>
                  <a:cubicBezTo>
                    <a:pt x="6151" y="2621"/>
                    <a:pt x="7674" y="1474"/>
                    <a:pt x="9383" y="791"/>
                  </a:cubicBezTo>
                  <a:cubicBezTo>
                    <a:pt x="10543" y="329"/>
                    <a:pt x="11794" y="101"/>
                    <a:pt x="13072" y="101"/>
                  </a:cubicBezTo>
                  <a:cubicBezTo>
                    <a:pt x="15148" y="101"/>
                    <a:pt x="17292" y="701"/>
                    <a:pt x="19224" y="1872"/>
                  </a:cubicBezTo>
                  <a:cubicBezTo>
                    <a:pt x="21998" y="3552"/>
                    <a:pt x="24217" y="6553"/>
                    <a:pt x="25479" y="10324"/>
                  </a:cubicBezTo>
                  <a:cubicBezTo>
                    <a:pt x="27136" y="15278"/>
                    <a:pt x="27345" y="21276"/>
                    <a:pt x="26067" y="27207"/>
                  </a:cubicBezTo>
                  <a:cubicBezTo>
                    <a:pt x="26060" y="27233"/>
                    <a:pt x="26080" y="27259"/>
                    <a:pt x="26107" y="27266"/>
                  </a:cubicBezTo>
                  <a:cubicBezTo>
                    <a:pt x="26109" y="27266"/>
                    <a:pt x="26111" y="27266"/>
                    <a:pt x="26113" y="27266"/>
                  </a:cubicBezTo>
                  <a:cubicBezTo>
                    <a:pt x="26137" y="27266"/>
                    <a:pt x="26159" y="27250"/>
                    <a:pt x="26165" y="27227"/>
                  </a:cubicBezTo>
                  <a:cubicBezTo>
                    <a:pt x="26776" y="24380"/>
                    <a:pt x="27054" y="21514"/>
                    <a:pt x="26986" y="18716"/>
                  </a:cubicBezTo>
                  <a:cubicBezTo>
                    <a:pt x="26911" y="15703"/>
                    <a:pt x="26437" y="12870"/>
                    <a:pt x="25574" y="10295"/>
                  </a:cubicBezTo>
                  <a:cubicBezTo>
                    <a:pt x="24306" y="6500"/>
                    <a:pt x="22067" y="3480"/>
                    <a:pt x="19276" y="1788"/>
                  </a:cubicBezTo>
                  <a:cubicBezTo>
                    <a:pt x="17779" y="882"/>
                    <a:pt x="16103" y="290"/>
                    <a:pt x="14429" y="85"/>
                  </a:cubicBezTo>
                  <a:cubicBezTo>
                    <a:pt x="13974" y="28"/>
                    <a:pt x="13520" y="0"/>
                    <a:pt x="13071"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949;p28">
              <a:extLst>
                <a:ext uri="{FF2B5EF4-FFF2-40B4-BE49-F238E27FC236}">
                  <a16:creationId xmlns="" xmlns:a16="http://schemas.microsoft.com/office/drawing/2014/main" id="{3225BC6F-05D4-4F6A-AC6C-40B41A31DD4E}"/>
                </a:ext>
              </a:extLst>
            </p:cNvPr>
            <p:cNvSpPr/>
            <p:nvPr/>
          </p:nvSpPr>
          <p:spPr>
            <a:xfrm>
              <a:off x="7483326" y="2519352"/>
              <a:ext cx="79604" cy="89987"/>
            </a:xfrm>
            <a:custGeom>
              <a:avLst/>
              <a:gdLst/>
              <a:ahLst/>
              <a:cxnLst/>
              <a:rect l="l" t="t" r="r" b="b"/>
              <a:pathLst>
                <a:path w="828" h="936" extrusionOk="0">
                  <a:moveTo>
                    <a:pt x="0" y="0"/>
                  </a:moveTo>
                  <a:lnTo>
                    <a:pt x="0" y="0"/>
                  </a:lnTo>
                  <a:cubicBezTo>
                    <a:pt x="53" y="282"/>
                    <a:pt x="127" y="654"/>
                    <a:pt x="180" y="935"/>
                  </a:cubicBezTo>
                  <a:cubicBezTo>
                    <a:pt x="396" y="703"/>
                    <a:pt x="608" y="513"/>
                    <a:pt x="827" y="282"/>
                  </a:cubicBezTo>
                  <a:cubicBezTo>
                    <a:pt x="530" y="282"/>
                    <a:pt x="233" y="184"/>
                    <a:pt x="0"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950;p28">
              <a:extLst>
                <a:ext uri="{FF2B5EF4-FFF2-40B4-BE49-F238E27FC236}">
                  <a16:creationId xmlns="" xmlns:a16="http://schemas.microsoft.com/office/drawing/2014/main" id="{ADDA548E-D51D-48F3-9D7F-15700A3773E8}"/>
                </a:ext>
              </a:extLst>
            </p:cNvPr>
            <p:cNvSpPr/>
            <p:nvPr/>
          </p:nvSpPr>
          <p:spPr>
            <a:xfrm>
              <a:off x="6392270" y="587802"/>
              <a:ext cx="511945" cy="591838"/>
            </a:xfrm>
            <a:custGeom>
              <a:avLst/>
              <a:gdLst/>
              <a:ahLst/>
              <a:cxnLst/>
              <a:rect l="l" t="t" r="r" b="b"/>
              <a:pathLst>
                <a:path w="5325" h="6156" extrusionOk="0">
                  <a:moveTo>
                    <a:pt x="3320" y="0"/>
                  </a:moveTo>
                  <a:cubicBezTo>
                    <a:pt x="3098" y="0"/>
                    <a:pt x="2886" y="87"/>
                    <a:pt x="2723" y="260"/>
                  </a:cubicBezTo>
                  <a:cubicBezTo>
                    <a:pt x="2233" y="773"/>
                    <a:pt x="2357" y="1766"/>
                    <a:pt x="2608" y="2355"/>
                  </a:cubicBezTo>
                  <a:cubicBezTo>
                    <a:pt x="2638" y="2423"/>
                    <a:pt x="2670" y="2489"/>
                    <a:pt x="2700" y="2557"/>
                  </a:cubicBezTo>
                  <a:cubicBezTo>
                    <a:pt x="2651" y="2504"/>
                    <a:pt x="2602" y="2449"/>
                    <a:pt x="2550" y="2400"/>
                  </a:cubicBezTo>
                  <a:cubicBezTo>
                    <a:pt x="2199" y="2051"/>
                    <a:pt x="1526" y="1645"/>
                    <a:pt x="950" y="1645"/>
                  </a:cubicBezTo>
                  <a:cubicBezTo>
                    <a:pt x="625" y="1645"/>
                    <a:pt x="331" y="1774"/>
                    <a:pt x="144" y="2116"/>
                  </a:cubicBezTo>
                  <a:cubicBezTo>
                    <a:pt x="26" y="2332"/>
                    <a:pt x="0" y="2587"/>
                    <a:pt x="36" y="2828"/>
                  </a:cubicBezTo>
                  <a:cubicBezTo>
                    <a:pt x="98" y="3220"/>
                    <a:pt x="320" y="3573"/>
                    <a:pt x="586" y="3871"/>
                  </a:cubicBezTo>
                  <a:cubicBezTo>
                    <a:pt x="1135" y="4492"/>
                    <a:pt x="1869" y="4913"/>
                    <a:pt x="2615" y="5257"/>
                  </a:cubicBezTo>
                  <a:cubicBezTo>
                    <a:pt x="3020" y="5443"/>
                    <a:pt x="3438" y="5606"/>
                    <a:pt x="3860" y="5753"/>
                  </a:cubicBezTo>
                  <a:cubicBezTo>
                    <a:pt x="3968" y="5792"/>
                    <a:pt x="5144" y="6145"/>
                    <a:pt x="5144" y="6156"/>
                  </a:cubicBezTo>
                  <a:cubicBezTo>
                    <a:pt x="5164" y="6028"/>
                    <a:pt x="5171" y="5881"/>
                    <a:pt x="5177" y="5822"/>
                  </a:cubicBezTo>
                  <a:lnTo>
                    <a:pt x="5207" y="5439"/>
                  </a:lnTo>
                  <a:cubicBezTo>
                    <a:pt x="5281" y="4423"/>
                    <a:pt x="5325" y="3355"/>
                    <a:pt x="5135" y="2347"/>
                  </a:cubicBezTo>
                  <a:cubicBezTo>
                    <a:pt x="4991" y="1596"/>
                    <a:pt x="4664" y="678"/>
                    <a:pt x="3987" y="230"/>
                  </a:cubicBezTo>
                  <a:cubicBezTo>
                    <a:pt x="3870" y="155"/>
                    <a:pt x="3743" y="92"/>
                    <a:pt x="3605" y="47"/>
                  </a:cubicBezTo>
                  <a:cubicBezTo>
                    <a:pt x="3510" y="16"/>
                    <a:pt x="3414" y="0"/>
                    <a:pt x="3320" y="0"/>
                  </a:cubicBezTo>
                  <a:close/>
                </a:path>
              </a:pathLst>
            </a:custGeom>
            <a:no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951;p28">
              <a:extLst>
                <a:ext uri="{FF2B5EF4-FFF2-40B4-BE49-F238E27FC236}">
                  <a16:creationId xmlns="" xmlns:a16="http://schemas.microsoft.com/office/drawing/2014/main" id="{0B20AFA9-BCE2-4123-A424-84F384B419FA}"/>
                </a:ext>
              </a:extLst>
            </p:cNvPr>
            <p:cNvSpPr/>
            <p:nvPr/>
          </p:nvSpPr>
          <p:spPr>
            <a:xfrm>
              <a:off x="7208077" y="2567422"/>
              <a:ext cx="305533" cy="689805"/>
            </a:xfrm>
            <a:custGeom>
              <a:avLst/>
              <a:gdLst/>
              <a:ahLst/>
              <a:cxnLst/>
              <a:rect l="l" t="t" r="r" b="b"/>
              <a:pathLst>
                <a:path w="3178" h="7175" extrusionOk="0">
                  <a:moveTo>
                    <a:pt x="3043" y="1"/>
                  </a:moveTo>
                  <a:cubicBezTo>
                    <a:pt x="2432" y="2527"/>
                    <a:pt x="1409" y="4915"/>
                    <a:pt x="0" y="7099"/>
                  </a:cubicBezTo>
                  <a:lnTo>
                    <a:pt x="115" y="7174"/>
                  </a:lnTo>
                  <a:cubicBezTo>
                    <a:pt x="1533" y="4978"/>
                    <a:pt x="2563" y="2576"/>
                    <a:pt x="3177" y="33"/>
                  </a:cubicBezTo>
                  <a:lnTo>
                    <a:pt x="3043" y="1"/>
                  </a:ln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0" name="Google Shape;952;p28">
              <a:extLst>
                <a:ext uri="{FF2B5EF4-FFF2-40B4-BE49-F238E27FC236}">
                  <a16:creationId xmlns="" xmlns:a16="http://schemas.microsoft.com/office/drawing/2014/main" id="{F859276D-547A-45CA-BF6C-4034667D3C75}"/>
                </a:ext>
              </a:extLst>
            </p:cNvPr>
            <p:cNvSpPr/>
            <p:nvPr/>
          </p:nvSpPr>
          <p:spPr>
            <a:xfrm>
              <a:off x="7853772" y="1956356"/>
              <a:ext cx="511561" cy="566745"/>
            </a:xfrm>
            <a:custGeom>
              <a:avLst/>
              <a:gdLst/>
              <a:ahLst/>
              <a:cxnLst/>
              <a:rect l="l" t="t" r="r" b="b"/>
              <a:pathLst>
                <a:path w="5321" h="5895" extrusionOk="0">
                  <a:moveTo>
                    <a:pt x="2144" y="0"/>
                  </a:moveTo>
                  <a:cubicBezTo>
                    <a:pt x="2144" y="0"/>
                    <a:pt x="2127" y="32"/>
                    <a:pt x="2094" y="91"/>
                  </a:cubicBezTo>
                  <a:cubicBezTo>
                    <a:pt x="1771" y="683"/>
                    <a:pt x="0" y="4040"/>
                    <a:pt x="552" y="5379"/>
                  </a:cubicBezTo>
                  <a:cubicBezTo>
                    <a:pt x="624" y="5550"/>
                    <a:pt x="735" y="5690"/>
                    <a:pt x="892" y="5785"/>
                  </a:cubicBezTo>
                  <a:cubicBezTo>
                    <a:pt x="996" y="5850"/>
                    <a:pt x="1114" y="5886"/>
                    <a:pt x="1239" y="5892"/>
                  </a:cubicBezTo>
                  <a:cubicBezTo>
                    <a:pt x="1258" y="5893"/>
                    <a:pt x="1277" y="5894"/>
                    <a:pt x="1296" y="5894"/>
                  </a:cubicBezTo>
                  <a:cubicBezTo>
                    <a:pt x="1600" y="5894"/>
                    <a:pt x="1951" y="5751"/>
                    <a:pt x="2314" y="5523"/>
                  </a:cubicBezTo>
                  <a:cubicBezTo>
                    <a:pt x="2385" y="5477"/>
                    <a:pt x="2458" y="5432"/>
                    <a:pt x="2530" y="5379"/>
                  </a:cubicBezTo>
                  <a:cubicBezTo>
                    <a:pt x="3873" y="4435"/>
                    <a:pt x="5320" y="2520"/>
                    <a:pt x="5320" y="2520"/>
                  </a:cubicBezTo>
                  <a:lnTo>
                    <a:pt x="5307" y="2510"/>
                  </a:lnTo>
                  <a:lnTo>
                    <a:pt x="5167" y="2399"/>
                  </a:lnTo>
                  <a:lnTo>
                    <a:pt x="2418" y="219"/>
                  </a:lnTo>
                  <a:lnTo>
                    <a:pt x="2144"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1" name="Google Shape;953;p28">
              <a:extLst>
                <a:ext uri="{FF2B5EF4-FFF2-40B4-BE49-F238E27FC236}">
                  <a16:creationId xmlns="" xmlns:a16="http://schemas.microsoft.com/office/drawing/2014/main" id="{3393A388-23AA-4D99-8765-960E6FFAE72B}"/>
                </a:ext>
              </a:extLst>
            </p:cNvPr>
            <p:cNvSpPr/>
            <p:nvPr/>
          </p:nvSpPr>
          <p:spPr>
            <a:xfrm>
              <a:off x="8055089" y="1956356"/>
              <a:ext cx="72393" cy="530981"/>
            </a:xfrm>
            <a:custGeom>
              <a:avLst/>
              <a:gdLst/>
              <a:ahLst/>
              <a:cxnLst/>
              <a:rect l="l" t="t" r="r" b="b"/>
              <a:pathLst>
                <a:path w="753" h="5523" extrusionOk="0">
                  <a:moveTo>
                    <a:pt x="50" y="0"/>
                  </a:moveTo>
                  <a:cubicBezTo>
                    <a:pt x="50" y="0"/>
                    <a:pt x="33" y="32"/>
                    <a:pt x="0" y="91"/>
                  </a:cubicBezTo>
                  <a:cubicBezTo>
                    <a:pt x="181" y="170"/>
                    <a:pt x="288" y="418"/>
                    <a:pt x="321" y="506"/>
                  </a:cubicBezTo>
                  <a:cubicBezTo>
                    <a:pt x="596" y="1239"/>
                    <a:pt x="517" y="2111"/>
                    <a:pt x="112" y="2781"/>
                  </a:cubicBezTo>
                  <a:cubicBezTo>
                    <a:pt x="95" y="2811"/>
                    <a:pt x="106" y="2853"/>
                    <a:pt x="135" y="2873"/>
                  </a:cubicBezTo>
                  <a:cubicBezTo>
                    <a:pt x="386" y="3026"/>
                    <a:pt x="530" y="3320"/>
                    <a:pt x="573" y="3775"/>
                  </a:cubicBezTo>
                  <a:cubicBezTo>
                    <a:pt x="628" y="4379"/>
                    <a:pt x="498" y="4990"/>
                    <a:pt x="220" y="5523"/>
                  </a:cubicBezTo>
                  <a:cubicBezTo>
                    <a:pt x="291" y="5477"/>
                    <a:pt x="364" y="5432"/>
                    <a:pt x="436" y="5379"/>
                  </a:cubicBezTo>
                  <a:cubicBezTo>
                    <a:pt x="658" y="4876"/>
                    <a:pt x="753" y="4317"/>
                    <a:pt x="700" y="3761"/>
                  </a:cubicBezTo>
                  <a:cubicBezTo>
                    <a:pt x="687" y="3582"/>
                    <a:pt x="655" y="3425"/>
                    <a:pt x="605" y="3287"/>
                  </a:cubicBezTo>
                  <a:cubicBezTo>
                    <a:pt x="589" y="3245"/>
                    <a:pt x="573" y="3206"/>
                    <a:pt x="557" y="3164"/>
                  </a:cubicBezTo>
                  <a:cubicBezTo>
                    <a:pt x="481" y="3007"/>
                    <a:pt x="383" y="2886"/>
                    <a:pt x="255" y="2794"/>
                  </a:cubicBezTo>
                  <a:cubicBezTo>
                    <a:pt x="353" y="2628"/>
                    <a:pt x="429" y="2451"/>
                    <a:pt x="484" y="2265"/>
                  </a:cubicBezTo>
                  <a:lnTo>
                    <a:pt x="488" y="2262"/>
                  </a:lnTo>
                  <a:cubicBezTo>
                    <a:pt x="520" y="2163"/>
                    <a:pt x="543" y="2065"/>
                    <a:pt x="563" y="1964"/>
                  </a:cubicBezTo>
                  <a:lnTo>
                    <a:pt x="563" y="1961"/>
                  </a:lnTo>
                  <a:cubicBezTo>
                    <a:pt x="661" y="1464"/>
                    <a:pt x="622" y="941"/>
                    <a:pt x="442" y="461"/>
                  </a:cubicBezTo>
                  <a:cubicBezTo>
                    <a:pt x="409" y="369"/>
                    <a:pt x="370" y="287"/>
                    <a:pt x="324" y="219"/>
                  </a:cubicBezTo>
                  <a:lnTo>
                    <a:pt x="50" y="0"/>
                  </a:ln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2" name="Google Shape;954;p28">
              <a:extLst>
                <a:ext uri="{FF2B5EF4-FFF2-40B4-BE49-F238E27FC236}">
                  <a16:creationId xmlns="" xmlns:a16="http://schemas.microsoft.com/office/drawing/2014/main" id="{000D0480-F2F6-4797-95EC-0B69A0CE68D0}"/>
                </a:ext>
              </a:extLst>
            </p:cNvPr>
            <p:cNvSpPr/>
            <p:nvPr/>
          </p:nvSpPr>
          <p:spPr>
            <a:xfrm>
              <a:off x="8100371" y="2186900"/>
              <a:ext cx="263712" cy="88257"/>
            </a:xfrm>
            <a:custGeom>
              <a:avLst/>
              <a:gdLst/>
              <a:ahLst/>
              <a:cxnLst/>
              <a:rect l="l" t="t" r="r" b="b"/>
              <a:pathLst>
                <a:path w="2743" h="918" extrusionOk="0">
                  <a:moveTo>
                    <a:pt x="2602" y="1"/>
                  </a:moveTo>
                  <a:cubicBezTo>
                    <a:pt x="2112" y="93"/>
                    <a:pt x="1647" y="337"/>
                    <a:pt x="1308" y="707"/>
                  </a:cubicBezTo>
                  <a:cubicBezTo>
                    <a:pt x="1275" y="687"/>
                    <a:pt x="1239" y="667"/>
                    <a:pt x="1203" y="654"/>
                  </a:cubicBezTo>
                  <a:cubicBezTo>
                    <a:pt x="1161" y="635"/>
                    <a:pt x="1118" y="618"/>
                    <a:pt x="1072" y="609"/>
                  </a:cubicBezTo>
                  <a:cubicBezTo>
                    <a:pt x="965" y="577"/>
                    <a:pt x="852" y="561"/>
                    <a:pt x="740" y="561"/>
                  </a:cubicBezTo>
                  <a:cubicBezTo>
                    <a:pt x="507" y="561"/>
                    <a:pt x="275" y="629"/>
                    <a:pt x="86" y="766"/>
                  </a:cubicBezTo>
                  <a:cubicBezTo>
                    <a:pt x="66" y="775"/>
                    <a:pt x="49" y="788"/>
                    <a:pt x="33" y="802"/>
                  </a:cubicBezTo>
                  <a:cubicBezTo>
                    <a:pt x="7" y="824"/>
                    <a:pt x="0" y="864"/>
                    <a:pt x="24" y="893"/>
                  </a:cubicBezTo>
                  <a:cubicBezTo>
                    <a:pt x="33" y="906"/>
                    <a:pt x="49" y="916"/>
                    <a:pt x="63" y="916"/>
                  </a:cubicBezTo>
                  <a:cubicBezTo>
                    <a:pt x="67" y="917"/>
                    <a:pt x="72" y="917"/>
                    <a:pt x="76" y="917"/>
                  </a:cubicBezTo>
                  <a:cubicBezTo>
                    <a:pt x="91" y="917"/>
                    <a:pt x="105" y="913"/>
                    <a:pt x="115" y="903"/>
                  </a:cubicBezTo>
                  <a:cubicBezTo>
                    <a:pt x="122" y="900"/>
                    <a:pt x="128" y="893"/>
                    <a:pt x="134" y="889"/>
                  </a:cubicBezTo>
                  <a:cubicBezTo>
                    <a:pt x="309" y="757"/>
                    <a:pt x="528" y="690"/>
                    <a:pt x="746" y="690"/>
                  </a:cubicBezTo>
                  <a:cubicBezTo>
                    <a:pt x="936" y="690"/>
                    <a:pt x="1127" y="741"/>
                    <a:pt x="1288" y="844"/>
                  </a:cubicBezTo>
                  <a:cubicBezTo>
                    <a:pt x="1299" y="852"/>
                    <a:pt x="1312" y="857"/>
                    <a:pt x="1325" y="857"/>
                  </a:cubicBezTo>
                  <a:cubicBezTo>
                    <a:pt x="1342" y="857"/>
                    <a:pt x="1360" y="849"/>
                    <a:pt x="1373" y="834"/>
                  </a:cubicBezTo>
                  <a:cubicBezTo>
                    <a:pt x="1719" y="435"/>
                    <a:pt x="2220" y="180"/>
                    <a:pt x="2742" y="112"/>
                  </a:cubicBezTo>
                  <a:lnTo>
                    <a:pt x="2602" y="1"/>
                  </a:ln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3" name="Google Shape;955;p28">
              <a:extLst>
                <a:ext uri="{FF2B5EF4-FFF2-40B4-BE49-F238E27FC236}">
                  <a16:creationId xmlns="" xmlns:a16="http://schemas.microsoft.com/office/drawing/2014/main" id="{B72548ED-D3B7-4738-8947-25ACC5E6C7A5}"/>
                </a:ext>
              </a:extLst>
            </p:cNvPr>
            <p:cNvSpPr/>
            <p:nvPr/>
          </p:nvSpPr>
          <p:spPr>
            <a:xfrm>
              <a:off x="8094410" y="2105181"/>
              <a:ext cx="152478" cy="148536"/>
            </a:xfrm>
            <a:custGeom>
              <a:avLst/>
              <a:gdLst/>
              <a:ahLst/>
              <a:cxnLst/>
              <a:rect l="l" t="t" r="r" b="b"/>
              <a:pathLst>
                <a:path w="1586" h="1545" extrusionOk="0">
                  <a:moveTo>
                    <a:pt x="772" y="0"/>
                  </a:moveTo>
                  <a:cubicBezTo>
                    <a:pt x="689" y="0"/>
                    <a:pt x="600" y="36"/>
                    <a:pt x="526" y="83"/>
                  </a:cubicBezTo>
                  <a:cubicBezTo>
                    <a:pt x="314" y="213"/>
                    <a:pt x="137" y="400"/>
                    <a:pt x="17" y="619"/>
                  </a:cubicBezTo>
                  <a:cubicBezTo>
                    <a:pt x="0" y="652"/>
                    <a:pt x="10" y="691"/>
                    <a:pt x="42" y="707"/>
                  </a:cubicBezTo>
                  <a:cubicBezTo>
                    <a:pt x="52" y="714"/>
                    <a:pt x="63" y="716"/>
                    <a:pt x="74" y="716"/>
                  </a:cubicBezTo>
                  <a:cubicBezTo>
                    <a:pt x="97" y="716"/>
                    <a:pt x="120" y="704"/>
                    <a:pt x="131" y="684"/>
                  </a:cubicBezTo>
                  <a:cubicBezTo>
                    <a:pt x="242" y="484"/>
                    <a:pt x="402" y="315"/>
                    <a:pt x="595" y="190"/>
                  </a:cubicBezTo>
                  <a:cubicBezTo>
                    <a:pt x="639" y="164"/>
                    <a:pt x="710" y="132"/>
                    <a:pt x="770" y="132"/>
                  </a:cubicBezTo>
                  <a:cubicBezTo>
                    <a:pt x="798" y="132"/>
                    <a:pt x="824" y="139"/>
                    <a:pt x="843" y="158"/>
                  </a:cubicBezTo>
                  <a:cubicBezTo>
                    <a:pt x="873" y="187"/>
                    <a:pt x="879" y="246"/>
                    <a:pt x="866" y="328"/>
                  </a:cubicBezTo>
                  <a:cubicBezTo>
                    <a:pt x="827" y="557"/>
                    <a:pt x="719" y="772"/>
                    <a:pt x="556" y="936"/>
                  </a:cubicBezTo>
                  <a:cubicBezTo>
                    <a:pt x="530" y="958"/>
                    <a:pt x="530" y="997"/>
                    <a:pt x="552" y="1024"/>
                  </a:cubicBezTo>
                  <a:cubicBezTo>
                    <a:pt x="563" y="1039"/>
                    <a:pt x="581" y="1046"/>
                    <a:pt x="599" y="1046"/>
                  </a:cubicBezTo>
                  <a:cubicBezTo>
                    <a:pt x="613" y="1046"/>
                    <a:pt x="628" y="1042"/>
                    <a:pt x="641" y="1034"/>
                  </a:cubicBezTo>
                  <a:cubicBezTo>
                    <a:pt x="772" y="939"/>
                    <a:pt x="968" y="805"/>
                    <a:pt x="1154" y="730"/>
                  </a:cubicBezTo>
                  <a:cubicBezTo>
                    <a:pt x="1190" y="714"/>
                    <a:pt x="1258" y="689"/>
                    <a:pt x="1318" y="689"/>
                  </a:cubicBezTo>
                  <a:cubicBezTo>
                    <a:pt x="1357" y="689"/>
                    <a:pt x="1392" y="699"/>
                    <a:pt x="1415" y="727"/>
                  </a:cubicBezTo>
                  <a:cubicBezTo>
                    <a:pt x="1442" y="756"/>
                    <a:pt x="1451" y="808"/>
                    <a:pt x="1442" y="887"/>
                  </a:cubicBezTo>
                  <a:cubicBezTo>
                    <a:pt x="1412" y="1092"/>
                    <a:pt x="1308" y="1292"/>
                    <a:pt x="1154" y="1429"/>
                  </a:cubicBezTo>
                  <a:cubicBezTo>
                    <a:pt x="1125" y="1456"/>
                    <a:pt x="1125" y="1495"/>
                    <a:pt x="1148" y="1524"/>
                  </a:cubicBezTo>
                  <a:cubicBezTo>
                    <a:pt x="1157" y="1534"/>
                    <a:pt x="1170" y="1540"/>
                    <a:pt x="1187" y="1543"/>
                  </a:cubicBezTo>
                  <a:cubicBezTo>
                    <a:pt x="1190" y="1544"/>
                    <a:pt x="1193" y="1544"/>
                    <a:pt x="1197" y="1544"/>
                  </a:cubicBezTo>
                  <a:cubicBezTo>
                    <a:pt x="1213" y="1544"/>
                    <a:pt x="1228" y="1538"/>
                    <a:pt x="1239" y="1527"/>
                  </a:cubicBezTo>
                  <a:cubicBezTo>
                    <a:pt x="1419" y="1367"/>
                    <a:pt x="1540" y="1142"/>
                    <a:pt x="1569" y="903"/>
                  </a:cubicBezTo>
                  <a:cubicBezTo>
                    <a:pt x="1585" y="789"/>
                    <a:pt x="1569" y="700"/>
                    <a:pt x="1517" y="641"/>
                  </a:cubicBezTo>
                  <a:cubicBezTo>
                    <a:pt x="1469" y="586"/>
                    <a:pt x="1402" y="559"/>
                    <a:pt x="1321" y="559"/>
                  </a:cubicBezTo>
                  <a:cubicBezTo>
                    <a:pt x="1257" y="559"/>
                    <a:pt x="1184" y="576"/>
                    <a:pt x="1105" y="609"/>
                  </a:cubicBezTo>
                  <a:cubicBezTo>
                    <a:pt x="1023" y="641"/>
                    <a:pt x="944" y="684"/>
                    <a:pt x="866" y="727"/>
                  </a:cubicBezTo>
                  <a:cubicBezTo>
                    <a:pt x="929" y="609"/>
                    <a:pt x="974" y="481"/>
                    <a:pt x="994" y="350"/>
                  </a:cubicBezTo>
                  <a:cubicBezTo>
                    <a:pt x="1017" y="223"/>
                    <a:pt x="997" y="128"/>
                    <a:pt x="935" y="66"/>
                  </a:cubicBezTo>
                  <a:cubicBezTo>
                    <a:pt x="889" y="19"/>
                    <a:pt x="832" y="0"/>
                    <a:pt x="772" y="0"/>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4" name="Google Shape;956;p28">
              <a:extLst>
                <a:ext uri="{FF2B5EF4-FFF2-40B4-BE49-F238E27FC236}">
                  <a16:creationId xmlns="" xmlns:a16="http://schemas.microsoft.com/office/drawing/2014/main" id="{0E678921-87F3-4B28-BF0A-CF41D2FC050E}"/>
                </a:ext>
              </a:extLst>
            </p:cNvPr>
            <p:cNvSpPr/>
            <p:nvPr/>
          </p:nvSpPr>
          <p:spPr>
            <a:xfrm>
              <a:off x="7895496" y="2471282"/>
              <a:ext cx="78643" cy="90852"/>
            </a:xfrm>
            <a:custGeom>
              <a:avLst/>
              <a:gdLst/>
              <a:ahLst/>
              <a:cxnLst/>
              <a:rect l="l" t="t" r="r" b="b"/>
              <a:pathLst>
                <a:path w="818" h="945" extrusionOk="0">
                  <a:moveTo>
                    <a:pt x="122" y="1"/>
                  </a:moveTo>
                  <a:cubicBezTo>
                    <a:pt x="82" y="285"/>
                    <a:pt x="40" y="660"/>
                    <a:pt x="1" y="945"/>
                  </a:cubicBezTo>
                  <a:cubicBezTo>
                    <a:pt x="278" y="791"/>
                    <a:pt x="540" y="677"/>
                    <a:pt x="817" y="527"/>
                  </a:cubicBezTo>
                  <a:cubicBezTo>
                    <a:pt x="536" y="435"/>
                    <a:pt x="288" y="245"/>
                    <a:pt x="122" y="1"/>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5" name="Google Shape;957;p28">
              <a:extLst>
                <a:ext uri="{FF2B5EF4-FFF2-40B4-BE49-F238E27FC236}">
                  <a16:creationId xmlns="" xmlns:a16="http://schemas.microsoft.com/office/drawing/2014/main" id="{E3CDA405-979A-450C-BBF4-BFFE51B3D122}"/>
                </a:ext>
              </a:extLst>
            </p:cNvPr>
            <p:cNvSpPr/>
            <p:nvPr/>
          </p:nvSpPr>
          <p:spPr>
            <a:xfrm>
              <a:off x="7271919" y="1278823"/>
              <a:ext cx="512234" cy="634716"/>
            </a:xfrm>
            <a:custGeom>
              <a:avLst/>
              <a:gdLst/>
              <a:ahLst/>
              <a:cxnLst/>
              <a:rect l="l" t="t" r="r" b="b"/>
              <a:pathLst>
                <a:path w="5328" h="6602" extrusionOk="0">
                  <a:moveTo>
                    <a:pt x="1287" y="0"/>
                  </a:moveTo>
                  <a:cubicBezTo>
                    <a:pt x="1199" y="0"/>
                    <a:pt x="1105" y="13"/>
                    <a:pt x="1007" y="42"/>
                  </a:cubicBezTo>
                  <a:cubicBezTo>
                    <a:pt x="768" y="114"/>
                    <a:pt x="563" y="277"/>
                    <a:pt x="415" y="480"/>
                  </a:cubicBezTo>
                  <a:cubicBezTo>
                    <a:pt x="174" y="810"/>
                    <a:pt x="79" y="1225"/>
                    <a:pt x="53" y="1634"/>
                  </a:cubicBezTo>
                  <a:cubicBezTo>
                    <a:pt x="0" y="2483"/>
                    <a:pt x="222" y="3320"/>
                    <a:pt x="513" y="4111"/>
                  </a:cubicBezTo>
                  <a:cubicBezTo>
                    <a:pt x="673" y="4542"/>
                    <a:pt x="854" y="4963"/>
                    <a:pt x="1053" y="5379"/>
                  </a:cubicBezTo>
                  <a:cubicBezTo>
                    <a:pt x="1105" y="5486"/>
                    <a:pt x="1697" y="6592"/>
                    <a:pt x="1690" y="6601"/>
                  </a:cubicBezTo>
                  <a:lnTo>
                    <a:pt x="1690" y="6601"/>
                  </a:lnTo>
                  <a:cubicBezTo>
                    <a:pt x="1798" y="6526"/>
                    <a:pt x="1909" y="6425"/>
                    <a:pt x="1955" y="6385"/>
                  </a:cubicBezTo>
                  <a:cubicBezTo>
                    <a:pt x="2056" y="6301"/>
                    <a:pt x="2157" y="6218"/>
                    <a:pt x="2255" y="6134"/>
                  </a:cubicBezTo>
                  <a:cubicBezTo>
                    <a:pt x="3050" y="5451"/>
                    <a:pt x="3860" y="4705"/>
                    <a:pt x="4455" y="3839"/>
                  </a:cubicBezTo>
                  <a:cubicBezTo>
                    <a:pt x="4896" y="3192"/>
                    <a:pt x="5328" y="2287"/>
                    <a:pt x="5164" y="1473"/>
                  </a:cubicBezTo>
                  <a:cubicBezTo>
                    <a:pt x="5135" y="1333"/>
                    <a:pt x="5089" y="1195"/>
                    <a:pt x="5020" y="1061"/>
                  </a:cubicBezTo>
                  <a:cubicBezTo>
                    <a:pt x="4866" y="756"/>
                    <a:pt x="4582" y="571"/>
                    <a:pt x="4243" y="571"/>
                  </a:cubicBezTo>
                  <a:cubicBezTo>
                    <a:pt x="4238" y="571"/>
                    <a:pt x="4232" y="571"/>
                    <a:pt x="4226" y="571"/>
                  </a:cubicBezTo>
                  <a:cubicBezTo>
                    <a:pt x="3497" y="588"/>
                    <a:pt x="2866" y="1399"/>
                    <a:pt x="2622" y="2006"/>
                  </a:cubicBezTo>
                  <a:cubicBezTo>
                    <a:pt x="2592" y="2078"/>
                    <a:pt x="2566" y="2150"/>
                    <a:pt x="2540" y="2218"/>
                  </a:cubicBezTo>
                  <a:cubicBezTo>
                    <a:pt x="2543" y="2147"/>
                    <a:pt x="2546" y="2072"/>
                    <a:pt x="2546" y="1996"/>
                  </a:cubicBezTo>
                  <a:cubicBezTo>
                    <a:pt x="2546" y="1278"/>
                    <a:pt x="2158" y="0"/>
                    <a:pt x="1287" y="0"/>
                  </a:cubicBezTo>
                  <a:close/>
                  <a:moveTo>
                    <a:pt x="1690" y="6601"/>
                  </a:moveTo>
                  <a:lnTo>
                    <a:pt x="1690" y="6601"/>
                  </a:lnTo>
                  <a:cubicBezTo>
                    <a:pt x="1690" y="6601"/>
                    <a:pt x="1690" y="6601"/>
                    <a:pt x="1690" y="6601"/>
                  </a:cubicBezTo>
                  <a:cubicBezTo>
                    <a:pt x="1690" y="6601"/>
                    <a:pt x="1690" y="6601"/>
                    <a:pt x="1690" y="6601"/>
                  </a:cubicBezTo>
                  <a:close/>
                </a:path>
              </a:pathLst>
            </a:custGeom>
            <a:no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6" name="Google Shape;958;p28">
              <a:extLst>
                <a:ext uri="{FF2B5EF4-FFF2-40B4-BE49-F238E27FC236}">
                  <a16:creationId xmlns="" xmlns:a16="http://schemas.microsoft.com/office/drawing/2014/main" id="{25579567-2C34-42BD-9700-B11D18C73A2C}"/>
                </a:ext>
              </a:extLst>
            </p:cNvPr>
            <p:cNvSpPr/>
            <p:nvPr/>
          </p:nvSpPr>
          <p:spPr>
            <a:xfrm>
              <a:off x="5581176" y="1262301"/>
              <a:ext cx="439937" cy="545595"/>
            </a:xfrm>
            <a:custGeom>
              <a:avLst/>
              <a:gdLst/>
              <a:ahLst/>
              <a:cxnLst/>
              <a:rect l="l" t="t" r="r" b="b"/>
              <a:pathLst>
                <a:path w="4576" h="5675" extrusionOk="0">
                  <a:moveTo>
                    <a:pt x="1165" y="0"/>
                  </a:moveTo>
                  <a:cubicBezTo>
                    <a:pt x="1098" y="0"/>
                    <a:pt x="1028" y="9"/>
                    <a:pt x="954" y="27"/>
                  </a:cubicBezTo>
                  <a:cubicBezTo>
                    <a:pt x="746" y="78"/>
                    <a:pt x="562" y="213"/>
                    <a:pt x="428" y="380"/>
                  </a:cubicBezTo>
                  <a:cubicBezTo>
                    <a:pt x="209" y="654"/>
                    <a:pt x="114" y="1007"/>
                    <a:pt x="79" y="1353"/>
                  </a:cubicBezTo>
                  <a:cubicBezTo>
                    <a:pt x="1" y="2079"/>
                    <a:pt x="164" y="2808"/>
                    <a:pt x="383" y="3497"/>
                  </a:cubicBezTo>
                  <a:cubicBezTo>
                    <a:pt x="503" y="3873"/>
                    <a:pt x="644" y="4239"/>
                    <a:pt x="801" y="4602"/>
                  </a:cubicBezTo>
                  <a:cubicBezTo>
                    <a:pt x="840" y="4697"/>
                    <a:pt x="1310" y="5671"/>
                    <a:pt x="1304" y="5674"/>
                  </a:cubicBezTo>
                  <a:cubicBezTo>
                    <a:pt x="1399" y="5612"/>
                    <a:pt x="1497" y="5530"/>
                    <a:pt x="1540" y="5498"/>
                  </a:cubicBezTo>
                  <a:lnTo>
                    <a:pt x="1805" y="5291"/>
                  </a:lnTo>
                  <a:cubicBezTo>
                    <a:pt x="2511" y="4736"/>
                    <a:pt x="3229" y="4128"/>
                    <a:pt x="3772" y="3406"/>
                  </a:cubicBezTo>
                  <a:cubicBezTo>
                    <a:pt x="4173" y="2867"/>
                    <a:pt x="4576" y="2108"/>
                    <a:pt x="4464" y="1402"/>
                  </a:cubicBezTo>
                  <a:cubicBezTo>
                    <a:pt x="4445" y="1282"/>
                    <a:pt x="4409" y="1161"/>
                    <a:pt x="4357" y="1043"/>
                  </a:cubicBezTo>
                  <a:cubicBezTo>
                    <a:pt x="4236" y="775"/>
                    <a:pt x="3991" y="602"/>
                    <a:pt x="3693" y="595"/>
                  </a:cubicBezTo>
                  <a:cubicBezTo>
                    <a:pt x="3687" y="595"/>
                    <a:pt x="3681" y="595"/>
                    <a:pt x="3675" y="595"/>
                  </a:cubicBezTo>
                  <a:cubicBezTo>
                    <a:pt x="3058" y="595"/>
                    <a:pt x="2495" y="1260"/>
                    <a:pt x="2265" y="1769"/>
                  </a:cubicBezTo>
                  <a:cubicBezTo>
                    <a:pt x="2239" y="1828"/>
                    <a:pt x="2212" y="1890"/>
                    <a:pt x="2190" y="1948"/>
                  </a:cubicBezTo>
                  <a:cubicBezTo>
                    <a:pt x="2193" y="1886"/>
                    <a:pt x="2200" y="1821"/>
                    <a:pt x="2200" y="1759"/>
                  </a:cubicBezTo>
                  <a:cubicBezTo>
                    <a:pt x="2227" y="1130"/>
                    <a:pt x="1932" y="0"/>
                    <a:pt x="1165" y="0"/>
                  </a:cubicBezTo>
                  <a:close/>
                </a:path>
              </a:pathLst>
            </a:custGeom>
            <a:no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7" name="Google Shape;959;p28">
              <a:extLst>
                <a:ext uri="{FF2B5EF4-FFF2-40B4-BE49-F238E27FC236}">
                  <a16:creationId xmlns="" xmlns:a16="http://schemas.microsoft.com/office/drawing/2014/main" id="{23C00AFA-3531-42E8-8B02-F6C25CD9C496}"/>
                </a:ext>
              </a:extLst>
            </p:cNvPr>
            <p:cNvSpPr/>
            <p:nvPr/>
          </p:nvSpPr>
          <p:spPr>
            <a:xfrm>
              <a:off x="7242610" y="2522525"/>
              <a:ext cx="677499" cy="711340"/>
            </a:xfrm>
            <a:custGeom>
              <a:avLst/>
              <a:gdLst/>
              <a:ahLst/>
              <a:cxnLst/>
              <a:rect l="l" t="t" r="r" b="b"/>
              <a:pathLst>
                <a:path w="7047" h="7399" extrusionOk="0">
                  <a:moveTo>
                    <a:pt x="6929" y="0"/>
                  </a:moveTo>
                  <a:cubicBezTo>
                    <a:pt x="5615" y="2108"/>
                    <a:pt x="2249" y="5651"/>
                    <a:pt x="0" y="7288"/>
                  </a:cubicBezTo>
                  <a:lnTo>
                    <a:pt x="82" y="7399"/>
                  </a:lnTo>
                  <a:cubicBezTo>
                    <a:pt x="1141" y="6628"/>
                    <a:pt x="2520" y="5376"/>
                    <a:pt x="3867" y="3967"/>
                  </a:cubicBezTo>
                  <a:cubicBezTo>
                    <a:pt x="5243" y="2530"/>
                    <a:pt x="6400" y="1108"/>
                    <a:pt x="7047" y="72"/>
                  </a:cubicBezTo>
                  <a:lnTo>
                    <a:pt x="6929" y="0"/>
                  </a:ln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8" name="Google Shape;960;p28">
              <a:extLst>
                <a:ext uri="{FF2B5EF4-FFF2-40B4-BE49-F238E27FC236}">
                  <a16:creationId xmlns="" xmlns:a16="http://schemas.microsoft.com/office/drawing/2014/main" id="{6A06D9FD-7F7C-4B55-A43E-4871C29F14F5}"/>
                </a:ext>
              </a:extLst>
            </p:cNvPr>
            <p:cNvSpPr/>
            <p:nvPr/>
          </p:nvSpPr>
          <p:spPr>
            <a:xfrm>
              <a:off x="7428641" y="2636354"/>
              <a:ext cx="493390" cy="251695"/>
            </a:xfrm>
            <a:custGeom>
              <a:avLst/>
              <a:gdLst/>
              <a:ahLst/>
              <a:cxnLst/>
              <a:rect l="l" t="t" r="r" b="b"/>
              <a:pathLst>
                <a:path w="5132" h="2618" extrusionOk="0">
                  <a:moveTo>
                    <a:pt x="4032" y="1"/>
                  </a:moveTo>
                  <a:cubicBezTo>
                    <a:pt x="3949" y="1"/>
                    <a:pt x="3866" y="7"/>
                    <a:pt x="3785" y="19"/>
                  </a:cubicBezTo>
                  <a:cubicBezTo>
                    <a:pt x="3752" y="22"/>
                    <a:pt x="3723" y="29"/>
                    <a:pt x="3690" y="32"/>
                  </a:cubicBezTo>
                  <a:cubicBezTo>
                    <a:pt x="3543" y="58"/>
                    <a:pt x="3395" y="100"/>
                    <a:pt x="3252" y="143"/>
                  </a:cubicBezTo>
                  <a:cubicBezTo>
                    <a:pt x="2795" y="284"/>
                    <a:pt x="2353" y="477"/>
                    <a:pt x="1938" y="708"/>
                  </a:cubicBezTo>
                  <a:cubicBezTo>
                    <a:pt x="1876" y="741"/>
                    <a:pt x="1820" y="777"/>
                    <a:pt x="1762" y="810"/>
                  </a:cubicBezTo>
                  <a:cubicBezTo>
                    <a:pt x="1722" y="836"/>
                    <a:pt x="1686" y="855"/>
                    <a:pt x="1650" y="881"/>
                  </a:cubicBezTo>
                  <a:lnTo>
                    <a:pt x="1647" y="881"/>
                  </a:lnTo>
                  <a:cubicBezTo>
                    <a:pt x="1369" y="1055"/>
                    <a:pt x="1108" y="1248"/>
                    <a:pt x="857" y="1457"/>
                  </a:cubicBezTo>
                  <a:cubicBezTo>
                    <a:pt x="736" y="1561"/>
                    <a:pt x="101" y="2202"/>
                    <a:pt x="13" y="2336"/>
                  </a:cubicBezTo>
                  <a:lnTo>
                    <a:pt x="10" y="2336"/>
                  </a:lnTo>
                  <a:cubicBezTo>
                    <a:pt x="3" y="2346"/>
                    <a:pt x="0" y="2355"/>
                    <a:pt x="0" y="2355"/>
                  </a:cubicBezTo>
                  <a:cubicBezTo>
                    <a:pt x="6" y="2369"/>
                    <a:pt x="62" y="2385"/>
                    <a:pt x="147" y="2405"/>
                  </a:cubicBezTo>
                  <a:cubicBezTo>
                    <a:pt x="438" y="2467"/>
                    <a:pt x="1072" y="2555"/>
                    <a:pt x="1206" y="2571"/>
                  </a:cubicBezTo>
                  <a:cubicBezTo>
                    <a:pt x="1477" y="2599"/>
                    <a:pt x="1751" y="2617"/>
                    <a:pt x="2025" y="2617"/>
                  </a:cubicBezTo>
                  <a:cubicBezTo>
                    <a:pt x="2171" y="2617"/>
                    <a:pt x="2316" y="2612"/>
                    <a:pt x="2461" y="2601"/>
                  </a:cubicBezTo>
                  <a:cubicBezTo>
                    <a:pt x="2683" y="2584"/>
                    <a:pt x="2905" y="2551"/>
                    <a:pt x="3128" y="2500"/>
                  </a:cubicBezTo>
                  <a:cubicBezTo>
                    <a:pt x="3187" y="2483"/>
                    <a:pt x="3246" y="2470"/>
                    <a:pt x="3301" y="2453"/>
                  </a:cubicBezTo>
                  <a:lnTo>
                    <a:pt x="3304" y="2453"/>
                  </a:lnTo>
                  <a:cubicBezTo>
                    <a:pt x="3840" y="2303"/>
                    <a:pt x="4344" y="2035"/>
                    <a:pt x="4723" y="1630"/>
                  </a:cubicBezTo>
                  <a:cubicBezTo>
                    <a:pt x="4729" y="1623"/>
                    <a:pt x="4736" y="1617"/>
                    <a:pt x="4742" y="1610"/>
                  </a:cubicBezTo>
                  <a:cubicBezTo>
                    <a:pt x="4762" y="1587"/>
                    <a:pt x="4785" y="1565"/>
                    <a:pt x="4804" y="1539"/>
                  </a:cubicBezTo>
                  <a:cubicBezTo>
                    <a:pt x="4991" y="1313"/>
                    <a:pt x="5131" y="1032"/>
                    <a:pt x="5092" y="744"/>
                  </a:cubicBezTo>
                  <a:cubicBezTo>
                    <a:pt x="5085" y="718"/>
                    <a:pt x="5082" y="688"/>
                    <a:pt x="5072" y="666"/>
                  </a:cubicBezTo>
                  <a:cubicBezTo>
                    <a:pt x="5065" y="640"/>
                    <a:pt x="5059" y="614"/>
                    <a:pt x="5050" y="587"/>
                  </a:cubicBezTo>
                  <a:cubicBezTo>
                    <a:pt x="4935" y="303"/>
                    <a:pt x="4644" y="97"/>
                    <a:pt x="4337" y="32"/>
                  </a:cubicBezTo>
                  <a:cubicBezTo>
                    <a:pt x="4236" y="10"/>
                    <a:pt x="4134" y="1"/>
                    <a:pt x="4032" y="1"/>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961;p28">
              <a:extLst>
                <a:ext uri="{FF2B5EF4-FFF2-40B4-BE49-F238E27FC236}">
                  <a16:creationId xmlns="" xmlns:a16="http://schemas.microsoft.com/office/drawing/2014/main" id="{2FCDFD75-4F06-45F2-9055-D789DFD9B023}"/>
                </a:ext>
              </a:extLst>
            </p:cNvPr>
            <p:cNvSpPr/>
            <p:nvPr/>
          </p:nvSpPr>
          <p:spPr>
            <a:xfrm>
              <a:off x="7416335" y="2692788"/>
              <a:ext cx="487718" cy="174783"/>
            </a:xfrm>
            <a:custGeom>
              <a:avLst/>
              <a:gdLst/>
              <a:ahLst/>
              <a:cxnLst/>
              <a:rect l="l" t="t" r="r" b="b"/>
              <a:pathLst>
                <a:path w="5073" h="1818" extrusionOk="0">
                  <a:moveTo>
                    <a:pt x="5047" y="0"/>
                  </a:moveTo>
                  <a:cubicBezTo>
                    <a:pt x="4507" y="353"/>
                    <a:pt x="3935" y="658"/>
                    <a:pt x="3344" y="905"/>
                  </a:cubicBezTo>
                  <a:cubicBezTo>
                    <a:pt x="3318" y="919"/>
                    <a:pt x="3288" y="932"/>
                    <a:pt x="3259" y="941"/>
                  </a:cubicBezTo>
                  <a:cubicBezTo>
                    <a:pt x="2880" y="1101"/>
                    <a:pt x="2494" y="1239"/>
                    <a:pt x="2099" y="1350"/>
                  </a:cubicBezTo>
                  <a:cubicBezTo>
                    <a:pt x="2089" y="1356"/>
                    <a:pt x="2079" y="1356"/>
                    <a:pt x="2066" y="1360"/>
                  </a:cubicBezTo>
                  <a:cubicBezTo>
                    <a:pt x="1860" y="1422"/>
                    <a:pt x="1651" y="1474"/>
                    <a:pt x="1442" y="1523"/>
                  </a:cubicBezTo>
                  <a:cubicBezTo>
                    <a:pt x="1416" y="1530"/>
                    <a:pt x="1386" y="1533"/>
                    <a:pt x="1360" y="1540"/>
                  </a:cubicBezTo>
                  <a:cubicBezTo>
                    <a:pt x="916" y="1638"/>
                    <a:pt x="468" y="1706"/>
                    <a:pt x="13" y="1749"/>
                  </a:cubicBezTo>
                  <a:lnTo>
                    <a:pt x="10" y="1749"/>
                  </a:lnTo>
                  <a:cubicBezTo>
                    <a:pt x="4" y="1759"/>
                    <a:pt x="1" y="1768"/>
                    <a:pt x="1" y="1768"/>
                  </a:cubicBezTo>
                  <a:cubicBezTo>
                    <a:pt x="4" y="1782"/>
                    <a:pt x="63" y="1798"/>
                    <a:pt x="148" y="1818"/>
                  </a:cubicBezTo>
                  <a:cubicBezTo>
                    <a:pt x="808" y="1749"/>
                    <a:pt x="1458" y="1622"/>
                    <a:pt x="2092" y="1439"/>
                  </a:cubicBezTo>
                  <a:lnTo>
                    <a:pt x="2092" y="1435"/>
                  </a:lnTo>
                  <a:cubicBezTo>
                    <a:pt x="2125" y="1429"/>
                    <a:pt x="2158" y="1419"/>
                    <a:pt x="2190" y="1409"/>
                  </a:cubicBezTo>
                  <a:cubicBezTo>
                    <a:pt x="2778" y="1232"/>
                    <a:pt x="3354" y="1010"/>
                    <a:pt x="3906" y="739"/>
                  </a:cubicBezTo>
                  <a:cubicBezTo>
                    <a:pt x="3935" y="726"/>
                    <a:pt x="3965" y="713"/>
                    <a:pt x="3991" y="697"/>
                  </a:cubicBezTo>
                  <a:cubicBezTo>
                    <a:pt x="4364" y="510"/>
                    <a:pt x="4723" y="305"/>
                    <a:pt x="5073" y="79"/>
                  </a:cubicBezTo>
                  <a:cubicBezTo>
                    <a:pt x="5066" y="53"/>
                    <a:pt x="5056" y="27"/>
                    <a:pt x="504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 name="Google Shape;962;p28">
              <a:extLst>
                <a:ext uri="{FF2B5EF4-FFF2-40B4-BE49-F238E27FC236}">
                  <a16:creationId xmlns="" xmlns:a16="http://schemas.microsoft.com/office/drawing/2014/main" id="{87EBC9CA-6953-4086-95C5-38AE5CC88F2C}"/>
                </a:ext>
              </a:extLst>
            </p:cNvPr>
            <p:cNvSpPr/>
            <p:nvPr/>
          </p:nvSpPr>
          <p:spPr>
            <a:xfrm>
              <a:off x="7790223" y="2757202"/>
              <a:ext cx="88160" cy="34034"/>
            </a:xfrm>
            <a:custGeom>
              <a:avLst/>
              <a:gdLst/>
              <a:ahLst/>
              <a:cxnLst/>
              <a:rect l="l" t="t" r="r" b="b"/>
              <a:pathLst>
                <a:path w="917" h="354" extrusionOk="0">
                  <a:moveTo>
                    <a:pt x="47" y="0"/>
                  </a:moveTo>
                  <a:cubicBezTo>
                    <a:pt x="39" y="0"/>
                    <a:pt x="32" y="3"/>
                    <a:pt x="24" y="7"/>
                  </a:cubicBezTo>
                  <a:cubicBezTo>
                    <a:pt x="17" y="10"/>
                    <a:pt x="14" y="13"/>
                    <a:pt x="10" y="20"/>
                  </a:cubicBezTo>
                  <a:cubicBezTo>
                    <a:pt x="1" y="36"/>
                    <a:pt x="4" y="56"/>
                    <a:pt x="17" y="69"/>
                  </a:cubicBezTo>
                  <a:cubicBezTo>
                    <a:pt x="20" y="72"/>
                    <a:pt x="20" y="72"/>
                    <a:pt x="24" y="75"/>
                  </a:cubicBezTo>
                  <a:cubicBezTo>
                    <a:pt x="282" y="220"/>
                    <a:pt x="563" y="311"/>
                    <a:pt x="853" y="353"/>
                  </a:cubicBezTo>
                  <a:cubicBezTo>
                    <a:pt x="873" y="330"/>
                    <a:pt x="897" y="308"/>
                    <a:pt x="916" y="282"/>
                  </a:cubicBezTo>
                  <a:cubicBezTo>
                    <a:pt x="631" y="249"/>
                    <a:pt x="354" y="161"/>
                    <a:pt x="102" y="27"/>
                  </a:cubicBezTo>
                  <a:cubicBezTo>
                    <a:pt x="89" y="20"/>
                    <a:pt x="76" y="13"/>
                    <a:pt x="63" y="4"/>
                  </a:cubicBezTo>
                  <a:cubicBezTo>
                    <a:pt x="57" y="1"/>
                    <a:pt x="52" y="0"/>
                    <a:pt x="4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 name="Google Shape;963;p28">
              <a:extLst>
                <a:ext uri="{FF2B5EF4-FFF2-40B4-BE49-F238E27FC236}">
                  <a16:creationId xmlns="" xmlns:a16="http://schemas.microsoft.com/office/drawing/2014/main" id="{63830AF7-F9CE-449F-A0ED-7680CA05600E}"/>
                </a:ext>
              </a:extLst>
            </p:cNvPr>
            <p:cNvSpPr/>
            <p:nvPr/>
          </p:nvSpPr>
          <p:spPr>
            <a:xfrm>
              <a:off x="7729655" y="2638085"/>
              <a:ext cx="50281" cy="148825"/>
            </a:xfrm>
            <a:custGeom>
              <a:avLst/>
              <a:gdLst/>
              <a:ahLst/>
              <a:cxnLst/>
              <a:rect l="l" t="t" r="r" b="b"/>
              <a:pathLst>
                <a:path w="523" h="1548" extrusionOk="0">
                  <a:moveTo>
                    <a:pt x="523" y="1"/>
                  </a:moveTo>
                  <a:lnTo>
                    <a:pt x="523" y="1"/>
                  </a:lnTo>
                  <a:cubicBezTo>
                    <a:pt x="494" y="4"/>
                    <a:pt x="464" y="11"/>
                    <a:pt x="432" y="14"/>
                  </a:cubicBezTo>
                  <a:cubicBezTo>
                    <a:pt x="232" y="494"/>
                    <a:pt x="88" y="991"/>
                    <a:pt x="0" y="1501"/>
                  </a:cubicBezTo>
                  <a:lnTo>
                    <a:pt x="0" y="1510"/>
                  </a:lnTo>
                  <a:cubicBezTo>
                    <a:pt x="0" y="1530"/>
                    <a:pt x="13" y="1543"/>
                    <a:pt x="32" y="1547"/>
                  </a:cubicBezTo>
                  <a:cubicBezTo>
                    <a:pt x="34" y="1547"/>
                    <a:pt x="36" y="1547"/>
                    <a:pt x="38" y="1547"/>
                  </a:cubicBezTo>
                  <a:cubicBezTo>
                    <a:pt x="56" y="1547"/>
                    <a:pt x="76" y="1535"/>
                    <a:pt x="79" y="1514"/>
                  </a:cubicBezTo>
                  <a:cubicBezTo>
                    <a:pt x="82" y="1501"/>
                    <a:pt x="82" y="1488"/>
                    <a:pt x="85" y="1474"/>
                  </a:cubicBezTo>
                  <a:cubicBezTo>
                    <a:pt x="177" y="968"/>
                    <a:pt x="323" y="474"/>
                    <a:pt x="52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 name="Google Shape;964;p28">
              <a:extLst>
                <a:ext uri="{FF2B5EF4-FFF2-40B4-BE49-F238E27FC236}">
                  <a16:creationId xmlns="" xmlns:a16="http://schemas.microsoft.com/office/drawing/2014/main" id="{C49E2FFD-598E-41B0-BD12-C7841A552952}"/>
                </a:ext>
              </a:extLst>
            </p:cNvPr>
            <p:cNvSpPr/>
            <p:nvPr/>
          </p:nvSpPr>
          <p:spPr>
            <a:xfrm>
              <a:off x="7613037" y="2822577"/>
              <a:ext cx="120752" cy="54127"/>
            </a:xfrm>
            <a:custGeom>
              <a:avLst/>
              <a:gdLst/>
              <a:ahLst/>
              <a:cxnLst/>
              <a:rect l="l" t="t" r="r" b="b"/>
              <a:pathLst>
                <a:path w="1256" h="563" extrusionOk="0">
                  <a:moveTo>
                    <a:pt x="53" y="0"/>
                  </a:moveTo>
                  <a:cubicBezTo>
                    <a:pt x="46" y="0"/>
                    <a:pt x="33" y="0"/>
                    <a:pt x="26" y="6"/>
                  </a:cubicBezTo>
                  <a:cubicBezTo>
                    <a:pt x="23" y="6"/>
                    <a:pt x="20" y="6"/>
                    <a:pt x="20" y="10"/>
                  </a:cubicBezTo>
                  <a:cubicBezTo>
                    <a:pt x="17" y="13"/>
                    <a:pt x="17" y="13"/>
                    <a:pt x="14" y="17"/>
                  </a:cubicBezTo>
                  <a:cubicBezTo>
                    <a:pt x="1" y="33"/>
                    <a:pt x="4" y="56"/>
                    <a:pt x="23" y="69"/>
                  </a:cubicBezTo>
                  <a:cubicBezTo>
                    <a:pt x="30" y="75"/>
                    <a:pt x="40" y="82"/>
                    <a:pt x="46" y="89"/>
                  </a:cubicBezTo>
                  <a:lnTo>
                    <a:pt x="46" y="85"/>
                  </a:lnTo>
                  <a:cubicBezTo>
                    <a:pt x="354" y="314"/>
                    <a:pt x="710" y="474"/>
                    <a:pt x="1079" y="563"/>
                  </a:cubicBezTo>
                  <a:lnTo>
                    <a:pt x="1082" y="563"/>
                  </a:lnTo>
                  <a:cubicBezTo>
                    <a:pt x="1141" y="546"/>
                    <a:pt x="1197" y="533"/>
                    <a:pt x="1256" y="516"/>
                  </a:cubicBezTo>
                  <a:cubicBezTo>
                    <a:pt x="857" y="448"/>
                    <a:pt x="474" y="291"/>
                    <a:pt x="144" y="59"/>
                  </a:cubicBezTo>
                  <a:cubicBezTo>
                    <a:pt x="118" y="42"/>
                    <a:pt x="92" y="26"/>
                    <a:pt x="69" y="6"/>
                  </a:cubicBezTo>
                  <a:cubicBezTo>
                    <a:pt x="66" y="3"/>
                    <a:pt x="59" y="0"/>
                    <a:pt x="53"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3" name="Google Shape;965;p28">
              <a:extLst>
                <a:ext uri="{FF2B5EF4-FFF2-40B4-BE49-F238E27FC236}">
                  <a16:creationId xmlns="" xmlns:a16="http://schemas.microsoft.com/office/drawing/2014/main" id="{332AE737-377C-421E-8D30-42F325B7C41F}"/>
                </a:ext>
              </a:extLst>
            </p:cNvPr>
            <p:cNvSpPr/>
            <p:nvPr/>
          </p:nvSpPr>
          <p:spPr>
            <a:xfrm>
              <a:off x="7546797" y="2714228"/>
              <a:ext cx="38937" cy="133250"/>
            </a:xfrm>
            <a:custGeom>
              <a:avLst/>
              <a:gdLst/>
              <a:ahLst/>
              <a:cxnLst/>
              <a:rect l="l" t="t" r="r" b="b"/>
              <a:pathLst>
                <a:path w="405" h="1386" extrusionOk="0">
                  <a:moveTo>
                    <a:pt x="405" y="0"/>
                  </a:moveTo>
                  <a:lnTo>
                    <a:pt x="405" y="0"/>
                  </a:lnTo>
                  <a:cubicBezTo>
                    <a:pt x="366" y="26"/>
                    <a:pt x="330" y="45"/>
                    <a:pt x="294" y="71"/>
                  </a:cubicBezTo>
                  <a:lnTo>
                    <a:pt x="291" y="71"/>
                  </a:lnTo>
                  <a:cubicBezTo>
                    <a:pt x="140" y="471"/>
                    <a:pt x="42" y="889"/>
                    <a:pt x="3" y="1317"/>
                  </a:cubicBezTo>
                  <a:cubicBezTo>
                    <a:pt x="3" y="1326"/>
                    <a:pt x="0" y="1333"/>
                    <a:pt x="0" y="1343"/>
                  </a:cubicBezTo>
                  <a:cubicBezTo>
                    <a:pt x="0" y="1366"/>
                    <a:pt x="17" y="1385"/>
                    <a:pt x="39" y="1385"/>
                  </a:cubicBezTo>
                  <a:cubicBezTo>
                    <a:pt x="41" y="1385"/>
                    <a:pt x="43" y="1386"/>
                    <a:pt x="44" y="1386"/>
                  </a:cubicBezTo>
                  <a:cubicBezTo>
                    <a:pt x="62" y="1386"/>
                    <a:pt x="79" y="1371"/>
                    <a:pt x="79" y="1349"/>
                  </a:cubicBezTo>
                  <a:cubicBezTo>
                    <a:pt x="82" y="1333"/>
                    <a:pt x="85" y="1317"/>
                    <a:pt x="85" y="1300"/>
                  </a:cubicBezTo>
                  <a:cubicBezTo>
                    <a:pt x="127" y="853"/>
                    <a:pt x="235" y="415"/>
                    <a:pt x="405"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4" name="Google Shape;966;p28">
              <a:extLst>
                <a:ext uri="{FF2B5EF4-FFF2-40B4-BE49-F238E27FC236}">
                  <a16:creationId xmlns="" xmlns:a16="http://schemas.microsoft.com/office/drawing/2014/main" id="{AB40146D-19FF-40A8-A20B-747C39EEE37B}"/>
                </a:ext>
              </a:extLst>
            </p:cNvPr>
            <p:cNvSpPr/>
            <p:nvPr/>
          </p:nvSpPr>
          <p:spPr>
            <a:xfrm>
              <a:off x="5724078" y="2056246"/>
              <a:ext cx="490218" cy="572802"/>
            </a:xfrm>
            <a:custGeom>
              <a:avLst/>
              <a:gdLst/>
              <a:ahLst/>
              <a:cxnLst/>
              <a:rect l="l" t="t" r="r" b="b"/>
              <a:pathLst>
                <a:path w="5099" h="5958" extrusionOk="0">
                  <a:moveTo>
                    <a:pt x="3461" y="1"/>
                  </a:moveTo>
                  <a:lnTo>
                    <a:pt x="3161" y="183"/>
                  </a:lnTo>
                  <a:lnTo>
                    <a:pt x="167" y="2013"/>
                  </a:lnTo>
                  <a:lnTo>
                    <a:pt x="14" y="2105"/>
                  </a:lnTo>
                  <a:lnTo>
                    <a:pt x="0" y="2114"/>
                  </a:lnTo>
                  <a:cubicBezTo>
                    <a:pt x="0" y="2114"/>
                    <a:pt x="1203" y="4190"/>
                    <a:pt x="2422" y="5291"/>
                  </a:cubicBezTo>
                  <a:cubicBezTo>
                    <a:pt x="2488" y="5350"/>
                    <a:pt x="2553" y="5405"/>
                    <a:pt x="2618" y="5461"/>
                  </a:cubicBezTo>
                  <a:cubicBezTo>
                    <a:pt x="2975" y="5749"/>
                    <a:pt x="3324" y="5938"/>
                    <a:pt x="3641" y="5955"/>
                  </a:cubicBezTo>
                  <a:cubicBezTo>
                    <a:pt x="3663" y="5956"/>
                    <a:pt x="3684" y="5957"/>
                    <a:pt x="3705" y="5957"/>
                  </a:cubicBezTo>
                  <a:cubicBezTo>
                    <a:pt x="3806" y="5957"/>
                    <a:pt x="3903" y="5937"/>
                    <a:pt x="3998" y="5896"/>
                  </a:cubicBezTo>
                  <a:cubicBezTo>
                    <a:pt x="4167" y="5817"/>
                    <a:pt x="4292" y="5693"/>
                    <a:pt x="4387" y="5533"/>
                  </a:cubicBezTo>
                  <a:cubicBezTo>
                    <a:pt x="5099" y="4268"/>
                    <a:pt x="3746" y="722"/>
                    <a:pt x="3500" y="95"/>
                  </a:cubicBezTo>
                  <a:cubicBezTo>
                    <a:pt x="3474" y="33"/>
                    <a:pt x="3461" y="1"/>
                    <a:pt x="3461" y="1"/>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5" name="Google Shape;967;p28">
              <a:extLst>
                <a:ext uri="{FF2B5EF4-FFF2-40B4-BE49-F238E27FC236}">
                  <a16:creationId xmlns="" xmlns:a16="http://schemas.microsoft.com/office/drawing/2014/main" id="{1036AC6F-90E3-47E1-AB68-C1B40BF5F743}"/>
                </a:ext>
              </a:extLst>
            </p:cNvPr>
            <p:cNvSpPr/>
            <p:nvPr/>
          </p:nvSpPr>
          <p:spPr>
            <a:xfrm>
              <a:off x="5938951" y="2056246"/>
              <a:ext cx="121713" cy="525117"/>
            </a:xfrm>
            <a:custGeom>
              <a:avLst/>
              <a:gdLst/>
              <a:ahLst/>
              <a:cxnLst/>
              <a:rect l="l" t="t" r="r" b="b"/>
              <a:pathLst>
                <a:path w="1266" h="5462" extrusionOk="0">
                  <a:moveTo>
                    <a:pt x="1226" y="1"/>
                  </a:moveTo>
                  <a:lnTo>
                    <a:pt x="926" y="183"/>
                  </a:lnTo>
                  <a:cubicBezTo>
                    <a:pt x="873" y="245"/>
                    <a:pt x="824" y="321"/>
                    <a:pt x="779" y="405"/>
                  </a:cubicBezTo>
                  <a:cubicBezTo>
                    <a:pt x="544" y="863"/>
                    <a:pt x="442" y="1376"/>
                    <a:pt x="478" y="1886"/>
                  </a:cubicBezTo>
                  <a:cubicBezTo>
                    <a:pt x="485" y="1990"/>
                    <a:pt x="494" y="2088"/>
                    <a:pt x="517" y="2193"/>
                  </a:cubicBezTo>
                  <a:cubicBezTo>
                    <a:pt x="550" y="2386"/>
                    <a:pt x="606" y="2569"/>
                    <a:pt x="681" y="2749"/>
                  </a:cubicBezTo>
                  <a:cubicBezTo>
                    <a:pt x="544" y="2820"/>
                    <a:pt x="429" y="2932"/>
                    <a:pt x="337" y="3079"/>
                  </a:cubicBezTo>
                  <a:cubicBezTo>
                    <a:pt x="315" y="3114"/>
                    <a:pt x="295" y="3154"/>
                    <a:pt x="272" y="3193"/>
                  </a:cubicBezTo>
                  <a:cubicBezTo>
                    <a:pt x="210" y="3324"/>
                    <a:pt x="158" y="3478"/>
                    <a:pt x="122" y="3654"/>
                  </a:cubicBezTo>
                  <a:cubicBezTo>
                    <a:pt x="1" y="4197"/>
                    <a:pt x="30" y="4765"/>
                    <a:pt x="187" y="5291"/>
                  </a:cubicBezTo>
                  <a:cubicBezTo>
                    <a:pt x="253" y="5350"/>
                    <a:pt x="318" y="5405"/>
                    <a:pt x="383" y="5461"/>
                  </a:cubicBezTo>
                  <a:cubicBezTo>
                    <a:pt x="171" y="4896"/>
                    <a:pt x="119" y="4275"/>
                    <a:pt x="246" y="3683"/>
                  </a:cubicBezTo>
                  <a:cubicBezTo>
                    <a:pt x="344" y="3236"/>
                    <a:pt x="524" y="2961"/>
                    <a:pt x="792" y="2840"/>
                  </a:cubicBezTo>
                  <a:cubicBezTo>
                    <a:pt x="824" y="2824"/>
                    <a:pt x="838" y="2785"/>
                    <a:pt x="824" y="2752"/>
                  </a:cubicBezTo>
                  <a:cubicBezTo>
                    <a:pt x="508" y="2036"/>
                    <a:pt x="533" y="1161"/>
                    <a:pt x="897" y="467"/>
                  </a:cubicBezTo>
                  <a:cubicBezTo>
                    <a:pt x="939" y="382"/>
                    <a:pt x="1073" y="150"/>
                    <a:pt x="1265" y="95"/>
                  </a:cubicBezTo>
                  <a:cubicBezTo>
                    <a:pt x="1239" y="33"/>
                    <a:pt x="1226" y="1"/>
                    <a:pt x="122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6" name="Google Shape;968;p28">
              <a:extLst>
                <a:ext uri="{FF2B5EF4-FFF2-40B4-BE49-F238E27FC236}">
                  <a16:creationId xmlns="" xmlns:a16="http://schemas.microsoft.com/office/drawing/2014/main" id="{D7FEF0A2-0915-4B1F-BC36-68E3D3BBF286}"/>
                </a:ext>
              </a:extLst>
            </p:cNvPr>
            <p:cNvSpPr/>
            <p:nvPr/>
          </p:nvSpPr>
          <p:spPr>
            <a:xfrm>
              <a:off x="5725328" y="2249775"/>
              <a:ext cx="253040" cy="117002"/>
            </a:xfrm>
            <a:custGeom>
              <a:avLst/>
              <a:gdLst/>
              <a:ahLst/>
              <a:cxnLst/>
              <a:rect l="l" t="t" r="r" b="b"/>
              <a:pathLst>
                <a:path w="2632" h="1217" extrusionOk="0">
                  <a:moveTo>
                    <a:pt x="154" y="0"/>
                  </a:moveTo>
                  <a:lnTo>
                    <a:pt x="1" y="92"/>
                  </a:lnTo>
                  <a:cubicBezTo>
                    <a:pt x="514" y="223"/>
                    <a:pt x="977" y="537"/>
                    <a:pt x="1275" y="974"/>
                  </a:cubicBezTo>
                  <a:cubicBezTo>
                    <a:pt x="1286" y="994"/>
                    <a:pt x="1306" y="1004"/>
                    <a:pt x="1327" y="1004"/>
                  </a:cubicBezTo>
                  <a:cubicBezTo>
                    <a:pt x="1337" y="1004"/>
                    <a:pt x="1347" y="1001"/>
                    <a:pt x="1357" y="997"/>
                  </a:cubicBezTo>
                  <a:cubicBezTo>
                    <a:pt x="1492" y="932"/>
                    <a:pt x="1639" y="901"/>
                    <a:pt x="1786" y="901"/>
                  </a:cubicBezTo>
                  <a:cubicBezTo>
                    <a:pt x="2047" y="901"/>
                    <a:pt x="2306" y="998"/>
                    <a:pt x="2494" y="1180"/>
                  </a:cubicBezTo>
                  <a:cubicBezTo>
                    <a:pt x="2504" y="1187"/>
                    <a:pt x="2507" y="1193"/>
                    <a:pt x="2514" y="1196"/>
                  </a:cubicBezTo>
                  <a:cubicBezTo>
                    <a:pt x="2524" y="1210"/>
                    <a:pt x="2540" y="1217"/>
                    <a:pt x="2554" y="1217"/>
                  </a:cubicBezTo>
                  <a:cubicBezTo>
                    <a:pt x="2557" y="1217"/>
                    <a:pt x="2560" y="1216"/>
                    <a:pt x="2563" y="1216"/>
                  </a:cubicBezTo>
                  <a:cubicBezTo>
                    <a:pt x="2579" y="1216"/>
                    <a:pt x="2595" y="1210"/>
                    <a:pt x="2605" y="1199"/>
                  </a:cubicBezTo>
                  <a:cubicBezTo>
                    <a:pt x="2632" y="1174"/>
                    <a:pt x="2632" y="1131"/>
                    <a:pt x="2605" y="1105"/>
                  </a:cubicBezTo>
                  <a:cubicBezTo>
                    <a:pt x="2592" y="1092"/>
                    <a:pt x="2576" y="1076"/>
                    <a:pt x="2559" y="1066"/>
                  </a:cubicBezTo>
                  <a:cubicBezTo>
                    <a:pt x="2352" y="875"/>
                    <a:pt x="2071" y="771"/>
                    <a:pt x="1790" y="771"/>
                  </a:cubicBezTo>
                  <a:cubicBezTo>
                    <a:pt x="1726" y="771"/>
                    <a:pt x="1662" y="777"/>
                    <a:pt x="1599" y="788"/>
                  </a:cubicBezTo>
                  <a:cubicBezTo>
                    <a:pt x="1553" y="792"/>
                    <a:pt x="1507" y="801"/>
                    <a:pt x="1464" y="817"/>
                  </a:cubicBezTo>
                  <a:cubicBezTo>
                    <a:pt x="1425" y="827"/>
                    <a:pt x="1389" y="840"/>
                    <a:pt x="1354" y="857"/>
                  </a:cubicBezTo>
                  <a:cubicBezTo>
                    <a:pt x="1063" y="451"/>
                    <a:pt x="631" y="148"/>
                    <a:pt x="154"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7" name="Google Shape;969;p28">
              <a:extLst>
                <a:ext uri="{FF2B5EF4-FFF2-40B4-BE49-F238E27FC236}">
                  <a16:creationId xmlns="" xmlns:a16="http://schemas.microsoft.com/office/drawing/2014/main" id="{236F4C0E-E16A-44EA-8FA6-C199E08A0558}"/>
                </a:ext>
              </a:extLst>
            </p:cNvPr>
            <p:cNvSpPr/>
            <p:nvPr/>
          </p:nvSpPr>
          <p:spPr>
            <a:xfrm>
              <a:off x="5843773" y="2190361"/>
              <a:ext cx="153151" cy="142768"/>
            </a:xfrm>
            <a:custGeom>
              <a:avLst/>
              <a:gdLst/>
              <a:ahLst/>
              <a:cxnLst/>
              <a:rect l="l" t="t" r="r" b="b"/>
              <a:pathLst>
                <a:path w="1593" h="1485" extrusionOk="0">
                  <a:moveTo>
                    <a:pt x="873" y="1"/>
                  </a:moveTo>
                  <a:cubicBezTo>
                    <a:pt x="823" y="1"/>
                    <a:pt x="775" y="15"/>
                    <a:pt x="733" y="50"/>
                  </a:cubicBezTo>
                  <a:cubicBezTo>
                    <a:pt x="667" y="105"/>
                    <a:pt x="635" y="194"/>
                    <a:pt x="641" y="324"/>
                  </a:cubicBezTo>
                  <a:cubicBezTo>
                    <a:pt x="644" y="455"/>
                    <a:pt x="674" y="589"/>
                    <a:pt x="720" y="713"/>
                  </a:cubicBezTo>
                  <a:cubicBezTo>
                    <a:pt x="651" y="657"/>
                    <a:pt x="576" y="609"/>
                    <a:pt x="501" y="566"/>
                  </a:cubicBezTo>
                  <a:cubicBezTo>
                    <a:pt x="409" y="514"/>
                    <a:pt x="325" y="487"/>
                    <a:pt x="251" y="487"/>
                  </a:cubicBezTo>
                  <a:cubicBezTo>
                    <a:pt x="188" y="487"/>
                    <a:pt x="133" y="507"/>
                    <a:pt x="89" y="547"/>
                  </a:cubicBezTo>
                  <a:cubicBezTo>
                    <a:pt x="30" y="602"/>
                    <a:pt x="0" y="684"/>
                    <a:pt x="4" y="802"/>
                  </a:cubicBezTo>
                  <a:cubicBezTo>
                    <a:pt x="4" y="1040"/>
                    <a:pt x="95" y="1282"/>
                    <a:pt x="252" y="1461"/>
                  </a:cubicBezTo>
                  <a:cubicBezTo>
                    <a:pt x="269" y="1478"/>
                    <a:pt x="285" y="1484"/>
                    <a:pt x="305" y="1484"/>
                  </a:cubicBezTo>
                  <a:cubicBezTo>
                    <a:pt x="321" y="1484"/>
                    <a:pt x="334" y="1478"/>
                    <a:pt x="347" y="1468"/>
                  </a:cubicBezTo>
                  <a:cubicBezTo>
                    <a:pt x="373" y="1445"/>
                    <a:pt x="377" y="1403"/>
                    <a:pt x="353" y="1377"/>
                  </a:cubicBezTo>
                  <a:cubicBezTo>
                    <a:pt x="216" y="1220"/>
                    <a:pt x="134" y="1007"/>
                    <a:pt x="134" y="802"/>
                  </a:cubicBezTo>
                  <a:cubicBezTo>
                    <a:pt x="131" y="723"/>
                    <a:pt x="148" y="671"/>
                    <a:pt x="177" y="645"/>
                  </a:cubicBezTo>
                  <a:cubicBezTo>
                    <a:pt x="198" y="626"/>
                    <a:pt x="224" y="619"/>
                    <a:pt x="253" y="619"/>
                  </a:cubicBezTo>
                  <a:cubicBezTo>
                    <a:pt x="319" y="619"/>
                    <a:pt x="397" y="658"/>
                    <a:pt x="436" y="680"/>
                  </a:cubicBezTo>
                  <a:cubicBezTo>
                    <a:pt x="612" y="778"/>
                    <a:pt x="792" y="935"/>
                    <a:pt x="909" y="1043"/>
                  </a:cubicBezTo>
                  <a:cubicBezTo>
                    <a:pt x="923" y="1055"/>
                    <a:pt x="940" y="1062"/>
                    <a:pt x="956" y="1062"/>
                  </a:cubicBezTo>
                  <a:cubicBezTo>
                    <a:pt x="971" y="1062"/>
                    <a:pt x="986" y="1056"/>
                    <a:pt x="997" y="1043"/>
                  </a:cubicBezTo>
                  <a:cubicBezTo>
                    <a:pt x="1024" y="1021"/>
                    <a:pt x="1027" y="984"/>
                    <a:pt x="1007" y="955"/>
                  </a:cubicBezTo>
                  <a:cubicBezTo>
                    <a:pt x="863" y="775"/>
                    <a:pt x="781" y="547"/>
                    <a:pt x="772" y="318"/>
                  </a:cubicBezTo>
                  <a:cubicBezTo>
                    <a:pt x="769" y="233"/>
                    <a:pt x="781" y="177"/>
                    <a:pt x="814" y="151"/>
                  </a:cubicBezTo>
                  <a:cubicBezTo>
                    <a:pt x="831" y="138"/>
                    <a:pt x="851" y="132"/>
                    <a:pt x="872" y="132"/>
                  </a:cubicBezTo>
                  <a:cubicBezTo>
                    <a:pt x="935" y="132"/>
                    <a:pt x="1012" y="179"/>
                    <a:pt x="1056" y="213"/>
                  </a:cubicBezTo>
                  <a:cubicBezTo>
                    <a:pt x="1232" y="360"/>
                    <a:pt x="1373" y="547"/>
                    <a:pt x="1458" y="759"/>
                  </a:cubicBezTo>
                  <a:cubicBezTo>
                    <a:pt x="1468" y="784"/>
                    <a:pt x="1493" y="799"/>
                    <a:pt x="1519" y="799"/>
                  </a:cubicBezTo>
                  <a:cubicBezTo>
                    <a:pt x="1527" y="799"/>
                    <a:pt x="1535" y="798"/>
                    <a:pt x="1543" y="795"/>
                  </a:cubicBezTo>
                  <a:cubicBezTo>
                    <a:pt x="1576" y="782"/>
                    <a:pt x="1593" y="743"/>
                    <a:pt x="1579" y="710"/>
                  </a:cubicBezTo>
                  <a:cubicBezTo>
                    <a:pt x="1484" y="478"/>
                    <a:pt x="1334" y="272"/>
                    <a:pt x="1138" y="111"/>
                  </a:cubicBezTo>
                  <a:cubicBezTo>
                    <a:pt x="1064" y="50"/>
                    <a:pt x="966" y="1"/>
                    <a:pt x="873"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8" name="Google Shape;970;p28">
              <a:extLst>
                <a:ext uri="{FF2B5EF4-FFF2-40B4-BE49-F238E27FC236}">
                  <a16:creationId xmlns="" xmlns:a16="http://schemas.microsoft.com/office/drawing/2014/main" id="{F7C5843D-6812-4083-B5F1-F16FF3832FF7}"/>
                </a:ext>
              </a:extLst>
            </p:cNvPr>
            <p:cNvSpPr/>
            <p:nvPr/>
          </p:nvSpPr>
          <p:spPr>
            <a:xfrm>
              <a:off x="6072874" y="2585592"/>
              <a:ext cx="73259" cy="91910"/>
            </a:xfrm>
            <a:custGeom>
              <a:avLst/>
              <a:gdLst/>
              <a:ahLst/>
              <a:cxnLst/>
              <a:rect l="l" t="t" r="r" b="b"/>
              <a:pathLst>
                <a:path w="762" h="956" extrusionOk="0">
                  <a:moveTo>
                    <a:pt x="755" y="1"/>
                  </a:moveTo>
                  <a:cubicBezTo>
                    <a:pt x="563" y="227"/>
                    <a:pt x="291" y="383"/>
                    <a:pt x="0" y="442"/>
                  </a:cubicBezTo>
                  <a:cubicBezTo>
                    <a:pt x="258" y="625"/>
                    <a:pt x="504" y="769"/>
                    <a:pt x="762" y="955"/>
                  </a:cubicBezTo>
                  <a:cubicBezTo>
                    <a:pt x="759" y="667"/>
                    <a:pt x="762" y="289"/>
                    <a:pt x="755" y="1"/>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9" name="Google Shape;971;p28">
              <a:extLst>
                <a:ext uri="{FF2B5EF4-FFF2-40B4-BE49-F238E27FC236}">
                  <a16:creationId xmlns="" xmlns:a16="http://schemas.microsoft.com/office/drawing/2014/main" id="{C0333B97-EE50-480A-A0BA-89E95706599F}"/>
                </a:ext>
              </a:extLst>
            </p:cNvPr>
            <p:cNvSpPr/>
            <p:nvPr/>
          </p:nvSpPr>
          <p:spPr>
            <a:xfrm>
              <a:off x="6127482" y="2637220"/>
              <a:ext cx="429650" cy="619045"/>
            </a:xfrm>
            <a:custGeom>
              <a:avLst/>
              <a:gdLst/>
              <a:ahLst/>
              <a:cxnLst/>
              <a:rect l="l" t="t" r="r" b="b"/>
              <a:pathLst>
                <a:path w="4469" h="6439" extrusionOk="0">
                  <a:moveTo>
                    <a:pt x="89" y="0"/>
                  </a:moveTo>
                  <a:lnTo>
                    <a:pt x="1" y="43"/>
                  </a:lnTo>
                  <a:cubicBezTo>
                    <a:pt x="1099" y="2412"/>
                    <a:pt x="2579" y="4562"/>
                    <a:pt x="4396" y="6438"/>
                  </a:cubicBezTo>
                  <a:lnTo>
                    <a:pt x="4468" y="6370"/>
                  </a:lnTo>
                  <a:cubicBezTo>
                    <a:pt x="2657" y="4503"/>
                    <a:pt x="1184" y="2360"/>
                    <a:pt x="89"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0" name="Google Shape;972;p28">
              <a:extLst>
                <a:ext uri="{FF2B5EF4-FFF2-40B4-BE49-F238E27FC236}">
                  <a16:creationId xmlns="" xmlns:a16="http://schemas.microsoft.com/office/drawing/2014/main" id="{698466DC-B526-4EFA-9A39-5A0B09DBB1E4}"/>
                </a:ext>
              </a:extLst>
            </p:cNvPr>
            <p:cNvSpPr/>
            <p:nvPr/>
          </p:nvSpPr>
          <p:spPr>
            <a:xfrm>
              <a:off x="5222901" y="2145463"/>
              <a:ext cx="530501" cy="541941"/>
            </a:xfrm>
            <a:custGeom>
              <a:avLst/>
              <a:gdLst/>
              <a:ahLst/>
              <a:cxnLst/>
              <a:rect l="l" t="t" r="r" b="b"/>
              <a:pathLst>
                <a:path w="5518" h="5637" extrusionOk="0">
                  <a:moveTo>
                    <a:pt x="2622" y="0"/>
                  </a:moveTo>
                  <a:lnTo>
                    <a:pt x="2396" y="269"/>
                  </a:lnTo>
                  <a:lnTo>
                    <a:pt x="129" y="2945"/>
                  </a:lnTo>
                  <a:lnTo>
                    <a:pt x="11" y="3082"/>
                  </a:lnTo>
                  <a:lnTo>
                    <a:pt x="1" y="3095"/>
                  </a:lnTo>
                  <a:cubicBezTo>
                    <a:pt x="1" y="3095"/>
                    <a:pt x="1795" y="4690"/>
                    <a:pt x="3298" y="5354"/>
                  </a:cubicBezTo>
                  <a:cubicBezTo>
                    <a:pt x="3380" y="5390"/>
                    <a:pt x="3458" y="5419"/>
                    <a:pt x="3537" y="5452"/>
                  </a:cubicBezTo>
                  <a:cubicBezTo>
                    <a:pt x="3844" y="5566"/>
                    <a:pt x="4133" y="5636"/>
                    <a:pt x="4385" y="5636"/>
                  </a:cubicBezTo>
                  <a:cubicBezTo>
                    <a:pt x="4484" y="5636"/>
                    <a:pt x="4578" y="5625"/>
                    <a:pt x="4664" y="5602"/>
                  </a:cubicBezTo>
                  <a:cubicBezTo>
                    <a:pt x="4785" y="5569"/>
                    <a:pt x="4893" y="5514"/>
                    <a:pt x="4984" y="5429"/>
                  </a:cubicBezTo>
                  <a:cubicBezTo>
                    <a:pt x="5119" y="5304"/>
                    <a:pt x="5200" y="5147"/>
                    <a:pt x="5236" y="4965"/>
                  </a:cubicBezTo>
                  <a:cubicBezTo>
                    <a:pt x="5517" y="3543"/>
                    <a:pt x="3122" y="595"/>
                    <a:pt x="2690" y="79"/>
                  </a:cubicBezTo>
                  <a:cubicBezTo>
                    <a:pt x="2645" y="29"/>
                    <a:pt x="2622" y="0"/>
                    <a:pt x="2622"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1" name="Google Shape;973;p28">
              <a:extLst>
                <a:ext uri="{FF2B5EF4-FFF2-40B4-BE49-F238E27FC236}">
                  <a16:creationId xmlns="" xmlns:a16="http://schemas.microsoft.com/office/drawing/2014/main" id="{EE25124C-5A25-4CDA-A946-EF51CA7AE47C}"/>
                </a:ext>
              </a:extLst>
            </p:cNvPr>
            <p:cNvSpPr/>
            <p:nvPr/>
          </p:nvSpPr>
          <p:spPr>
            <a:xfrm>
              <a:off x="5438831" y="2145463"/>
              <a:ext cx="124117" cy="524155"/>
            </a:xfrm>
            <a:custGeom>
              <a:avLst/>
              <a:gdLst/>
              <a:ahLst/>
              <a:cxnLst/>
              <a:rect l="l" t="t" r="r" b="b"/>
              <a:pathLst>
                <a:path w="1291" h="5452" extrusionOk="0">
                  <a:moveTo>
                    <a:pt x="376" y="0"/>
                  </a:moveTo>
                  <a:lnTo>
                    <a:pt x="150" y="269"/>
                  </a:lnTo>
                  <a:cubicBezTo>
                    <a:pt x="121" y="347"/>
                    <a:pt x="94" y="432"/>
                    <a:pt x="82" y="530"/>
                  </a:cubicBezTo>
                  <a:cubicBezTo>
                    <a:pt x="0" y="1037"/>
                    <a:pt x="65" y="1556"/>
                    <a:pt x="258" y="2026"/>
                  </a:cubicBezTo>
                  <a:cubicBezTo>
                    <a:pt x="298" y="2124"/>
                    <a:pt x="340" y="2216"/>
                    <a:pt x="392" y="2304"/>
                  </a:cubicBezTo>
                  <a:lnTo>
                    <a:pt x="392" y="2308"/>
                  </a:lnTo>
                  <a:cubicBezTo>
                    <a:pt x="483" y="2477"/>
                    <a:pt x="595" y="2637"/>
                    <a:pt x="722" y="2782"/>
                  </a:cubicBezTo>
                  <a:cubicBezTo>
                    <a:pt x="614" y="2896"/>
                    <a:pt x="542" y="3037"/>
                    <a:pt x="500" y="3203"/>
                  </a:cubicBezTo>
                  <a:cubicBezTo>
                    <a:pt x="491" y="3245"/>
                    <a:pt x="483" y="3288"/>
                    <a:pt x="474" y="3334"/>
                  </a:cubicBezTo>
                  <a:cubicBezTo>
                    <a:pt x="454" y="3477"/>
                    <a:pt x="454" y="3637"/>
                    <a:pt x="474" y="3818"/>
                  </a:cubicBezTo>
                  <a:cubicBezTo>
                    <a:pt x="533" y="4370"/>
                    <a:pt x="735" y="4903"/>
                    <a:pt x="1052" y="5354"/>
                  </a:cubicBezTo>
                  <a:cubicBezTo>
                    <a:pt x="1134" y="5390"/>
                    <a:pt x="1212" y="5419"/>
                    <a:pt x="1291" y="5452"/>
                  </a:cubicBezTo>
                  <a:cubicBezTo>
                    <a:pt x="912" y="4981"/>
                    <a:pt x="667" y="4409"/>
                    <a:pt x="604" y="3805"/>
                  </a:cubicBezTo>
                  <a:cubicBezTo>
                    <a:pt x="556" y="3354"/>
                    <a:pt x="640" y="3033"/>
                    <a:pt x="856" y="2833"/>
                  </a:cubicBezTo>
                  <a:cubicBezTo>
                    <a:pt x="883" y="2808"/>
                    <a:pt x="883" y="2768"/>
                    <a:pt x="859" y="2739"/>
                  </a:cubicBezTo>
                  <a:cubicBezTo>
                    <a:pt x="334" y="2161"/>
                    <a:pt x="85" y="1320"/>
                    <a:pt x="209" y="549"/>
                  </a:cubicBezTo>
                  <a:cubicBezTo>
                    <a:pt x="225" y="455"/>
                    <a:pt x="281" y="193"/>
                    <a:pt x="444" y="79"/>
                  </a:cubicBezTo>
                  <a:cubicBezTo>
                    <a:pt x="399" y="29"/>
                    <a:pt x="376" y="0"/>
                    <a:pt x="37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2" name="Google Shape;974;p28">
              <a:extLst>
                <a:ext uri="{FF2B5EF4-FFF2-40B4-BE49-F238E27FC236}">
                  <a16:creationId xmlns="" xmlns:a16="http://schemas.microsoft.com/office/drawing/2014/main" id="{44EEA8CD-4BE2-4BBB-82CE-DA762D462ECF}"/>
                </a:ext>
              </a:extLst>
            </p:cNvPr>
            <p:cNvSpPr/>
            <p:nvPr/>
          </p:nvSpPr>
          <p:spPr>
            <a:xfrm>
              <a:off x="5223862" y="2428500"/>
              <a:ext cx="272845" cy="56819"/>
            </a:xfrm>
            <a:custGeom>
              <a:avLst/>
              <a:gdLst/>
              <a:ahLst/>
              <a:cxnLst/>
              <a:rect l="l" t="t" r="r" b="b"/>
              <a:pathLst>
                <a:path w="2838" h="591" extrusionOk="0">
                  <a:moveTo>
                    <a:pt x="149" y="1"/>
                  </a:moveTo>
                  <a:cubicBezTo>
                    <a:pt x="139" y="1"/>
                    <a:pt x="129" y="1"/>
                    <a:pt x="119" y="1"/>
                  </a:cubicBezTo>
                  <a:lnTo>
                    <a:pt x="1" y="138"/>
                  </a:lnTo>
                  <a:cubicBezTo>
                    <a:pt x="52" y="135"/>
                    <a:pt x="103" y="133"/>
                    <a:pt x="154" y="133"/>
                  </a:cubicBezTo>
                  <a:cubicBezTo>
                    <a:pt x="631" y="133"/>
                    <a:pt x="1110" y="284"/>
                    <a:pt x="1487" y="576"/>
                  </a:cubicBezTo>
                  <a:cubicBezTo>
                    <a:pt x="1500" y="585"/>
                    <a:pt x="1515" y="590"/>
                    <a:pt x="1530" y="590"/>
                  </a:cubicBezTo>
                  <a:cubicBezTo>
                    <a:pt x="1546" y="590"/>
                    <a:pt x="1561" y="584"/>
                    <a:pt x="1573" y="573"/>
                  </a:cubicBezTo>
                  <a:cubicBezTo>
                    <a:pt x="1762" y="390"/>
                    <a:pt x="2021" y="293"/>
                    <a:pt x="2280" y="293"/>
                  </a:cubicBezTo>
                  <a:cubicBezTo>
                    <a:pt x="2428" y="293"/>
                    <a:pt x="2576" y="325"/>
                    <a:pt x="2710" y="390"/>
                  </a:cubicBezTo>
                  <a:cubicBezTo>
                    <a:pt x="2719" y="393"/>
                    <a:pt x="2727" y="396"/>
                    <a:pt x="2733" y="399"/>
                  </a:cubicBezTo>
                  <a:cubicBezTo>
                    <a:pt x="2742" y="405"/>
                    <a:pt x="2753" y="408"/>
                    <a:pt x="2764" y="408"/>
                  </a:cubicBezTo>
                  <a:cubicBezTo>
                    <a:pt x="2773" y="408"/>
                    <a:pt x="2781" y="406"/>
                    <a:pt x="2788" y="403"/>
                  </a:cubicBezTo>
                  <a:cubicBezTo>
                    <a:pt x="2801" y="396"/>
                    <a:pt x="2814" y="387"/>
                    <a:pt x="2821" y="370"/>
                  </a:cubicBezTo>
                  <a:cubicBezTo>
                    <a:pt x="2837" y="337"/>
                    <a:pt x="2825" y="298"/>
                    <a:pt x="2792" y="282"/>
                  </a:cubicBezTo>
                  <a:cubicBezTo>
                    <a:pt x="2775" y="272"/>
                    <a:pt x="2756" y="266"/>
                    <a:pt x="2736" y="259"/>
                  </a:cubicBezTo>
                  <a:cubicBezTo>
                    <a:pt x="2593" y="194"/>
                    <a:pt x="2437" y="162"/>
                    <a:pt x="2281" y="162"/>
                  </a:cubicBezTo>
                  <a:cubicBezTo>
                    <a:pt x="2092" y="162"/>
                    <a:pt x="1903" y="209"/>
                    <a:pt x="1736" y="298"/>
                  </a:cubicBezTo>
                  <a:cubicBezTo>
                    <a:pt x="1694" y="318"/>
                    <a:pt x="1654" y="340"/>
                    <a:pt x="1618" y="367"/>
                  </a:cubicBezTo>
                  <a:cubicBezTo>
                    <a:pt x="1585" y="390"/>
                    <a:pt x="1553" y="413"/>
                    <a:pt x="1523" y="439"/>
                  </a:cubicBezTo>
                  <a:cubicBezTo>
                    <a:pt x="1130" y="150"/>
                    <a:pt x="635" y="1"/>
                    <a:pt x="149"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3" name="Google Shape;975;p28">
              <a:extLst>
                <a:ext uri="{FF2B5EF4-FFF2-40B4-BE49-F238E27FC236}">
                  <a16:creationId xmlns="" xmlns:a16="http://schemas.microsoft.com/office/drawing/2014/main" id="{39EADD3F-152B-4D5F-8C7D-DE4CEF06E3FB}"/>
                </a:ext>
              </a:extLst>
            </p:cNvPr>
            <p:cNvSpPr/>
            <p:nvPr/>
          </p:nvSpPr>
          <p:spPr>
            <a:xfrm>
              <a:off x="5335769" y="2311978"/>
              <a:ext cx="147094" cy="154497"/>
            </a:xfrm>
            <a:custGeom>
              <a:avLst/>
              <a:gdLst/>
              <a:ahLst/>
              <a:cxnLst/>
              <a:rect l="l" t="t" r="r" b="b"/>
              <a:pathLst>
                <a:path w="1530" h="1607" extrusionOk="0">
                  <a:moveTo>
                    <a:pt x="710" y="1"/>
                  </a:moveTo>
                  <a:cubicBezTo>
                    <a:pt x="624" y="1"/>
                    <a:pt x="542" y="30"/>
                    <a:pt x="493" y="105"/>
                  </a:cubicBezTo>
                  <a:cubicBezTo>
                    <a:pt x="448" y="180"/>
                    <a:pt x="448" y="275"/>
                    <a:pt x="493" y="396"/>
                  </a:cubicBezTo>
                  <a:cubicBezTo>
                    <a:pt x="539" y="520"/>
                    <a:pt x="608" y="638"/>
                    <a:pt x="693" y="739"/>
                  </a:cubicBezTo>
                  <a:cubicBezTo>
                    <a:pt x="608" y="713"/>
                    <a:pt x="519" y="687"/>
                    <a:pt x="435" y="670"/>
                  </a:cubicBezTo>
                  <a:cubicBezTo>
                    <a:pt x="386" y="660"/>
                    <a:pt x="341" y="655"/>
                    <a:pt x="299" y="655"/>
                  </a:cubicBezTo>
                  <a:cubicBezTo>
                    <a:pt x="176" y="655"/>
                    <a:pt x="86" y="698"/>
                    <a:pt x="39" y="781"/>
                  </a:cubicBezTo>
                  <a:cubicBezTo>
                    <a:pt x="0" y="854"/>
                    <a:pt x="0" y="938"/>
                    <a:pt x="36" y="1050"/>
                  </a:cubicBezTo>
                  <a:cubicBezTo>
                    <a:pt x="115" y="1275"/>
                    <a:pt x="278" y="1474"/>
                    <a:pt x="484" y="1599"/>
                  </a:cubicBezTo>
                  <a:cubicBezTo>
                    <a:pt x="493" y="1604"/>
                    <a:pt x="502" y="1606"/>
                    <a:pt x="513" y="1606"/>
                  </a:cubicBezTo>
                  <a:cubicBezTo>
                    <a:pt x="521" y="1606"/>
                    <a:pt x="530" y="1605"/>
                    <a:pt x="539" y="1602"/>
                  </a:cubicBezTo>
                  <a:cubicBezTo>
                    <a:pt x="552" y="1599"/>
                    <a:pt x="566" y="1589"/>
                    <a:pt x="572" y="1576"/>
                  </a:cubicBezTo>
                  <a:cubicBezTo>
                    <a:pt x="591" y="1543"/>
                    <a:pt x="582" y="1504"/>
                    <a:pt x="549" y="1484"/>
                  </a:cubicBezTo>
                  <a:cubicBezTo>
                    <a:pt x="370" y="1380"/>
                    <a:pt x="229" y="1207"/>
                    <a:pt x="160" y="1007"/>
                  </a:cubicBezTo>
                  <a:cubicBezTo>
                    <a:pt x="134" y="935"/>
                    <a:pt x="134" y="883"/>
                    <a:pt x="154" y="847"/>
                  </a:cubicBezTo>
                  <a:cubicBezTo>
                    <a:pt x="180" y="799"/>
                    <a:pt x="243" y="786"/>
                    <a:pt x="303" y="786"/>
                  </a:cubicBezTo>
                  <a:cubicBezTo>
                    <a:pt x="345" y="786"/>
                    <a:pt x="386" y="792"/>
                    <a:pt x="412" y="798"/>
                  </a:cubicBezTo>
                  <a:cubicBezTo>
                    <a:pt x="608" y="837"/>
                    <a:pt x="827" y="929"/>
                    <a:pt x="974" y="997"/>
                  </a:cubicBezTo>
                  <a:cubicBezTo>
                    <a:pt x="983" y="1001"/>
                    <a:pt x="992" y="1002"/>
                    <a:pt x="1000" y="1002"/>
                  </a:cubicBezTo>
                  <a:cubicBezTo>
                    <a:pt x="1024" y="1002"/>
                    <a:pt x="1047" y="989"/>
                    <a:pt x="1059" y="968"/>
                  </a:cubicBezTo>
                  <a:cubicBezTo>
                    <a:pt x="1075" y="938"/>
                    <a:pt x="1065" y="902"/>
                    <a:pt x="1039" y="883"/>
                  </a:cubicBezTo>
                  <a:cubicBezTo>
                    <a:pt x="846" y="756"/>
                    <a:pt x="696" y="566"/>
                    <a:pt x="614" y="350"/>
                  </a:cubicBezTo>
                  <a:cubicBezTo>
                    <a:pt x="585" y="272"/>
                    <a:pt x="582" y="213"/>
                    <a:pt x="605" y="177"/>
                  </a:cubicBezTo>
                  <a:cubicBezTo>
                    <a:pt x="626" y="144"/>
                    <a:pt x="667" y="133"/>
                    <a:pt x="712" y="133"/>
                  </a:cubicBezTo>
                  <a:cubicBezTo>
                    <a:pt x="761" y="133"/>
                    <a:pt x="815" y="147"/>
                    <a:pt x="853" y="160"/>
                  </a:cubicBezTo>
                  <a:cubicBezTo>
                    <a:pt x="1065" y="243"/>
                    <a:pt x="1258" y="380"/>
                    <a:pt x="1406" y="552"/>
                  </a:cubicBezTo>
                  <a:cubicBezTo>
                    <a:pt x="1418" y="567"/>
                    <a:pt x="1437" y="575"/>
                    <a:pt x="1455" y="575"/>
                  </a:cubicBezTo>
                  <a:cubicBezTo>
                    <a:pt x="1470" y="575"/>
                    <a:pt x="1485" y="570"/>
                    <a:pt x="1497" y="559"/>
                  </a:cubicBezTo>
                  <a:cubicBezTo>
                    <a:pt x="1526" y="537"/>
                    <a:pt x="1530" y="494"/>
                    <a:pt x="1507" y="468"/>
                  </a:cubicBezTo>
                  <a:cubicBezTo>
                    <a:pt x="1343" y="278"/>
                    <a:pt x="1134" y="128"/>
                    <a:pt x="899" y="39"/>
                  </a:cubicBezTo>
                  <a:cubicBezTo>
                    <a:pt x="840" y="16"/>
                    <a:pt x="774" y="1"/>
                    <a:pt x="710"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4" name="Google Shape;976;p28">
              <a:extLst>
                <a:ext uri="{FF2B5EF4-FFF2-40B4-BE49-F238E27FC236}">
                  <a16:creationId xmlns="" xmlns:a16="http://schemas.microsoft.com/office/drawing/2014/main" id="{1BE1395F-08CE-4FEA-B4FA-295154417B16}"/>
                </a:ext>
              </a:extLst>
            </p:cNvPr>
            <p:cNvSpPr/>
            <p:nvPr/>
          </p:nvSpPr>
          <p:spPr>
            <a:xfrm>
              <a:off x="5669663" y="2620491"/>
              <a:ext cx="85276" cy="86814"/>
            </a:xfrm>
            <a:custGeom>
              <a:avLst/>
              <a:gdLst/>
              <a:ahLst/>
              <a:cxnLst/>
              <a:rect l="l" t="t" r="r" b="b"/>
              <a:pathLst>
                <a:path w="887" h="903" extrusionOk="0">
                  <a:moveTo>
                    <a:pt x="583" y="1"/>
                  </a:moveTo>
                  <a:cubicBezTo>
                    <a:pt x="468" y="275"/>
                    <a:pt x="259" y="508"/>
                    <a:pt x="1" y="654"/>
                  </a:cubicBezTo>
                  <a:cubicBezTo>
                    <a:pt x="305" y="749"/>
                    <a:pt x="583" y="808"/>
                    <a:pt x="887" y="903"/>
                  </a:cubicBezTo>
                  <a:cubicBezTo>
                    <a:pt x="792" y="631"/>
                    <a:pt x="674" y="272"/>
                    <a:pt x="583" y="1"/>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5" name="Google Shape;977;p28">
              <a:extLst>
                <a:ext uri="{FF2B5EF4-FFF2-40B4-BE49-F238E27FC236}">
                  <a16:creationId xmlns="" xmlns:a16="http://schemas.microsoft.com/office/drawing/2014/main" id="{47F8BA10-2C0C-4691-BDD9-9524366F9C97}"/>
                </a:ext>
              </a:extLst>
            </p:cNvPr>
            <p:cNvSpPr/>
            <p:nvPr/>
          </p:nvSpPr>
          <p:spPr>
            <a:xfrm>
              <a:off x="5724367" y="2671157"/>
              <a:ext cx="800365" cy="569053"/>
            </a:xfrm>
            <a:custGeom>
              <a:avLst/>
              <a:gdLst/>
              <a:ahLst/>
              <a:cxnLst/>
              <a:rect l="l" t="t" r="r" b="b"/>
              <a:pathLst>
                <a:path w="8325" h="5919" extrusionOk="0">
                  <a:moveTo>
                    <a:pt x="102" y="0"/>
                  </a:moveTo>
                  <a:lnTo>
                    <a:pt x="1" y="95"/>
                  </a:lnTo>
                  <a:cubicBezTo>
                    <a:pt x="838" y="984"/>
                    <a:pt x="2253" y="2150"/>
                    <a:pt x="3880" y="3291"/>
                  </a:cubicBezTo>
                  <a:cubicBezTo>
                    <a:pt x="5475" y="4409"/>
                    <a:pt x="7073" y="5366"/>
                    <a:pt x="8266" y="5919"/>
                  </a:cubicBezTo>
                  <a:lnTo>
                    <a:pt x="8325" y="5791"/>
                  </a:lnTo>
                  <a:cubicBezTo>
                    <a:pt x="5799" y="4625"/>
                    <a:pt x="1802" y="1810"/>
                    <a:pt x="102"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6" name="Google Shape;978;p28">
              <a:extLst>
                <a:ext uri="{FF2B5EF4-FFF2-40B4-BE49-F238E27FC236}">
                  <a16:creationId xmlns="" xmlns:a16="http://schemas.microsoft.com/office/drawing/2014/main" id="{1C8B70A2-C64A-47E1-9BD3-C6EBD28014D5}"/>
                </a:ext>
              </a:extLst>
            </p:cNvPr>
            <p:cNvSpPr/>
            <p:nvPr/>
          </p:nvSpPr>
          <p:spPr>
            <a:xfrm>
              <a:off x="6403019" y="2529062"/>
              <a:ext cx="66433" cy="54223"/>
            </a:xfrm>
            <a:custGeom>
              <a:avLst/>
              <a:gdLst/>
              <a:ahLst/>
              <a:cxnLst/>
              <a:rect l="l" t="t" r="r" b="b"/>
              <a:pathLst>
                <a:path w="691" h="564" extrusionOk="0">
                  <a:moveTo>
                    <a:pt x="671" y="0"/>
                  </a:moveTo>
                  <a:cubicBezTo>
                    <a:pt x="497" y="197"/>
                    <a:pt x="289" y="357"/>
                    <a:pt x="57" y="475"/>
                  </a:cubicBezTo>
                  <a:cubicBezTo>
                    <a:pt x="46" y="484"/>
                    <a:pt x="34" y="487"/>
                    <a:pt x="20" y="495"/>
                  </a:cubicBezTo>
                  <a:cubicBezTo>
                    <a:pt x="11" y="501"/>
                    <a:pt x="4" y="514"/>
                    <a:pt x="1" y="527"/>
                  </a:cubicBezTo>
                  <a:cubicBezTo>
                    <a:pt x="1" y="530"/>
                    <a:pt x="4" y="537"/>
                    <a:pt x="4" y="543"/>
                  </a:cubicBezTo>
                  <a:cubicBezTo>
                    <a:pt x="13" y="555"/>
                    <a:pt x="26" y="563"/>
                    <a:pt x="40" y="563"/>
                  </a:cubicBezTo>
                  <a:cubicBezTo>
                    <a:pt x="42" y="563"/>
                    <a:pt x="44" y="563"/>
                    <a:pt x="46" y="563"/>
                  </a:cubicBezTo>
                  <a:cubicBezTo>
                    <a:pt x="50" y="563"/>
                    <a:pt x="50" y="563"/>
                    <a:pt x="53" y="560"/>
                  </a:cubicBezTo>
                  <a:cubicBezTo>
                    <a:pt x="295" y="442"/>
                    <a:pt x="511" y="282"/>
                    <a:pt x="690" y="86"/>
                  </a:cubicBezTo>
                  <a:cubicBezTo>
                    <a:pt x="687" y="59"/>
                    <a:pt x="678" y="30"/>
                    <a:pt x="671" y="0"/>
                  </a:cubicBezTo>
                  <a:close/>
                </a:path>
              </a:pathLst>
            </a:custGeom>
            <a:solidFill>
              <a:srgbClr val="FBF3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7" name="Google Shape;979;p28">
              <a:extLst>
                <a:ext uri="{FF2B5EF4-FFF2-40B4-BE49-F238E27FC236}">
                  <a16:creationId xmlns="" xmlns:a16="http://schemas.microsoft.com/office/drawing/2014/main" id="{5C719965-B43C-483A-BB23-453477DA2662}"/>
                </a:ext>
              </a:extLst>
            </p:cNvPr>
            <p:cNvSpPr/>
            <p:nvPr/>
          </p:nvSpPr>
          <p:spPr>
            <a:xfrm>
              <a:off x="6303706" y="2526562"/>
              <a:ext cx="91621" cy="113734"/>
            </a:xfrm>
            <a:custGeom>
              <a:avLst/>
              <a:gdLst/>
              <a:ahLst/>
              <a:cxnLst/>
              <a:rect l="l" t="t" r="r" b="b"/>
              <a:pathLst>
                <a:path w="953" h="1183" extrusionOk="0">
                  <a:moveTo>
                    <a:pt x="37" y="1"/>
                  </a:moveTo>
                  <a:cubicBezTo>
                    <a:pt x="24" y="26"/>
                    <a:pt x="14" y="50"/>
                    <a:pt x="1" y="76"/>
                  </a:cubicBezTo>
                  <a:cubicBezTo>
                    <a:pt x="256" y="474"/>
                    <a:pt x="550" y="841"/>
                    <a:pt x="887" y="1174"/>
                  </a:cubicBezTo>
                  <a:cubicBezTo>
                    <a:pt x="890" y="1174"/>
                    <a:pt x="890" y="1177"/>
                    <a:pt x="893" y="1177"/>
                  </a:cubicBezTo>
                  <a:cubicBezTo>
                    <a:pt x="899" y="1181"/>
                    <a:pt x="905" y="1183"/>
                    <a:pt x="911" y="1183"/>
                  </a:cubicBezTo>
                  <a:cubicBezTo>
                    <a:pt x="921" y="1183"/>
                    <a:pt x="931" y="1178"/>
                    <a:pt x="939" y="1171"/>
                  </a:cubicBezTo>
                  <a:cubicBezTo>
                    <a:pt x="952" y="1157"/>
                    <a:pt x="952" y="1135"/>
                    <a:pt x="936" y="1121"/>
                  </a:cubicBezTo>
                  <a:cubicBezTo>
                    <a:pt x="929" y="1112"/>
                    <a:pt x="919" y="1105"/>
                    <a:pt x="910" y="1095"/>
                  </a:cubicBezTo>
                  <a:cubicBezTo>
                    <a:pt x="580" y="765"/>
                    <a:pt x="289" y="396"/>
                    <a:pt x="37" y="1"/>
                  </a:cubicBezTo>
                  <a:close/>
                </a:path>
              </a:pathLst>
            </a:custGeom>
            <a:solidFill>
              <a:srgbClr val="FBF3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8" name="Google Shape;980;p28">
              <a:extLst>
                <a:ext uri="{FF2B5EF4-FFF2-40B4-BE49-F238E27FC236}">
                  <a16:creationId xmlns="" xmlns:a16="http://schemas.microsoft.com/office/drawing/2014/main" id="{D80CA751-21EA-4F9A-AB1A-24D0BB944EAB}"/>
                </a:ext>
              </a:extLst>
            </p:cNvPr>
            <p:cNvSpPr/>
            <p:nvPr/>
          </p:nvSpPr>
          <p:spPr>
            <a:xfrm>
              <a:off x="6359948" y="2682694"/>
              <a:ext cx="98159" cy="66625"/>
            </a:xfrm>
            <a:custGeom>
              <a:avLst/>
              <a:gdLst/>
              <a:ahLst/>
              <a:cxnLst/>
              <a:rect l="l" t="t" r="r" b="b"/>
              <a:pathLst>
                <a:path w="1021" h="693" extrusionOk="0">
                  <a:moveTo>
                    <a:pt x="1021" y="1"/>
                  </a:moveTo>
                  <a:lnTo>
                    <a:pt x="1021" y="1"/>
                  </a:lnTo>
                  <a:cubicBezTo>
                    <a:pt x="763" y="262"/>
                    <a:pt x="449" y="465"/>
                    <a:pt x="102" y="592"/>
                  </a:cubicBezTo>
                  <a:cubicBezTo>
                    <a:pt x="76" y="603"/>
                    <a:pt x="50" y="612"/>
                    <a:pt x="24" y="622"/>
                  </a:cubicBezTo>
                  <a:cubicBezTo>
                    <a:pt x="21" y="622"/>
                    <a:pt x="14" y="625"/>
                    <a:pt x="11" y="628"/>
                  </a:cubicBezTo>
                  <a:cubicBezTo>
                    <a:pt x="8" y="635"/>
                    <a:pt x="1" y="645"/>
                    <a:pt x="1" y="654"/>
                  </a:cubicBezTo>
                  <a:lnTo>
                    <a:pt x="1" y="657"/>
                  </a:lnTo>
                  <a:lnTo>
                    <a:pt x="1" y="661"/>
                  </a:lnTo>
                  <a:cubicBezTo>
                    <a:pt x="1" y="664"/>
                    <a:pt x="1" y="664"/>
                    <a:pt x="4" y="668"/>
                  </a:cubicBezTo>
                  <a:cubicBezTo>
                    <a:pt x="7" y="683"/>
                    <a:pt x="20" y="692"/>
                    <a:pt x="35" y="692"/>
                  </a:cubicBezTo>
                  <a:cubicBezTo>
                    <a:pt x="39" y="692"/>
                    <a:pt x="43" y="692"/>
                    <a:pt x="47" y="690"/>
                  </a:cubicBezTo>
                  <a:cubicBezTo>
                    <a:pt x="57" y="687"/>
                    <a:pt x="63" y="684"/>
                    <a:pt x="73" y="681"/>
                  </a:cubicBezTo>
                  <a:cubicBezTo>
                    <a:pt x="400" y="570"/>
                    <a:pt x="707" y="387"/>
                    <a:pt x="965" y="155"/>
                  </a:cubicBezTo>
                  <a:cubicBezTo>
                    <a:pt x="985" y="102"/>
                    <a:pt x="1004" y="53"/>
                    <a:pt x="1021" y="1"/>
                  </a:cubicBezTo>
                  <a:close/>
                </a:path>
              </a:pathLst>
            </a:custGeom>
            <a:solidFill>
              <a:srgbClr val="FBF3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9" name="Google Shape;981;p28">
              <a:extLst>
                <a:ext uri="{FF2B5EF4-FFF2-40B4-BE49-F238E27FC236}">
                  <a16:creationId xmlns="" xmlns:a16="http://schemas.microsoft.com/office/drawing/2014/main" id="{0ECB1067-1F2F-4AF1-B0A6-AD166AEA6420}"/>
                </a:ext>
              </a:extLst>
            </p:cNvPr>
            <p:cNvSpPr/>
            <p:nvPr/>
          </p:nvSpPr>
          <p:spPr>
            <a:xfrm>
              <a:off x="6262655" y="2711055"/>
              <a:ext cx="83065" cy="97005"/>
            </a:xfrm>
            <a:custGeom>
              <a:avLst/>
              <a:gdLst/>
              <a:ahLst/>
              <a:cxnLst/>
              <a:rect l="l" t="t" r="r" b="b"/>
              <a:pathLst>
                <a:path w="864" h="1009" extrusionOk="0">
                  <a:moveTo>
                    <a:pt x="7" y="0"/>
                  </a:moveTo>
                  <a:cubicBezTo>
                    <a:pt x="7" y="42"/>
                    <a:pt x="3" y="82"/>
                    <a:pt x="0" y="121"/>
                  </a:cubicBezTo>
                  <a:lnTo>
                    <a:pt x="0" y="124"/>
                  </a:lnTo>
                  <a:cubicBezTo>
                    <a:pt x="219" y="445"/>
                    <a:pt x="480" y="735"/>
                    <a:pt x="781" y="987"/>
                  </a:cubicBezTo>
                  <a:cubicBezTo>
                    <a:pt x="788" y="990"/>
                    <a:pt x="794" y="997"/>
                    <a:pt x="800" y="1000"/>
                  </a:cubicBezTo>
                  <a:cubicBezTo>
                    <a:pt x="806" y="1006"/>
                    <a:pt x="814" y="1008"/>
                    <a:pt x="822" y="1008"/>
                  </a:cubicBezTo>
                  <a:cubicBezTo>
                    <a:pt x="833" y="1008"/>
                    <a:pt x="844" y="1004"/>
                    <a:pt x="850" y="997"/>
                  </a:cubicBezTo>
                  <a:cubicBezTo>
                    <a:pt x="863" y="981"/>
                    <a:pt x="859" y="958"/>
                    <a:pt x="847" y="944"/>
                  </a:cubicBezTo>
                  <a:cubicBezTo>
                    <a:pt x="833" y="935"/>
                    <a:pt x="824" y="925"/>
                    <a:pt x="811" y="915"/>
                  </a:cubicBezTo>
                  <a:cubicBezTo>
                    <a:pt x="497" y="653"/>
                    <a:pt x="229" y="343"/>
                    <a:pt x="7" y="0"/>
                  </a:cubicBezTo>
                  <a:close/>
                </a:path>
              </a:pathLst>
            </a:custGeom>
            <a:solidFill>
              <a:srgbClr val="FBF3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0" name="Google Shape;982;p28">
              <a:extLst>
                <a:ext uri="{FF2B5EF4-FFF2-40B4-BE49-F238E27FC236}">
                  <a16:creationId xmlns="" xmlns:a16="http://schemas.microsoft.com/office/drawing/2014/main" id="{1F1C3F0A-79D7-4A9C-96D3-0BFB7DFDFB84}"/>
                </a:ext>
              </a:extLst>
            </p:cNvPr>
            <p:cNvSpPr/>
            <p:nvPr/>
          </p:nvSpPr>
          <p:spPr>
            <a:xfrm>
              <a:off x="5665625" y="2898720"/>
              <a:ext cx="430226" cy="177474"/>
            </a:xfrm>
            <a:custGeom>
              <a:avLst/>
              <a:gdLst/>
              <a:ahLst/>
              <a:cxnLst/>
              <a:rect l="l" t="t" r="r" b="b"/>
              <a:pathLst>
                <a:path w="4475" h="1846" extrusionOk="0">
                  <a:moveTo>
                    <a:pt x="1586" y="0"/>
                  </a:moveTo>
                  <a:cubicBezTo>
                    <a:pt x="1486" y="0"/>
                    <a:pt x="1385" y="3"/>
                    <a:pt x="1285" y="9"/>
                  </a:cubicBezTo>
                  <a:cubicBezTo>
                    <a:pt x="1158" y="15"/>
                    <a:pt x="1030" y="25"/>
                    <a:pt x="906" y="48"/>
                  </a:cubicBezTo>
                  <a:cubicBezTo>
                    <a:pt x="880" y="51"/>
                    <a:pt x="853" y="58"/>
                    <a:pt x="827" y="62"/>
                  </a:cubicBezTo>
                  <a:cubicBezTo>
                    <a:pt x="677" y="97"/>
                    <a:pt x="530" y="149"/>
                    <a:pt x="396" y="231"/>
                  </a:cubicBezTo>
                  <a:cubicBezTo>
                    <a:pt x="177" y="371"/>
                    <a:pt x="7" y="617"/>
                    <a:pt x="1" y="875"/>
                  </a:cubicBezTo>
                  <a:cubicBezTo>
                    <a:pt x="1" y="898"/>
                    <a:pt x="1" y="920"/>
                    <a:pt x="4" y="944"/>
                  </a:cubicBezTo>
                  <a:cubicBezTo>
                    <a:pt x="4" y="964"/>
                    <a:pt x="7" y="989"/>
                    <a:pt x="10" y="1012"/>
                  </a:cubicBezTo>
                  <a:cubicBezTo>
                    <a:pt x="63" y="1247"/>
                    <a:pt x="252" y="1427"/>
                    <a:pt x="465" y="1552"/>
                  </a:cubicBezTo>
                  <a:cubicBezTo>
                    <a:pt x="488" y="1564"/>
                    <a:pt x="510" y="1578"/>
                    <a:pt x="536" y="1587"/>
                  </a:cubicBezTo>
                  <a:cubicBezTo>
                    <a:pt x="539" y="1594"/>
                    <a:pt x="550" y="1597"/>
                    <a:pt x="556" y="1600"/>
                  </a:cubicBezTo>
                  <a:cubicBezTo>
                    <a:pt x="898" y="1773"/>
                    <a:pt x="1277" y="1845"/>
                    <a:pt x="1662" y="1845"/>
                  </a:cubicBezTo>
                  <a:cubicBezTo>
                    <a:pt x="1744" y="1845"/>
                    <a:pt x="1827" y="1842"/>
                    <a:pt x="1909" y="1836"/>
                  </a:cubicBezTo>
                  <a:cubicBezTo>
                    <a:pt x="1958" y="1833"/>
                    <a:pt x="2007" y="1829"/>
                    <a:pt x="2060" y="1822"/>
                  </a:cubicBezTo>
                  <a:cubicBezTo>
                    <a:pt x="2249" y="1800"/>
                    <a:pt x="2432" y="1760"/>
                    <a:pt x="2612" y="1712"/>
                  </a:cubicBezTo>
                  <a:cubicBezTo>
                    <a:pt x="2951" y="1614"/>
                    <a:pt x="3275" y="1480"/>
                    <a:pt x="3589" y="1323"/>
                  </a:cubicBezTo>
                  <a:cubicBezTo>
                    <a:pt x="3690" y="1273"/>
                    <a:pt x="4164" y="1022"/>
                    <a:pt x="4373" y="888"/>
                  </a:cubicBezTo>
                  <a:cubicBezTo>
                    <a:pt x="4435" y="849"/>
                    <a:pt x="4475" y="819"/>
                    <a:pt x="4475" y="810"/>
                  </a:cubicBezTo>
                  <a:cubicBezTo>
                    <a:pt x="4475" y="807"/>
                    <a:pt x="4468" y="800"/>
                    <a:pt x="4458" y="796"/>
                  </a:cubicBezTo>
                  <a:cubicBezTo>
                    <a:pt x="4351" y="715"/>
                    <a:pt x="3667" y="395"/>
                    <a:pt x="3544" y="349"/>
                  </a:cubicBezTo>
                  <a:cubicBezTo>
                    <a:pt x="3285" y="258"/>
                    <a:pt x="3024" y="182"/>
                    <a:pt x="2755" y="127"/>
                  </a:cubicBezTo>
                  <a:lnTo>
                    <a:pt x="2752" y="123"/>
                  </a:lnTo>
                  <a:cubicBezTo>
                    <a:pt x="2716" y="116"/>
                    <a:pt x="2684" y="110"/>
                    <a:pt x="2645" y="104"/>
                  </a:cubicBezTo>
                  <a:cubicBezTo>
                    <a:pt x="2589" y="91"/>
                    <a:pt x="2533" y="81"/>
                    <a:pt x="2478" y="74"/>
                  </a:cubicBezTo>
                  <a:cubicBezTo>
                    <a:pt x="2182" y="25"/>
                    <a:pt x="1885" y="0"/>
                    <a:pt x="1586"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1" name="Google Shape;983;p28">
              <a:extLst>
                <a:ext uri="{FF2B5EF4-FFF2-40B4-BE49-F238E27FC236}">
                  <a16:creationId xmlns="" xmlns:a16="http://schemas.microsoft.com/office/drawing/2014/main" id="{0B66F235-D02A-46F3-AEC3-2DB7755A34E4}"/>
                </a:ext>
              </a:extLst>
            </p:cNvPr>
            <p:cNvSpPr/>
            <p:nvPr/>
          </p:nvSpPr>
          <p:spPr>
            <a:xfrm>
              <a:off x="5665625" y="2975248"/>
              <a:ext cx="430226" cy="36437"/>
            </a:xfrm>
            <a:custGeom>
              <a:avLst/>
              <a:gdLst/>
              <a:ahLst/>
              <a:cxnLst/>
              <a:rect l="l" t="t" r="r" b="b"/>
              <a:pathLst>
                <a:path w="4475" h="379" extrusionOk="0">
                  <a:moveTo>
                    <a:pt x="4458" y="0"/>
                  </a:moveTo>
                  <a:cubicBezTo>
                    <a:pt x="4089" y="98"/>
                    <a:pt x="3716" y="174"/>
                    <a:pt x="3340" y="222"/>
                  </a:cubicBezTo>
                  <a:cubicBezTo>
                    <a:pt x="3318" y="226"/>
                    <a:pt x="3295" y="233"/>
                    <a:pt x="3272" y="233"/>
                  </a:cubicBezTo>
                  <a:cubicBezTo>
                    <a:pt x="3093" y="255"/>
                    <a:pt x="2912" y="275"/>
                    <a:pt x="2733" y="288"/>
                  </a:cubicBezTo>
                  <a:lnTo>
                    <a:pt x="2733" y="285"/>
                  </a:lnTo>
                  <a:cubicBezTo>
                    <a:pt x="2723" y="288"/>
                    <a:pt x="2713" y="288"/>
                    <a:pt x="2704" y="288"/>
                  </a:cubicBezTo>
                  <a:cubicBezTo>
                    <a:pt x="2500" y="304"/>
                    <a:pt x="2297" y="311"/>
                    <a:pt x="2095" y="311"/>
                  </a:cubicBezTo>
                  <a:cubicBezTo>
                    <a:pt x="1956" y="311"/>
                    <a:pt x="1817" y="308"/>
                    <a:pt x="1677" y="301"/>
                  </a:cubicBezTo>
                  <a:cubicBezTo>
                    <a:pt x="1651" y="301"/>
                    <a:pt x="1625" y="301"/>
                    <a:pt x="1598" y="298"/>
                  </a:cubicBezTo>
                  <a:cubicBezTo>
                    <a:pt x="1063" y="272"/>
                    <a:pt x="527" y="200"/>
                    <a:pt x="1" y="79"/>
                  </a:cubicBezTo>
                  <a:lnTo>
                    <a:pt x="1" y="79"/>
                  </a:lnTo>
                  <a:cubicBezTo>
                    <a:pt x="1" y="102"/>
                    <a:pt x="1" y="124"/>
                    <a:pt x="4" y="148"/>
                  </a:cubicBezTo>
                  <a:cubicBezTo>
                    <a:pt x="343" y="222"/>
                    <a:pt x="687" y="281"/>
                    <a:pt x="1030" y="320"/>
                  </a:cubicBezTo>
                  <a:cubicBezTo>
                    <a:pt x="1056" y="324"/>
                    <a:pt x="1082" y="328"/>
                    <a:pt x="1108" y="331"/>
                  </a:cubicBezTo>
                  <a:cubicBezTo>
                    <a:pt x="1423" y="363"/>
                    <a:pt x="1738" y="379"/>
                    <a:pt x="2054" y="379"/>
                  </a:cubicBezTo>
                  <a:cubicBezTo>
                    <a:pt x="2253" y="379"/>
                    <a:pt x="2452" y="372"/>
                    <a:pt x="2651" y="360"/>
                  </a:cubicBezTo>
                  <a:cubicBezTo>
                    <a:pt x="2681" y="360"/>
                    <a:pt x="2707" y="357"/>
                    <a:pt x="2736" y="353"/>
                  </a:cubicBezTo>
                  <a:cubicBezTo>
                    <a:pt x="3285" y="314"/>
                    <a:pt x="3834" y="229"/>
                    <a:pt x="4373" y="92"/>
                  </a:cubicBezTo>
                  <a:cubicBezTo>
                    <a:pt x="4435" y="53"/>
                    <a:pt x="4475" y="23"/>
                    <a:pt x="4475" y="14"/>
                  </a:cubicBezTo>
                  <a:cubicBezTo>
                    <a:pt x="4475" y="11"/>
                    <a:pt x="4468" y="4"/>
                    <a:pt x="445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2" name="Google Shape;984;p28">
              <a:extLst>
                <a:ext uri="{FF2B5EF4-FFF2-40B4-BE49-F238E27FC236}">
                  <a16:creationId xmlns="" xmlns:a16="http://schemas.microsoft.com/office/drawing/2014/main" id="{0F818506-64A0-4651-A73D-4BCF4092A839}"/>
                </a:ext>
              </a:extLst>
            </p:cNvPr>
            <p:cNvSpPr/>
            <p:nvPr/>
          </p:nvSpPr>
          <p:spPr>
            <a:xfrm>
              <a:off x="5710234" y="3002167"/>
              <a:ext cx="62972" cy="49224"/>
            </a:xfrm>
            <a:custGeom>
              <a:avLst/>
              <a:gdLst/>
              <a:ahLst/>
              <a:cxnLst/>
              <a:rect l="l" t="t" r="r" b="b"/>
              <a:pathLst>
                <a:path w="655" h="512" extrusionOk="0">
                  <a:moveTo>
                    <a:pt x="614" y="0"/>
                  </a:moveTo>
                  <a:cubicBezTo>
                    <a:pt x="606" y="0"/>
                    <a:pt x="597" y="4"/>
                    <a:pt x="592" y="11"/>
                  </a:cubicBezTo>
                  <a:cubicBezTo>
                    <a:pt x="582" y="21"/>
                    <a:pt x="576" y="31"/>
                    <a:pt x="566" y="40"/>
                  </a:cubicBezTo>
                  <a:cubicBezTo>
                    <a:pt x="406" y="217"/>
                    <a:pt x="213" y="368"/>
                    <a:pt x="1" y="476"/>
                  </a:cubicBezTo>
                  <a:cubicBezTo>
                    <a:pt x="24" y="488"/>
                    <a:pt x="46" y="502"/>
                    <a:pt x="72" y="511"/>
                  </a:cubicBezTo>
                  <a:cubicBezTo>
                    <a:pt x="288" y="397"/>
                    <a:pt x="481" y="244"/>
                    <a:pt x="641" y="54"/>
                  </a:cubicBezTo>
                  <a:cubicBezTo>
                    <a:pt x="644" y="54"/>
                    <a:pt x="644" y="51"/>
                    <a:pt x="644" y="51"/>
                  </a:cubicBezTo>
                  <a:cubicBezTo>
                    <a:pt x="654" y="37"/>
                    <a:pt x="648" y="18"/>
                    <a:pt x="638" y="8"/>
                  </a:cubicBezTo>
                  <a:cubicBezTo>
                    <a:pt x="635" y="5"/>
                    <a:pt x="628" y="1"/>
                    <a:pt x="621" y="1"/>
                  </a:cubicBezTo>
                  <a:cubicBezTo>
                    <a:pt x="619" y="0"/>
                    <a:pt x="617" y="0"/>
                    <a:pt x="61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3" name="Google Shape;985;p28">
              <a:extLst>
                <a:ext uri="{FF2B5EF4-FFF2-40B4-BE49-F238E27FC236}">
                  <a16:creationId xmlns="" xmlns:a16="http://schemas.microsoft.com/office/drawing/2014/main" id="{4D6C50FF-6764-4052-B7F2-DF05BFA45836}"/>
                </a:ext>
              </a:extLst>
            </p:cNvPr>
            <p:cNvSpPr/>
            <p:nvPr/>
          </p:nvSpPr>
          <p:spPr>
            <a:xfrm>
              <a:off x="5745133" y="2903335"/>
              <a:ext cx="82392" cy="105081"/>
            </a:xfrm>
            <a:custGeom>
              <a:avLst/>
              <a:gdLst/>
              <a:ahLst/>
              <a:cxnLst/>
              <a:rect l="l" t="t" r="r" b="b"/>
              <a:pathLst>
                <a:path w="857" h="1093" extrusionOk="0">
                  <a:moveTo>
                    <a:pt x="79" y="0"/>
                  </a:moveTo>
                  <a:cubicBezTo>
                    <a:pt x="53" y="3"/>
                    <a:pt x="26" y="10"/>
                    <a:pt x="0" y="14"/>
                  </a:cubicBezTo>
                  <a:cubicBezTo>
                    <a:pt x="298" y="330"/>
                    <a:pt x="556" y="676"/>
                    <a:pt x="771" y="1046"/>
                  </a:cubicBezTo>
                  <a:cubicBezTo>
                    <a:pt x="778" y="1056"/>
                    <a:pt x="785" y="1065"/>
                    <a:pt x="791" y="1076"/>
                  </a:cubicBezTo>
                  <a:cubicBezTo>
                    <a:pt x="796" y="1087"/>
                    <a:pt x="807" y="1093"/>
                    <a:pt x="819" y="1093"/>
                  </a:cubicBezTo>
                  <a:cubicBezTo>
                    <a:pt x="824" y="1093"/>
                    <a:pt x="830" y="1091"/>
                    <a:pt x="834" y="1088"/>
                  </a:cubicBezTo>
                  <a:cubicBezTo>
                    <a:pt x="847" y="1079"/>
                    <a:pt x="857" y="1062"/>
                    <a:pt x="850" y="1049"/>
                  </a:cubicBezTo>
                  <a:cubicBezTo>
                    <a:pt x="850" y="1046"/>
                    <a:pt x="847" y="1046"/>
                    <a:pt x="847" y="1043"/>
                  </a:cubicBezTo>
                  <a:cubicBezTo>
                    <a:pt x="631" y="667"/>
                    <a:pt x="373" y="317"/>
                    <a:pt x="7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4" name="Google Shape;986;p28">
              <a:extLst>
                <a:ext uri="{FF2B5EF4-FFF2-40B4-BE49-F238E27FC236}">
                  <a16:creationId xmlns="" xmlns:a16="http://schemas.microsoft.com/office/drawing/2014/main" id="{CDC67AAE-332E-45DC-91DD-0268874D0669}"/>
                </a:ext>
              </a:extLst>
            </p:cNvPr>
            <p:cNvSpPr/>
            <p:nvPr/>
          </p:nvSpPr>
          <p:spPr>
            <a:xfrm>
              <a:off x="5849060" y="3002455"/>
              <a:ext cx="81911" cy="72778"/>
            </a:xfrm>
            <a:custGeom>
              <a:avLst/>
              <a:gdLst/>
              <a:ahLst/>
              <a:cxnLst/>
              <a:rect l="l" t="t" r="r" b="b"/>
              <a:pathLst>
                <a:path w="852" h="757" extrusionOk="0">
                  <a:moveTo>
                    <a:pt x="813" y="1"/>
                  </a:moveTo>
                  <a:cubicBezTo>
                    <a:pt x="806" y="1"/>
                    <a:pt x="800" y="3"/>
                    <a:pt x="796" y="5"/>
                  </a:cubicBezTo>
                  <a:cubicBezTo>
                    <a:pt x="792" y="8"/>
                    <a:pt x="788" y="12"/>
                    <a:pt x="785" y="15"/>
                  </a:cubicBezTo>
                  <a:cubicBezTo>
                    <a:pt x="773" y="37"/>
                    <a:pt x="759" y="57"/>
                    <a:pt x="743" y="77"/>
                  </a:cubicBezTo>
                  <a:cubicBezTo>
                    <a:pt x="550" y="355"/>
                    <a:pt x="295" y="587"/>
                    <a:pt x="1" y="757"/>
                  </a:cubicBezTo>
                  <a:cubicBezTo>
                    <a:pt x="50" y="754"/>
                    <a:pt x="99" y="750"/>
                    <a:pt x="152" y="743"/>
                  </a:cubicBezTo>
                  <a:cubicBezTo>
                    <a:pt x="420" y="567"/>
                    <a:pt x="651" y="339"/>
                    <a:pt x="828" y="70"/>
                  </a:cubicBezTo>
                  <a:cubicBezTo>
                    <a:pt x="832" y="64"/>
                    <a:pt x="838" y="57"/>
                    <a:pt x="841" y="51"/>
                  </a:cubicBezTo>
                  <a:cubicBezTo>
                    <a:pt x="851" y="34"/>
                    <a:pt x="847" y="15"/>
                    <a:pt x="832" y="5"/>
                  </a:cubicBezTo>
                  <a:lnTo>
                    <a:pt x="825" y="5"/>
                  </a:lnTo>
                  <a:cubicBezTo>
                    <a:pt x="825" y="5"/>
                    <a:pt x="828" y="2"/>
                    <a:pt x="825" y="2"/>
                  </a:cubicBezTo>
                  <a:lnTo>
                    <a:pt x="821" y="2"/>
                  </a:lnTo>
                  <a:cubicBezTo>
                    <a:pt x="819" y="1"/>
                    <a:pt x="816" y="1"/>
                    <a:pt x="81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5" name="Google Shape;987;p28">
              <a:extLst>
                <a:ext uri="{FF2B5EF4-FFF2-40B4-BE49-F238E27FC236}">
                  <a16:creationId xmlns="" xmlns:a16="http://schemas.microsoft.com/office/drawing/2014/main" id="{0295E235-50DC-4DEA-A7CD-E0969214F2CD}"/>
                </a:ext>
              </a:extLst>
            </p:cNvPr>
            <p:cNvSpPr/>
            <p:nvPr/>
          </p:nvSpPr>
          <p:spPr>
            <a:xfrm>
              <a:off x="5919819" y="2908623"/>
              <a:ext cx="68548" cy="94602"/>
            </a:xfrm>
            <a:custGeom>
              <a:avLst/>
              <a:gdLst/>
              <a:ahLst/>
              <a:cxnLst/>
              <a:rect l="l" t="t" r="r" b="b"/>
              <a:pathLst>
                <a:path w="713" h="984" extrusionOk="0">
                  <a:moveTo>
                    <a:pt x="1" y="1"/>
                  </a:moveTo>
                  <a:lnTo>
                    <a:pt x="1" y="1"/>
                  </a:lnTo>
                  <a:cubicBezTo>
                    <a:pt x="252" y="275"/>
                    <a:pt x="464" y="586"/>
                    <a:pt x="628" y="926"/>
                  </a:cubicBezTo>
                  <a:cubicBezTo>
                    <a:pt x="631" y="939"/>
                    <a:pt x="641" y="951"/>
                    <a:pt x="645" y="965"/>
                  </a:cubicBezTo>
                  <a:cubicBezTo>
                    <a:pt x="652" y="977"/>
                    <a:pt x="664" y="984"/>
                    <a:pt x="677" y="984"/>
                  </a:cubicBezTo>
                  <a:cubicBezTo>
                    <a:pt x="681" y="984"/>
                    <a:pt x="686" y="983"/>
                    <a:pt x="690" y="981"/>
                  </a:cubicBezTo>
                  <a:cubicBezTo>
                    <a:pt x="707" y="974"/>
                    <a:pt x="713" y="955"/>
                    <a:pt x="707" y="939"/>
                  </a:cubicBezTo>
                  <a:cubicBezTo>
                    <a:pt x="703" y="929"/>
                    <a:pt x="700" y="926"/>
                    <a:pt x="696" y="915"/>
                  </a:cubicBezTo>
                  <a:cubicBezTo>
                    <a:pt x="543" y="592"/>
                    <a:pt x="343" y="292"/>
                    <a:pt x="111" y="24"/>
                  </a:cubicBezTo>
                  <a:lnTo>
                    <a:pt x="108" y="20"/>
                  </a:lnTo>
                  <a:cubicBezTo>
                    <a:pt x="72" y="13"/>
                    <a:pt x="40" y="7"/>
                    <a:pt x="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6" name="Google Shape;988;p28">
              <a:extLst>
                <a:ext uri="{FF2B5EF4-FFF2-40B4-BE49-F238E27FC236}">
                  <a16:creationId xmlns="" xmlns:a16="http://schemas.microsoft.com/office/drawing/2014/main" id="{1FEE9781-241C-4BBB-8D2D-0991392549CB}"/>
                </a:ext>
              </a:extLst>
            </p:cNvPr>
            <p:cNvSpPr/>
            <p:nvPr/>
          </p:nvSpPr>
          <p:spPr>
            <a:xfrm>
              <a:off x="6560112" y="3139839"/>
              <a:ext cx="566938" cy="1717733"/>
            </a:xfrm>
            <a:custGeom>
              <a:avLst/>
              <a:gdLst/>
              <a:ahLst/>
              <a:cxnLst/>
              <a:rect l="l" t="t" r="r" b="b"/>
              <a:pathLst>
                <a:path w="5897" h="17867" extrusionOk="0">
                  <a:moveTo>
                    <a:pt x="5017" y="1"/>
                  </a:moveTo>
                  <a:lnTo>
                    <a:pt x="4684" y="17"/>
                  </a:lnTo>
                  <a:lnTo>
                    <a:pt x="4554" y="24"/>
                  </a:lnTo>
                  <a:lnTo>
                    <a:pt x="4093" y="50"/>
                  </a:lnTo>
                  <a:lnTo>
                    <a:pt x="3962" y="56"/>
                  </a:lnTo>
                  <a:lnTo>
                    <a:pt x="3602" y="76"/>
                  </a:lnTo>
                  <a:lnTo>
                    <a:pt x="3471" y="83"/>
                  </a:lnTo>
                  <a:lnTo>
                    <a:pt x="2991" y="109"/>
                  </a:lnTo>
                  <a:lnTo>
                    <a:pt x="2857" y="115"/>
                  </a:lnTo>
                  <a:lnTo>
                    <a:pt x="2482" y="135"/>
                  </a:lnTo>
                  <a:lnTo>
                    <a:pt x="2347" y="145"/>
                  </a:lnTo>
                  <a:lnTo>
                    <a:pt x="1717" y="177"/>
                  </a:lnTo>
                  <a:cubicBezTo>
                    <a:pt x="305" y="4560"/>
                    <a:pt x="1" y="9295"/>
                    <a:pt x="838" y="13822"/>
                  </a:cubicBezTo>
                  <a:cubicBezTo>
                    <a:pt x="896" y="14136"/>
                    <a:pt x="958" y="14446"/>
                    <a:pt x="1037" y="14757"/>
                  </a:cubicBezTo>
                  <a:cubicBezTo>
                    <a:pt x="1047" y="14805"/>
                    <a:pt x="1059" y="14852"/>
                    <a:pt x="1073" y="14900"/>
                  </a:cubicBezTo>
                  <a:cubicBezTo>
                    <a:pt x="1275" y="15685"/>
                    <a:pt x="1566" y="16443"/>
                    <a:pt x="2040" y="17093"/>
                  </a:cubicBezTo>
                  <a:cubicBezTo>
                    <a:pt x="2044" y="17097"/>
                    <a:pt x="2044" y="17100"/>
                    <a:pt x="2050" y="17104"/>
                  </a:cubicBezTo>
                  <a:cubicBezTo>
                    <a:pt x="2115" y="17198"/>
                    <a:pt x="2194" y="17289"/>
                    <a:pt x="2275" y="17378"/>
                  </a:cubicBezTo>
                  <a:cubicBezTo>
                    <a:pt x="2507" y="17623"/>
                    <a:pt x="2798" y="17819"/>
                    <a:pt x="3115" y="17861"/>
                  </a:cubicBezTo>
                  <a:cubicBezTo>
                    <a:pt x="3148" y="17863"/>
                    <a:pt x="3180" y="17866"/>
                    <a:pt x="3212" y="17866"/>
                  </a:cubicBezTo>
                  <a:cubicBezTo>
                    <a:pt x="3225" y="17866"/>
                    <a:pt x="3239" y="17866"/>
                    <a:pt x="3253" y="17864"/>
                  </a:cubicBezTo>
                  <a:lnTo>
                    <a:pt x="3305" y="17864"/>
                  </a:lnTo>
                  <a:cubicBezTo>
                    <a:pt x="3380" y="17858"/>
                    <a:pt x="3452" y="17842"/>
                    <a:pt x="3518" y="17819"/>
                  </a:cubicBezTo>
                  <a:cubicBezTo>
                    <a:pt x="3563" y="17806"/>
                    <a:pt x="3609" y="17786"/>
                    <a:pt x="3652" y="17766"/>
                  </a:cubicBezTo>
                  <a:cubicBezTo>
                    <a:pt x="3802" y="17688"/>
                    <a:pt x="3933" y="17577"/>
                    <a:pt x="4044" y="17440"/>
                  </a:cubicBezTo>
                  <a:cubicBezTo>
                    <a:pt x="4096" y="17378"/>
                    <a:pt x="4145" y="17306"/>
                    <a:pt x="4191" y="17234"/>
                  </a:cubicBezTo>
                  <a:cubicBezTo>
                    <a:pt x="4348" y="16982"/>
                    <a:pt x="4465" y="16682"/>
                    <a:pt x="4550" y="16401"/>
                  </a:cubicBezTo>
                  <a:cubicBezTo>
                    <a:pt x="4753" y="15721"/>
                    <a:pt x="4913" y="15028"/>
                    <a:pt x="5044" y="14329"/>
                  </a:cubicBezTo>
                  <a:cubicBezTo>
                    <a:pt x="5070" y="14214"/>
                    <a:pt x="5090" y="14096"/>
                    <a:pt x="5109" y="13982"/>
                  </a:cubicBezTo>
                  <a:cubicBezTo>
                    <a:pt x="5119" y="13936"/>
                    <a:pt x="5126" y="13894"/>
                    <a:pt x="5135" y="13852"/>
                  </a:cubicBezTo>
                  <a:cubicBezTo>
                    <a:pt x="5168" y="13659"/>
                    <a:pt x="5197" y="13466"/>
                    <a:pt x="5227" y="13270"/>
                  </a:cubicBezTo>
                  <a:cubicBezTo>
                    <a:pt x="5243" y="13172"/>
                    <a:pt x="5256" y="13070"/>
                    <a:pt x="5272" y="12972"/>
                  </a:cubicBezTo>
                  <a:cubicBezTo>
                    <a:pt x="5897" y="8672"/>
                    <a:pt x="5809" y="4272"/>
                    <a:pt x="5017" y="1"/>
                  </a:cubicBezTo>
                  <a:close/>
                </a:path>
              </a:pathLst>
            </a:custGeom>
            <a:solidFill>
              <a:schemeClr val="accent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7" name="Google Shape;989;p28">
              <a:extLst>
                <a:ext uri="{FF2B5EF4-FFF2-40B4-BE49-F238E27FC236}">
                  <a16:creationId xmlns="" xmlns:a16="http://schemas.microsoft.com/office/drawing/2014/main" id="{E8A48F2C-EF86-4C71-894D-2F80462F6C7A}"/>
                </a:ext>
              </a:extLst>
            </p:cNvPr>
            <p:cNvSpPr/>
            <p:nvPr/>
          </p:nvSpPr>
          <p:spPr>
            <a:xfrm>
              <a:off x="6655675" y="3152722"/>
              <a:ext cx="143056" cy="1396434"/>
            </a:xfrm>
            <a:custGeom>
              <a:avLst/>
              <a:gdLst/>
              <a:ahLst/>
              <a:cxnLst/>
              <a:rect l="l" t="t" r="r" b="b"/>
              <a:pathLst>
                <a:path w="1488" h="14525" extrusionOk="0">
                  <a:moveTo>
                    <a:pt x="1488" y="1"/>
                  </a:moveTo>
                  <a:lnTo>
                    <a:pt x="1353" y="11"/>
                  </a:lnTo>
                  <a:cubicBezTo>
                    <a:pt x="756" y="3028"/>
                    <a:pt x="160" y="6135"/>
                    <a:pt x="59" y="9302"/>
                  </a:cubicBezTo>
                  <a:cubicBezTo>
                    <a:pt x="0" y="11116"/>
                    <a:pt x="112" y="12816"/>
                    <a:pt x="396" y="14391"/>
                  </a:cubicBezTo>
                  <a:cubicBezTo>
                    <a:pt x="406" y="14436"/>
                    <a:pt x="412" y="14479"/>
                    <a:pt x="422" y="14525"/>
                  </a:cubicBezTo>
                  <a:cubicBezTo>
                    <a:pt x="462" y="14505"/>
                    <a:pt x="501" y="14486"/>
                    <a:pt x="543" y="14469"/>
                  </a:cubicBezTo>
                  <a:cubicBezTo>
                    <a:pt x="536" y="14427"/>
                    <a:pt x="527" y="14384"/>
                    <a:pt x="520" y="14338"/>
                  </a:cubicBezTo>
                  <a:cubicBezTo>
                    <a:pt x="242" y="12780"/>
                    <a:pt x="131" y="11096"/>
                    <a:pt x="190" y="9306"/>
                  </a:cubicBezTo>
                  <a:cubicBezTo>
                    <a:pt x="291" y="6138"/>
                    <a:pt x="886" y="3024"/>
                    <a:pt x="1488" y="1"/>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8" name="Google Shape;990;p28">
              <a:extLst>
                <a:ext uri="{FF2B5EF4-FFF2-40B4-BE49-F238E27FC236}">
                  <a16:creationId xmlns="" xmlns:a16="http://schemas.microsoft.com/office/drawing/2014/main" id="{24F56834-E743-40F8-9092-5169AD9BAB35}"/>
                </a:ext>
              </a:extLst>
            </p:cNvPr>
            <p:cNvSpPr/>
            <p:nvPr/>
          </p:nvSpPr>
          <p:spPr>
            <a:xfrm>
              <a:off x="6768447" y="3150223"/>
              <a:ext cx="79315" cy="1390473"/>
            </a:xfrm>
            <a:custGeom>
              <a:avLst/>
              <a:gdLst/>
              <a:ahLst/>
              <a:cxnLst/>
              <a:rect l="l" t="t" r="r" b="b"/>
              <a:pathLst>
                <a:path w="825" h="14463" extrusionOk="0">
                  <a:moveTo>
                    <a:pt x="824" y="1"/>
                  </a:moveTo>
                  <a:lnTo>
                    <a:pt x="690" y="7"/>
                  </a:lnTo>
                  <a:cubicBezTo>
                    <a:pt x="158" y="2805"/>
                    <a:pt x="30" y="5615"/>
                    <a:pt x="14" y="8932"/>
                  </a:cubicBezTo>
                  <a:cubicBezTo>
                    <a:pt x="1" y="10688"/>
                    <a:pt x="20" y="12505"/>
                    <a:pt x="233" y="14290"/>
                  </a:cubicBezTo>
                  <a:cubicBezTo>
                    <a:pt x="236" y="14335"/>
                    <a:pt x="242" y="14381"/>
                    <a:pt x="249" y="14427"/>
                  </a:cubicBezTo>
                  <a:cubicBezTo>
                    <a:pt x="295" y="14436"/>
                    <a:pt x="337" y="14446"/>
                    <a:pt x="383" y="14462"/>
                  </a:cubicBezTo>
                  <a:cubicBezTo>
                    <a:pt x="380" y="14417"/>
                    <a:pt x="373" y="14368"/>
                    <a:pt x="370" y="14322"/>
                  </a:cubicBezTo>
                  <a:cubicBezTo>
                    <a:pt x="151" y="12528"/>
                    <a:pt x="132" y="10701"/>
                    <a:pt x="144" y="8932"/>
                  </a:cubicBezTo>
                  <a:cubicBezTo>
                    <a:pt x="164" y="5609"/>
                    <a:pt x="289" y="2799"/>
                    <a:pt x="824" y="1"/>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9" name="Google Shape;991;p28">
              <a:extLst>
                <a:ext uri="{FF2B5EF4-FFF2-40B4-BE49-F238E27FC236}">
                  <a16:creationId xmlns="" xmlns:a16="http://schemas.microsoft.com/office/drawing/2014/main" id="{7FCD4538-83F7-4DA0-BC41-D23748BEA887}"/>
                </a:ext>
              </a:extLst>
            </p:cNvPr>
            <p:cNvSpPr/>
            <p:nvPr/>
          </p:nvSpPr>
          <p:spPr>
            <a:xfrm>
              <a:off x="6893825" y="3147032"/>
              <a:ext cx="35282" cy="1372091"/>
            </a:xfrm>
            <a:custGeom>
              <a:avLst/>
              <a:gdLst/>
              <a:ahLst/>
              <a:cxnLst/>
              <a:rect l="l" t="t" r="r" b="b"/>
              <a:pathLst>
                <a:path w="367" h="14401" extrusionOk="0">
                  <a:moveTo>
                    <a:pt x="131" y="1"/>
                  </a:moveTo>
                  <a:lnTo>
                    <a:pt x="0" y="8"/>
                  </a:lnTo>
                  <a:cubicBezTo>
                    <a:pt x="190" y="4724"/>
                    <a:pt x="236" y="9256"/>
                    <a:pt x="138" y="14231"/>
                  </a:cubicBezTo>
                  <a:cubicBezTo>
                    <a:pt x="135" y="14286"/>
                    <a:pt x="135" y="14342"/>
                    <a:pt x="135" y="14401"/>
                  </a:cubicBezTo>
                  <a:cubicBezTo>
                    <a:pt x="177" y="14365"/>
                    <a:pt x="223" y="14329"/>
                    <a:pt x="265" y="14299"/>
                  </a:cubicBezTo>
                  <a:lnTo>
                    <a:pt x="265" y="14296"/>
                  </a:lnTo>
                  <a:cubicBezTo>
                    <a:pt x="269" y="14244"/>
                    <a:pt x="269" y="14192"/>
                    <a:pt x="269" y="14136"/>
                  </a:cubicBezTo>
                  <a:cubicBezTo>
                    <a:pt x="367" y="9201"/>
                    <a:pt x="321" y="4688"/>
                    <a:pt x="131" y="1"/>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0" name="Google Shape;992;p28">
              <a:extLst>
                <a:ext uri="{FF2B5EF4-FFF2-40B4-BE49-F238E27FC236}">
                  <a16:creationId xmlns="" xmlns:a16="http://schemas.microsoft.com/office/drawing/2014/main" id="{DBD701AC-1766-48D1-A57D-1BF275764308}"/>
                </a:ext>
              </a:extLst>
            </p:cNvPr>
            <p:cNvSpPr/>
            <p:nvPr/>
          </p:nvSpPr>
          <p:spPr>
            <a:xfrm>
              <a:off x="6940932" y="3144650"/>
              <a:ext cx="61143" cy="1338649"/>
            </a:xfrm>
            <a:custGeom>
              <a:avLst/>
              <a:gdLst/>
              <a:ahLst/>
              <a:cxnLst/>
              <a:rect l="l" t="t" r="r" b="b"/>
              <a:pathLst>
                <a:path w="636" h="14050" extrusionOk="0">
                  <a:moveTo>
                    <a:pt x="132" y="0"/>
                  </a:moveTo>
                  <a:lnTo>
                    <a:pt x="1" y="6"/>
                  </a:lnTo>
                  <a:cubicBezTo>
                    <a:pt x="406" y="4618"/>
                    <a:pt x="504" y="9275"/>
                    <a:pt x="295" y="13909"/>
                  </a:cubicBezTo>
                  <a:cubicBezTo>
                    <a:pt x="295" y="13958"/>
                    <a:pt x="292" y="14004"/>
                    <a:pt x="292" y="14049"/>
                  </a:cubicBezTo>
                  <a:cubicBezTo>
                    <a:pt x="334" y="14034"/>
                    <a:pt x="380" y="14017"/>
                    <a:pt x="423" y="14007"/>
                  </a:cubicBezTo>
                  <a:cubicBezTo>
                    <a:pt x="429" y="13962"/>
                    <a:pt x="429" y="13916"/>
                    <a:pt x="429" y="13867"/>
                  </a:cubicBezTo>
                  <a:cubicBezTo>
                    <a:pt x="635" y="9245"/>
                    <a:pt x="537" y="4602"/>
                    <a:pt x="132"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1" name="Google Shape;993;p28">
              <a:extLst>
                <a:ext uri="{FF2B5EF4-FFF2-40B4-BE49-F238E27FC236}">
                  <a16:creationId xmlns="" xmlns:a16="http://schemas.microsoft.com/office/drawing/2014/main" id="{2776FEAB-DFED-427E-A9AD-05284E52839C}"/>
                </a:ext>
              </a:extLst>
            </p:cNvPr>
            <p:cNvSpPr/>
            <p:nvPr/>
          </p:nvSpPr>
          <p:spPr>
            <a:xfrm>
              <a:off x="6990762" y="3141474"/>
              <a:ext cx="82104" cy="1343268"/>
            </a:xfrm>
            <a:custGeom>
              <a:avLst/>
              <a:gdLst/>
              <a:ahLst/>
              <a:cxnLst/>
              <a:rect l="l" t="t" r="r" b="b"/>
              <a:pathLst>
                <a:path w="854" h="13972" extrusionOk="0">
                  <a:moveTo>
                    <a:pt x="131" y="0"/>
                  </a:moveTo>
                  <a:lnTo>
                    <a:pt x="1" y="7"/>
                  </a:lnTo>
                  <a:cubicBezTo>
                    <a:pt x="566" y="4586"/>
                    <a:pt x="739" y="9219"/>
                    <a:pt x="517" y="13831"/>
                  </a:cubicBezTo>
                  <a:cubicBezTo>
                    <a:pt x="514" y="13874"/>
                    <a:pt x="514" y="13916"/>
                    <a:pt x="511" y="13962"/>
                  </a:cubicBezTo>
                  <a:cubicBezTo>
                    <a:pt x="523" y="13962"/>
                    <a:pt x="540" y="13962"/>
                    <a:pt x="556" y="13965"/>
                  </a:cubicBezTo>
                  <a:cubicBezTo>
                    <a:pt x="585" y="13965"/>
                    <a:pt x="615" y="13969"/>
                    <a:pt x="641" y="13972"/>
                  </a:cubicBezTo>
                  <a:cubicBezTo>
                    <a:pt x="644" y="13926"/>
                    <a:pt x="648" y="13883"/>
                    <a:pt x="648" y="13841"/>
                  </a:cubicBezTo>
                  <a:cubicBezTo>
                    <a:pt x="657" y="13645"/>
                    <a:pt x="667" y="13449"/>
                    <a:pt x="674" y="13253"/>
                  </a:cubicBezTo>
                  <a:cubicBezTo>
                    <a:pt x="853" y="8831"/>
                    <a:pt x="674" y="4389"/>
                    <a:pt x="131"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2" name="Google Shape;994;p28">
              <a:extLst>
                <a:ext uri="{FF2B5EF4-FFF2-40B4-BE49-F238E27FC236}">
                  <a16:creationId xmlns="" xmlns:a16="http://schemas.microsoft.com/office/drawing/2014/main" id="{7637EF69-3BDA-487D-9A43-1598BCC2A0A2}"/>
                </a:ext>
              </a:extLst>
            </p:cNvPr>
            <p:cNvSpPr/>
            <p:nvPr/>
          </p:nvSpPr>
          <p:spPr>
            <a:xfrm>
              <a:off x="6659724" y="4470700"/>
              <a:ext cx="383399" cy="103249"/>
            </a:xfrm>
            <a:custGeom>
              <a:avLst/>
              <a:gdLst/>
              <a:ahLst/>
              <a:cxnLst/>
              <a:rect l="l" t="t" r="r" b="b"/>
              <a:pathLst>
                <a:path w="4165" h="1074" extrusionOk="0">
                  <a:moveTo>
                    <a:pt x="3901" y="1"/>
                  </a:moveTo>
                  <a:cubicBezTo>
                    <a:pt x="3812" y="1"/>
                    <a:pt x="3723" y="7"/>
                    <a:pt x="3635" y="18"/>
                  </a:cubicBezTo>
                  <a:cubicBezTo>
                    <a:pt x="3541" y="31"/>
                    <a:pt x="3446" y="51"/>
                    <a:pt x="3354" y="74"/>
                  </a:cubicBezTo>
                  <a:cubicBezTo>
                    <a:pt x="3312" y="87"/>
                    <a:pt x="3266" y="100"/>
                    <a:pt x="3220" y="116"/>
                  </a:cubicBezTo>
                  <a:cubicBezTo>
                    <a:pt x="3040" y="178"/>
                    <a:pt x="2867" y="264"/>
                    <a:pt x="2704" y="368"/>
                  </a:cubicBezTo>
                  <a:cubicBezTo>
                    <a:pt x="2661" y="398"/>
                    <a:pt x="2616" y="430"/>
                    <a:pt x="2573" y="463"/>
                  </a:cubicBezTo>
                  <a:cubicBezTo>
                    <a:pt x="2403" y="590"/>
                    <a:pt x="2253" y="740"/>
                    <a:pt x="2129" y="911"/>
                  </a:cubicBezTo>
                  <a:cubicBezTo>
                    <a:pt x="1945" y="760"/>
                    <a:pt x="1729" y="649"/>
                    <a:pt x="1501" y="587"/>
                  </a:cubicBezTo>
                  <a:cubicBezTo>
                    <a:pt x="1455" y="574"/>
                    <a:pt x="1409" y="564"/>
                    <a:pt x="1364" y="555"/>
                  </a:cubicBezTo>
                  <a:cubicBezTo>
                    <a:pt x="1259" y="535"/>
                    <a:pt x="1153" y="525"/>
                    <a:pt x="1046" y="525"/>
                  </a:cubicBezTo>
                  <a:cubicBezTo>
                    <a:pt x="902" y="525"/>
                    <a:pt x="758" y="543"/>
                    <a:pt x="619" y="580"/>
                  </a:cubicBezTo>
                  <a:cubicBezTo>
                    <a:pt x="569" y="597"/>
                    <a:pt x="524" y="609"/>
                    <a:pt x="478" y="629"/>
                  </a:cubicBezTo>
                  <a:cubicBezTo>
                    <a:pt x="435" y="646"/>
                    <a:pt x="396" y="662"/>
                    <a:pt x="354" y="682"/>
                  </a:cubicBezTo>
                  <a:cubicBezTo>
                    <a:pt x="227" y="744"/>
                    <a:pt x="109" y="822"/>
                    <a:pt x="1" y="914"/>
                  </a:cubicBezTo>
                  <a:cubicBezTo>
                    <a:pt x="11" y="962"/>
                    <a:pt x="23" y="1009"/>
                    <a:pt x="37" y="1057"/>
                  </a:cubicBezTo>
                  <a:cubicBezTo>
                    <a:pt x="138" y="962"/>
                    <a:pt x="253" y="881"/>
                    <a:pt x="380" y="816"/>
                  </a:cubicBezTo>
                  <a:cubicBezTo>
                    <a:pt x="420" y="796"/>
                    <a:pt x="459" y="777"/>
                    <a:pt x="501" y="760"/>
                  </a:cubicBezTo>
                  <a:cubicBezTo>
                    <a:pt x="553" y="740"/>
                    <a:pt x="602" y="721"/>
                    <a:pt x="655" y="707"/>
                  </a:cubicBezTo>
                  <a:cubicBezTo>
                    <a:pt x="782" y="672"/>
                    <a:pt x="914" y="655"/>
                    <a:pt x="1046" y="655"/>
                  </a:cubicBezTo>
                  <a:cubicBezTo>
                    <a:pt x="1158" y="655"/>
                    <a:pt x="1270" y="668"/>
                    <a:pt x="1380" y="692"/>
                  </a:cubicBezTo>
                  <a:cubicBezTo>
                    <a:pt x="1426" y="701"/>
                    <a:pt x="1468" y="711"/>
                    <a:pt x="1514" y="727"/>
                  </a:cubicBezTo>
                  <a:cubicBezTo>
                    <a:pt x="1729" y="793"/>
                    <a:pt x="1929" y="904"/>
                    <a:pt x="2096" y="1057"/>
                  </a:cubicBezTo>
                  <a:cubicBezTo>
                    <a:pt x="2109" y="1071"/>
                    <a:pt x="2129" y="1074"/>
                    <a:pt x="2148" y="1074"/>
                  </a:cubicBezTo>
                  <a:cubicBezTo>
                    <a:pt x="2165" y="1071"/>
                    <a:pt x="2180" y="1060"/>
                    <a:pt x="2191" y="1045"/>
                  </a:cubicBezTo>
                  <a:cubicBezTo>
                    <a:pt x="2298" y="891"/>
                    <a:pt x="2426" y="754"/>
                    <a:pt x="2570" y="633"/>
                  </a:cubicBezTo>
                  <a:cubicBezTo>
                    <a:pt x="2612" y="597"/>
                    <a:pt x="2658" y="561"/>
                    <a:pt x="2700" y="531"/>
                  </a:cubicBezTo>
                  <a:lnTo>
                    <a:pt x="2700" y="528"/>
                  </a:lnTo>
                  <a:cubicBezTo>
                    <a:pt x="2861" y="417"/>
                    <a:pt x="3034" y="322"/>
                    <a:pt x="3217" y="256"/>
                  </a:cubicBezTo>
                  <a:cubicBezTo>
                    <a:pt x="3259" y="241"/>
                    <a:pt x="3305" y="224"/>
                    <a:pt x="3348" y="214"/>
                  </a:cubicBezTo>
                  <a:cubicBezTo>
                    <a:pt x="3449" y="185"/>
                    <a:pt x="3550" y="162"/>
                    <a:pt x="3651" y="149"/>
                  </a:cubicBezTo>
                  <a:cubicBezTo>
                    <a:pt x="3736" y="138"/>
                    <a:pt x="3822" y="131"/>
                    <a:pt x="3908" y="131"/>
                  </a:cubicBezTo>
                  <a:cubicBezTo>
                    <a:pt x="3948" y="131"/>
                    <a:pt x="3988" y="133"/>
                    <a:pt x="4028" y="136"/>
                  </a:cubicBezTo>
                  <a:cubicBezTo>
                    <a:pt x="4040" y="136"/>
                    <a:pt x="4057" y="136"/>
                    <a:pt x="4073" y="139"/>
                  </a:cubicBezTo>
                  <a:cubicBezTo>
                    <a:pt x="4102" y="139"/>
                    <a:pt x="4132" y="143"/>
                    <a:pt x="4158" y="146"/>
                  </a:cubicBezTo>
                  <a:cubicBezTo>
                    <a:pt x="4161" y="100"/>
                    <a:pt x="4165" y="57"/>
                    <a:pt x="4165" y="15"/>
                  </a:cubicBezTo>
                  <a:cubicBezTo>
                    <a:pt x="4141" y="12"/>
                    <a:pt x="4119" y="9"/>
                    <a:pt x="4099" y="9"/>
                  </a:cubicBezTo>
                  <a:cubicBezTo>
                    <a:pt x="4076" y="5"/>
                    <a:pt x="4054" y="5"/>
                    <a:pt x="4034" y="5"/>
                  </a:cubicBezTo>
                  <a:cubicBezTo>
                    <a:pt x="3990" y="2"/>
                    <a:pt x="3945" y="1"/>
                    <a:pt x="3901" y="1"/>
                  </a:cubicBezTo>
                  <a:close/>
                </a:path>
              </a:pathLst>
            </a:custGeom>
            <a:solidFill>
              <a:srgbClr val="4A40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3" name="Google Shape;995;p28">
              <a:extLst>
                <a:ext uri="{FF2B5EF4-FFF2-40B4-BE49-F238E27FC236}">
                  <a16:creationId xmlns="" xmlns:a16="http://schemas.microsoft.com/office/drawing/2014/main" id="{8A26996A-EBFF-4178-A26D-DB5A1F6D6150}"/>
                </a:ext>
              </a:extLst>
            </p:cNvPr>
            <p:cNvSpPr/>
            <p:nvPr/>
          </p:nvSpPr>
          <p:spPr>
            <a:xfrm>
              <a:off x="5644571" y="3235403"/>
              <a:ext cx="2369851" cy="9518"/>
            </a:xfrm>
            <a:custGeom>
              <a:avLst/>
              <a:gdLst/>
              <a:ahLst/>
              <a:cxnLst/>
              <a:rect l="l" t="t" r="r" b="b"/>
              <a:pathLst>
                <a:path w="24650" h="99" extrusionOk="0">
                  <a:moveTo>
                    <a:pt x="49" y="0"/>
                  </a:moveTo>
                  <a:cubicBezTo>
                    <a:pt x="24" y="0"/>
                    <a:pt x="1" y="20"/>
                    <a:pt x="1" y="50"/>
                  </a:cubicBezTo>
                  <a:cubicBezTo>
                    <a:pt x="1" y="76"/>
                    <a:pt x="24" y="99"/>
                    <a:pt x="49" y="99"/>
                  </a:cubicBezTo>
                  <a:lnTo>
                    <a:pt x="24600" y="99"/>
                  </a:lnTo>
                  <a:cubicBezTo>
                    <a:pt x="24626" y="99"/>
                    <a:pt x="24649" y="76"/>
                    <a:pt x="24649" y="50"/>
                  </a:cubicBezTo>
                  <a:cubicBezTo>
                    <a:pt x="24649" y="20"/>
                    <a:pt x="24626" y="0"/>
                    <a:pt x="24600"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4" name="Google Shape;996;p28">
              <a:extLst>
                <a:ext uri="{FF2B5EF4-FFF2-40B4-BE49-F238E27FC236}">
                  <a16:creationId xmlns="" xmlns:a16="http://schemas.microsoft.com/office/drawing/2014/main" id="{E925B3E9-9900-4FA6-A6F0-09DB46D3D317}"/>
                </a:ext>
              </a:extLst>
            </p:cNvPr>
            <p:cNvSpPr/>
            <p:nvPr/>
          </p:nvSpPr>
          <p:spPr>
            <a:xfrm>
              <a:off x="6046724" y="1121861"/>
              <a:ext cx="1425948" cy="2083738"/>
            </a:xfrm>
            <a:custGeom>
              <a:avLst/>
              <a:gdLst/>
              <a:ahLst/>
              <a:cxnLst/>
              <a:rect l="l" t="t" r="r" b="b"/>
              <a:pathLst>
                <a:path w="14832" h="21674" extrusionOk="0">
                  <a:moveTo>
                    <a:pt x="4502" y="0"/>
                  </a:moveTo>
                  <a:cubicBezTo>
                    <a:pt x="3225" y="0"/>
                    <a:pt x="1944" y="538"/>
                    <a:pt x="1141" y="1532"/>
                  </a:cubicBezTo>
                  <a:cubicBezTo>
                    <a:pt x="46" y="2889"/>
                    <a:pt x="1" y="5029"/>
                    <a:pt x="1129" y="6356"/>
                  </a:cubicBezTo>
                  <a:cubicBezTo>
                    <a:pt x="403" y="8621"/>
                    <a:pt x="79" y="11102"/>
                    <a:pt x="504" y="13432"/>
                  </a:cubicBezTo>
                  <a:cubicBezTo>
                    <a:pt x="514" y="13491"/>
                    <a:pt x="527" y="13546"/>
                    <a:pt x="536" y="13605"/>
                  </a:cubicBezTo>
                  <a:cubicBezTo>
                    <a:pt x="628" y="14066"/>
                    <a:pt x="749" y="14520"/>
                    <a:pt x="903" y="14964"/>
                  </a:cubicBezTo>
                  <a:cubicBezTo>
                    <a:pt x="1566" y="16903"/>
                    <a:pt x="2756" y="18677"/>
                    <a:pt x="4351" y="20082"/>
                  </a:cubicBezTo>
                  <a:cubicBezTo>
                    <a:pt x="4589" y="20292"/>
                    <a:pt x="4835" y="20494"/>
                    <a:pt x="5093" y="20687"/>
                  </a:cubicBezTo>
                  <a:cubicBezTo>
                    <a:pt x="5181" y="20752"/>
                    <a:pt x="5269" y="20818"/>
                    <a:pt x="5360" y="20883"/>
                  </a:cubicBezTo>
                  <a:cubicBezTo>
                    <a:pt x="5439" y="20939"/>
                    <a:pt x="5517" y="20995"/>
                    <a:pt x="5596" y="21050"/>
                  </a:cubicBezTo>
                  <a:lnTo>
                    <a:pt x="5599" y="21050"/>
                  </a:lnTo>
                  <a:cubicBezTo>
                    <a:pt x="5674" y="21099"/>
                    <a:pt x="5746" y="21148"/>
                    <a:pt x="5825" y="21197"/>
                  </a:cubicBezTo>
                  <a:cubicBezTo>
                    <a:pt x="5883" y="21236"/>
                    <a:pt x="5942" y="21279"/>
                    <a:pt x="6004" y="21321"/>
                  </a:cubicBezTo>
                  <a:cubicBezTo>
                    <a:pt x="6161" y="21439"/>
                    <a:pt x="6312" y="21559"/>
                    <a:pt x="6472" y="21671"/>
                  </a:cubicBezTo>
                  <a:cubicBezTo>
                    <a:pt x="6474" y="21672"/>
                    <a:pt x="6477" y="21673"/>
                    <a:pt x="6480" y="21673"/>
                  </a:cubicBezTo>
                  <a:cubicBezTo>
                    <a:pt x="6489" y="21673"/>
                    <a:pt x="6498" y="21664"/>
                    <a:pt x="6508" y="21664"/>
                  </a:cubicBezTo>
                  <a:cubicBezTo>
                    <a:pt x="6511" y="21664"/>
                    <a:pt x="6514" y="21665"/>
                    <a:pt x="6517" y="21668"/>
                  </a:cubicBezTo>
                  <a:lnTo>
                    <a:pt x="11452" y="21668"/>
                  </a:lnTo>
                  <a:cubicBezTo>
                    <a:pt x="11514" y="21595"/>
                    <a:pt x="11580" y="21520"/>
                    <a:pt x="11642" y="21446"/>
                  </a:cubicBezTo>
                  <a:cubicBezTo>
                    <a:pt x="11733" y="21337"/>
                    <a:pt x="11822" y="21223"/>
                    <a:pt x="11910" y="21108"/>
                  </a:cubicBezTo>
                  <a:cubicBezTo>
                    <a:pt x="11982" y="21017"/>
                    <a:pt x="12054" y="20922"/>
                    <a:pt x="12122" y="20828"/>
                  </a:cubicBezTo>
                  <a:cubicBezTo>
                    <a:pt x="12188" y="20740"/>
                    <a:pt x="12253" y="20648"/>
                    <a:pt x="12315" y="20556"/>
                  </a:cubicBezTo>
                  <a:cubicBezTo>
                    <a:pt x="12495" y="20292"/>
                    <a:pt x="12668" y="20020"/>
                    <a:pt x="12828" y="19743"/>
                  </a:cubicBezTo>
                  <a:lnTo>
                    <a:pt x="12831" y="19743"/>
                  </a:lnTo>
                  <a:cubicBezTo>
                    <a:pt x="14165" y="17468"/>
                    <a:pt x="14831" y="14759"/>
                    <a:pt x="14459" y="12190"/>
                  </a:cubicBezTo>
                  <a:cubicBezTo>
                    <a:pt x="14449" y="12115"/>
                    <a:pt x="14436" y="12040"/>
                    <a:pt x="14423" y="11964"/>
                  </a:cubicBezTo>
                  <a:cubicBezTo>
                    <a:pt x="14416" y="11919"/>
                    <a:pt x="14410" y="11869"/>
                    <a:pt x="14400" y="11824"/>
                  </a:cubicBezTo>
                  <a:cubicBezTo>
                    <a:pt x="13828" y="8628"/>
                    <a:pt x="11887" y="5765"/>
                    <a:pt x="9145" y="4013"/>
                  </a:cubicBezTo>
                  <a:cubicBezTo>
                    <a:pt x="8796" y="2303"/>
                    <a:pt x="7537" y="778"/>
                    <a:pt x="5883" y="222"/>
                  </a:cubicBezTo>
                  <a:cubicBezTo>
                    <a:pt x="5439" y="73"/>
                    <a:pt x="4971" y="0"/>
                    <a:pt x="4502" y="0"/>
                  </a:cubicBezTo>
                  <a:close/>
                </a:path>
              </a:pathLst>
            </a:custGeom>
            <a:solidFill>
              <a:schemeClr val="accent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5" name="Google Shape;997;p28">
              <a:extLst>
                <a:ext uri="{FF2B5EF4-FFF2-40B4-BE49-F238E27FC236}">
                  <a16:creationId xmlns="" xmlns:a16="http://schemas.microsoft.com/office/drawing/2014/main" id="{30625F33-014B-4BB8-9FE0-31386110441D}"/>
                </a:ext>
              </a:extLst>
            </p:cNvPr>
            <p:cNvSpPr/>
            <p:nvPr/>
          </p:nvSpPr>
          <p:spPr>
            <a:xfrm>
              <a:off x="6427535" y="2064514"/>
              <a:ext cx="809210" cy="1141086"/>
            </a:xfrm>
            <a:custGeom>
              <a:avLst/>
              <a:gdLst/>
              <a:ahLst/>
              <a:cxnLst/>
              <a:rect l="l" t="t" r="r" b="b"/>
              <a:pathLst>
                <a:path w="8417" h="11869" extrusionOk="0">
                  <a:moveTo>
                    <a:pt x="4829" y="1"/>
                  </a:moveTo>
                  <a:cubicBezTo>
                    <a:pt x="4001" y="1"/>
                    <a:pt x="3143" y="464"/>
                    <a:pt x="2824" y="1215"/>
                  </a:cubicBezTo>
                  <a:cubicBezTo>
                    <a:pt x="2599" y="1070"/>
                    <a:pt x="2336" y="1003"/>
                    <a:pt x="2069" y="1003"/>
                  </a:cubicBezTo>
                  <a:cubicBezTo>
                    <a:pt x="1770" y="1003"/>
                    <a:pt x="1468" y="1087"/>
                    <a:pt x="1210" y="1241"/>
                  </a:cubicBezTo>
                  <a:cubicBezTo>
                    <a:pt x="723" y="1529"/>
                    <a:pt x="390" y="2035"/>
                    <a:pt x="213" y="2571"/>
                  </a:cubicBezTo>
                  <a:cubicBezTo>
                    <a:pt x="37" y="3111"/>
                    <a:pt x="1" y="3686"/>
                    <a:pt x="4" y="4251"/>
                  </a:cubicBezTo>
                  <a:cubicBezTo>
                    <a:pt x="17" y="6585"/>
                    <a:pt x="638" y="8866"/>
                    <a:pt x="1399" y="11078"/>
                  </a:cubicBezTo>
                  <a:cubicBezTo>
                    <a:pt x="1553" y="11186"/>
                    <a:pt x="1707" y="11291"/>
                    <a:pt x="1864" y="11392"/>
                  </a:cubicBezTo>
                  <a:cubicBezTo>
                    <a:pt x="2086" y="11539"/>
                    <a:pt x="2289" y="11715"/>
                    <a:pt x="2511" y="11866"/>
                  </a:cubicBezTo>
                  <a:cubicBezTo>
                    <a:pt x="2513" y="11867"/>
                    <a:pt x="2516" y="11868"/>
                    <a:pt x="2519" y="11868"/>
                  </a:cubicBezTo>
                  <a:cubicBezTo>
                    <a:pt x="2528" y="11868"/>
                    <a:pt x="2537" y="11859"/>
                    <a:pt x="2547" y="11859"/>
                  </a:cubicBezTo>
                  <a:cubicBezTo>
                    <a:pt x="2550" y="11859"/>
                    <a:pt x="2553" y="11860"/>
                    <a:pt x="2556" y="11863"/>
                  </a:cubicBezTo>
                  <a:lnTo>
                    <a:pt x="7491" y="11863"/>
                  </a:lnTo>
                  <a:cubicBezTo>
                    <a:pt x="7553" y="11790"/>
                    <a:pt x="7619" y="11715"/>
                    <a:pt x="7681" y="11641"/>
                  </a:cubicBezTo>
                  <a:cubicBezTo>
                    <a:pt x="7929" y="11111"/>
                    <a:pt x="8057" y="10516"/>
                    <a:pt x="8149" y="9935"/>
                  </a:cubicBezTo>
                  <a:cubicBezTo>
                    <a:pt x="8416" y="8196"/>
                    <a:pt x="8374" y="6425"/>
                    <a:pt x="8168" y="4679"/>
                  </a:cubicBezTo>
                  <a:cubicBezTo>
                    <a:pt x="8057" y="3715"/>
                    <a:pt x="7890" y="2738"/>
                    <a:pt x="7446" y="1871"/>
                  </a:cubicBezTo>
                  <a:cubicBezTo>
                    <a:pt x="7004" y="1009"/>
                    <a:pt x="6239" y="264"/>
                    <a:pt x="5292" y="52"/>
                  </a:cubicBezTo>
                  <a:cubicBezTo>
                    <a:pt x="5141" y="17"/>
                    <a:pt x="4986" y="1"/>
                    <a:pt x="4829" y="1"/>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6" name="Google Shape;998;p28">
              <a:extLst>
                <a:ext uri="{FF2B5EF4-FFF2-40B4-BE49-F238E27FC236}">
                  <a16:creationId xmlns="" xmlns:a16="http://schemas.microsoft.com/office/drawing/2014/main" id="{6658BC9D-ED3F-466E-8CB5-D16DA0FB01B5}"/>
                </a:ext>
              </a:extLst>
            </p:cNvPr>
            <p:cNvSpPr/>
            <p:nvPr/>
          </p:nvSpPr>
          <p:spPr>
            <a:xfrm>
              <a:off x="6559535" y="2378891"/>
              <a:ext cx="231313" cy="95275"/>
            </a:xfrm>
            <a:custGeom>
              <a:avLst/>
              <a:gdLst/>
              <a:ahLst/>
              <a:cxnLst/>
              <a:rect l="l" t="t" r="r" b="b"/>
              <a:pathLst>
                <a:path w="2406" h="991" extrusionOk="0">
                  <a:moveTo>
                    <a:pt x="2396" y="1"/>
                  </a:moveTo>
                  <a:cubicBezTo>
                    <a:pt x="2393" y="1"/>
                    <a:pt x="2386" y="4"/>
                    <a:pt x="2386" y="10"/>
                  </a:cubicBezTo>
                  <a:cubicBezTo>
                    <a:pt x="2383" y="278"/>
                    <a:pt x="2180" y="530"/>
                    <a:pt x="1919" y="595"/>
                  </a:cubicBezTo>
                  <a:cubicBezTo>
                    <a:pt x="1842" y="614"/>
                    <a:pt x="1761" y="624"/>
                    <a:pt x="1681" y="624"/>
                  </a:cubicBezTo>
                  <a:cubicBezTo>
                    <a:pt x="1481" y="624"/>
                    <a:pt x="1288" y="559"/>
                    <a:pt x="1196" y="393"/>
                  </a:cubicBezTo>
                  <a:cubicBezTo>
                    <a:pt x="1196" y="391"/>
                    <a:pt x="1193" y="388"/>
                    <a:pt x="1190" y="388"/>
                  </a:cubicBezTo>
                  <a:cubicBezTo>
                    <a:pt x="1189" y="388"/>
                    <a:pt x="1188" y="389"/>
                    <a:pt x="1187" y="390"/>
                  </a:cubicBezTo>
                  <a:cubicBezTo>
                    <a:pt x="1180" y="390"/>
                    <a:pt x="1177" y="396"/>
                    <a:pt x="1180" y="399"/>
                  </a:cubicBezTo>
                  <a:cubicBezTo>
                    <a:pt x="1219" y="605"/>
                    <a:pt x="1092" y="837"/>
                    <a:pt x="886" y="929"/>
                  </a:cubicBezTo>
                  <a:cubicBezTo>
                    <a:pt x="819" y="958"/>
                    <a:pt x="746" y="972"/>
                    <a:pt x="672" y="972"/>
                  </a:cubicBezTo>
                  <a:cubicBezTo>
                    <a:pt x="532" y="972"/>
                    <a:pt x="388" y="921"/>
                    <a:pt x="275" y="827"/>
                  </a:cubicBezTo>
                  <a:cubicBezTo>
                    <a:pt x="115" y="693"/>
                    <a:pt x="20" y="475"/>
                    <a:pt x="20" y="245"/>
                  </a:cubicBezTo>
                  <a:cubicBezTo>
                    <a:pt x="20" y="239"/>
                    <a:pt x="17" y="236"/>
                    <a:pt x="11" y="236"/>
                  </a:cubicBezTo>
                  <a:cubicBezTo>
                    <a:pt x="3" y="236"/>
                    <a:pt x="0" y="239"/>
                    <a:pt x="0" y="245"/>
                  </a:cubicBezTo>
                  <a:cubicBezTo>
                    <a:pt x="0" y="481"/>
                    <a:pt x="95" y="704"/>
                    <a:pt x="262" y="844"/>
                  </a:cubicBezTo>
                  <a:cubicBezTo>
                    <a:pt x="379" y="939"/>
                    <a:pt x="527" y="991"/>
                    <a:pt x="670" y="991"/>
                  </a:cubicBezTo>
                  <a:cubicBezTo>
                    <a:pt x="749" y="991"/>
                    <a:pt x="824" y="978"/>
                    <a:pt x="896" y="945"/>
                  </a:cubicBezTo>
                  <a:cubicBezTo>
                    <a:pt x="1092" y="860"/>
                    <a:pt x="1219" y="645"/>
                    <a:pt x="1207" y="442"/>
                  </a:cubicBezTo>
                  <a:lnTo>
                    <a:pt x="1207" y="442"/>
                  </a:lnTo>
                  <a:cubicBezTo>
                    <a:pt x="1307" y="586"/>
                    <a:pt x="1492" y="644"/>
                    <a:pt x="1683" y="644"/>
                  </a:cubicBezTo>
                  <a:cubicBezTo>
                    <a:pt x="1765" y="644"/>
                    <a:pt x="1847" y="633"/>
                    <a:pt x="1925" y="615"/>
                  </a:cubicBezTo>
                  <a:cubicBezTo>
                    <a:pt x="2193" y="547"/>
                    <a:pt x="2403" y="288"/>
                    <a:pt x="2406" y="10"/>
                  </a:cubicBezTo>
                  <a:cubicBezTo>
                    <a:pt x="2406" y="4"/>
                    <a:pt x="2403" y="1"/>
                    <a:pt x="2396"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7" name="Google Shape;999;p28">
              <a:extLst>
                <a:ext uri="{FF2B5EF4-FFF2-40B4-BE49-F238E27FC236}">
                  <a16:creationId xmlns="" xmlns:a16="http://schemas.microsoft.com/office/drawing/2014/main" id="{D4F2D220-778C-46A7-88C3-315DAC100E1E}"/>
                </a:ext>
              </a:extLst>
            </p:cNvPr>
            <p:cNvSpPr/>
            <p:nvPr/>
          </p:nvSpPr>
          <p:spPr>
            <a:xfrm>
              <a:off x="6806807" y="2421578"/>
              <a:ext cx="256790" cy="121136"/>
            </a:xfrm>
            <a:custGeom>
              <a:avLst/>
              <a:gdLst/>
              <a:ahLst/>
              <a:cxnLst/>
              <a:rect l="l" t="t" r="r" b="b"/>
              <a:pathLst>
                <a:path w="2671" h="1260" extrusionOk="0">
                  <a:moveTo>
                    <a:pt x="2647" y="1"/>
                  </a:moveTo>
                  <a:cubicBezTo>
                    <a:pt x="2641" y="1"/>
                    <a:pt x="2638" y="5"/>
                    <a:pt x="2638" y="11"/>
                  </a:cubicBezTo>
                  <a:cubicBezTo>
                    <a:pt x="2651" y="334"/>
                    <a:pt x="2454" y="655"/>
                    <a:pt x="2157" y="789"/>
                  </a:cubicBezTo>
                  <a:cubicBezTo>
                    <a:pt x="2042" y="840"/>
                    <a:pt x="1920" y="866"/>
                    <a:pt x="1801" y="866"/>
                  </a:cubicBezTo>
                  <a:cubicBezTo>
                    <a:pt x="1601" y="866"/>
                    <a:pt x="1409" y="795"/>
                    <a:pt x="1272" y="658"/>
                  </a:cubicBezTo>
                  <a:cubicBezTo>
                    <a:pt x="1270" y="658"/>
                    <a:pt x="1267" y="657"/>
                    <a:pt x="1264" y="657"/>
                  </a:cubicBezTo>
                  <a:cubicBezTo>
                    <a:pt x="1263" y="657"/>
                    <a:pt x="1261" y="657"/>
                    <a:pt x="1258" y="658"/>
                  </a:cubicBezTo>
                  <a:cubicBezTo>
                    <a:pt x="1255" y="658"/>
                    <a:pt x="1255" y="661"/>
                    <a:pt x="1252" y="664"/>
                  </a:cubicBezTo>
                  <a:cubicBezTo>
                    <a:pt x="1213" y="936"/>
                    <a:pt x="994" y="1171"/>
                    <a:pt x="726" y="1227"/>
                  </a:cubicBezTo>
                  <a:cubicBezTo>
                    <a:pt x="684" y="1235"/>
                    <a:pt x="642" y="1240"/>
                    <a:pt x="600" y="1240"/>
                  </a:cubicBezTo>
                  <a:cubicBezTo>
                    <a:pt x="372" y="1240"/>
                    <a:pt x="142" y="1118"/>
                    <a:pt x="20" y="922"/>
                  </a:cubicBezTo>
                  <a:cubicBezTo>
                    <a:pt x="18" y="920"/>
                    <a:pt x="14" y="918"/>
                    <a:pt x="11" y="918"/>
                  </a:cubicBezTo>
                  <a:cubicBezTo>
                    <a:pt x="9" y="918"/>
                    <a:pt x="8" y="918"/>
                    <a:pt x="7" y="919"/>
                  </a:cubicBezTo>
                  <a:cubicBezTo>
                    <a:pt x="0" y="922"/>
                    <a:pt x="0" y="929"/>
                    <a:pt x="3" y="936"/>
                  </a:cubicBezTo>
                  <a:cubicBezTo>
                    <a:pt x="128" y="1135"/>
                    <a:pt x="363" y="1260"/>
                    <a:pt x="599" y="1260"/>
                  </a:cubicBezTo>
                  <a:cubicBezTo>
                    <a:pt x="644" y="1260"/>
                    <a:pt x="687" y="1253"/>
                    <a:pt x="733" y="1246"/>
                  </a:cubicBezTo>
                  <a:cubicBezTo>
                    <a:pt x="1000" y="1191"/>
                    <a:pt x="1223" y="955"/>
                    <a:pt x="1272" y="687"/>
                  </a:cubicBezTo>
                  <a:cubicBezTo>
                    <a:pt x="1412" y="817"/>
                    <a:pt x="1604" y="886"/>
                    <a:pt x="1804" y="886"/>
                  </a:cubicBezTo>
                  <a:cubicBezTo>
                    <a:pt x="1926" y="886"/>
                    <a:pt x="2050" y="860"/>
                    <a:pt x="2167" y="809"/>
                  </a:cubicBezTo>
                  <a:cubicBezTo>
                    <a:pt x="2471" y="671"/>
                    <a:pt x="2670" y="344"/>
                    <a:pt x="2658" y="11"/>
                  </a:cubicBezTo>
                  <a:cubicBezTo>
                    <a:pt x="2658" y="5"/>
                    <a:pt x="2651" y="1"/>
                    <a:pt x="264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8" name="Google Shape;1000;p28">
              <a:extLst>
                <a:ext uri="{FF2B5EF4-FFF2-40B4-BE49-F238E27FC236}">
                  <a16:creationId xmlns="" xmlns:a16="http://schemas.microsoft.com/office/drawing/2014/main" id="{9D9BC7B9-87F1-4693-A71C-ED4516D38EF6}"/>
                </a:ext>
              </a:extLst>
            </p:cNvPr>
            <p:cNvSpPr/>
            <p:nvPr/>
          </p:nvSpPr>
          <p:spPr>
            <a:xfrm>
              <a:off x="7228189" y="2368220"/>
              <a:ext cx="189492" cy="741239"/>
            </a:xfrm>
            <a:custGeom>
              <a:avLst/>
              <a:gdLst/>
              <a:ahLst/>
              <a:cxnLst/>
              <a:rect l="l" t="t" r="r" b="b"/>
              <a:pathLst>
                <a:path w="1971" h="7710" extrusionOk="0">
                  <a:moveTo>
                    <a:pt x="1905" y="0"/>
                  </a:moveTo>
                  <a:cubicBezTo>
                    <a:pt x="1869" y="0"/>
                    <a:pt x="1840" y="26"/>
                    <a:pt x="1840" y="62"/>
                  </a:cubicBezTo>
                  <a:cubicBezTo>
                    <a:pt x="1794" y="2667"/>
                    <a:pt x="1163" y="5278"/>
                    <a:pt x="17" y="7615"/>
                  </a:cubicBezTo>
                  <a:cubicBezTo>
                    <a:pt x="0" y="7648"/>
                    <a:pt x="13" y="7687"/>
                    <a:pt x="46" y="7704"/>
                  </a:cubicBezTo>
                  <a:cubicBezTo>
                    <a:pt x="56" y="7707"/>
                    <a:pt x="65" y="7710"/>
                    <a:pt x="76" y="7710"/>
                  </a:cubicBezTo>
                  <a:cubicBezTo>
                    <a:pt x="98" y="7710"/>
                    <a:pt x="121" y="7697"/>
                    <a:pt x="134" y="7674"/>
                  </a:cubicBezTo>
                  <a:cubicBezTo>
                    <a:pt x="1291" y="5321"/>
                    <a:pt x="1925" y="2690"/>
                    <a:pt x="1970" y="65"/>
                  </a:cubicBezTo>
                  <a:cubicBezTo>
                    <a:pt x="1970" y="30"/>
                    <a:pt x="1941" y="0"/>
                    <a:pt x="1905" y="0"/>
                  </a:cubicBezTo>
                  <a:close/>
                </a:path>
              </a:pathLst>
            </a:custGeom>
            <a:solidFill>
              <a:srgbClr val="4A40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9" name="Google Shape;1001;p28">
              <a:extLst>
                <a:ext uri="{FF2B5EF4-FFF2-40B4-BE49-F238E27FC236}">
                  <a16:creationId xmlns="" xmlns:a16="http://schemas.microsoft.com/office/drawing/2014/main" id="{11E5E3B8-3FDC-48BC-8AE2-9AFCC1D5E6C0}"/>
                </a:ext>
              </a:extLst>
            </p:cNvPr>
            <p:cNvSpPr/>
            <p:nvPr/>
          </p:nvSpPr>
          <p:spPr>
            <a:xfrm>
              <a:off x="7231265" y="2328802"/>
              <a:ext cx="139307" cy="732010"/>
            </a:xfrm>
            <a:custGeom>
              <a:avLst/>
              <a:gdLst/>
              <a:ahLst/>
              <a:cxnLst/>
              <a:rect l="l" t="t" r="r" b="b"/>
              <a:pathLst>
                <a:path w="1449" h="7614" extrusionOk="0">
                  <a:moveTo>
                    <a:pt x="1031" y="1"/>
                  </a:moveTo>
                  <a:cubicBezTo>
                    <a:pt x="1027" y="1"/>
                    <a:pt x="1024" y="1"/>
                    <a:pt x="1020" y="2"/>
                  </a:cubicBezTo>
                  <a:cubicBezTo>
                    <a:pt x="985" y="5"/>
                    <a:pt x="958" y="38"/>
                    <a:pt x="965" y="74"/>
                  </a:cubicBezTo>
                  <a:cubicBezTo>
                    <a:pt x="1318" y="2450"/>
                    <a:pt x="981" y="5094"/>
                    <a:pt x="17" y="7525"/>
                  </a:cubicBezTo>
                  <a:cubicBezTo>
                    <a:pt x="0" y="7558"/>
                    <a:pt x="17" y="7594"/>
                    <a:pt x="53" y="7610"/>
                  </a:cubicBezTo>
                  <a:cubicBezTo>
                    <a:pt x="59" y="7613"/>
                    <a:pt x="69" y="7613"/>
                    <a:pt x="76" y="7613"/>
                  </a:cubicBezTo>
                  <a:cubicBezTo>
                    <a:pt x="102" y="7613"/>
                    <a:pt x="128" y="7597"/>
                    <a:pt x="138" y="7571"/>
                  </a:cubicBezTo>
                  <a:cubicBezTo>
                    <a:pt x="1109" y="5123"/>
                    <a:pt x="1448" y="2453"/>
                    <a:pt x="1095" y="54"/>
                  </a:cubicBezTo>
                  <a:cubicBezTo>
                    <a:pt x="1090" y="25"/>
                    <a:pt x="1063" y="1"/>
                    <a:pt x="1031" y="1"/>
                  </a:cubicBezTo>
                  <a:close/>
                </a:path>
              </a:pathLst>
            </a:custGeom>
            <a:solidFill>
              <a:srgbClr val="4A40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0" name="Google Shape;1002;p28">
              <a:extLst>
                <a:ext uri="{FF2B5EF4-FFF2-40B4-BE49-F238E27FC236}">
                  <a16:creationId xmlns="" xmlns:a16="http://schemas.microsoft.com/office/drawing/2014/main" id="{46F0F368-7751-4663-9CF6-287713884FD5}"/>
                </a:ext>
              </a:extLst>
            </p:cNvPr>
            <p:cNvSpPr/>
            <p:nvPr/>
          </p:nvSpPr>
          <p:spPr>
            <a:xfrm>
              <a:off x="6142864" y="2512334"/>
              <a:ext cx="426189" cy="638946"/>
            </a:xfrm>
            <a:custGeom>
              <a:avLst/>
              <a:gdLst/>
              <a:ahLst/>
              <a:cxnLst/>
              <a:rect l="l" t="t" r="r" b="b"/>
              <a:pathLst>
                <a:path w="4433" h="6646" extrusionOk="0">
                  <a:moveTo>
                    <a:pt x="75" y="0"/>
                  </a:moveTo>
                  <a:cubicBezTo>
                    <a:pt x="67" y="0"/>
                    <a:pt x="58" y="2"/>
                    <a:pt x="50" y="5"/>
                  </a:cubicBezTo>
                  <a:cubicBezTo>
                    <a:pt x="17" y="18"/>
                    <a:pt x="1" y="57"/>
                    <a:pt x="11" y="90"/>
                  </a:cubicBezTo>
                  <a:cubicBezTo>
                    <a:pt x="942" y="2541"/>
                    <a:pt x="2429" y="4802"/>
                    <a:pt x="4315" y="6626"/>
                  </a:cubicBezTo>
                  <a:cubicBezTo>
                    <a:pt x="4328" y="6639"/>
                    <a:pt x="4345" y="6645"/>
                    <a:pt x="4360" y="6645"/>
                  </a:cubicBezTo>
                  <a:cubicBezTo>
                    <a:pt x="4377" y="6645"/>
                    <a:pt x="4393" y="6639"/>
                    <a:pt x="4407" y="6626"/>
                  </a:cubicBezTo>
                  <a:cubicBezTo>
                    <a:pt x="4432" y="6600"/>
                    <a:pt x="4432" y="6557"/>
                    <a:pt x="4407" y="6532"/>
                  </a:cubicBezTo>
                  <a:cubicBezTo>
                    <a:pt x="2533" y="4721"/>
                    <a:pt x="1057" y="2479"/>
                    <a:pt x="135" y="44"/>
                  </a:cubicBezTo>
                  <a:cubicBezTo>
                    <a:pt x="125" y="17"/>
                    <a:pt x="101" y="0"/>
                    <a:pt x="75"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1" name="Google Shape;1003;p28">
              <a:extLst>
                <a:ext uri="{FF2B5EF4-FFF2-40B4-BE49-F238E27FC236}">
                  <a16:creationId xmlns="" xmlns:a16="http://schemas.microsoft.com/office/drawing/2014/main" id="{84A5D93B-90DC-48B3-837C-2B9120173815}"/>
                </a:ext>
              </a:extLst>
            </p:cNvPr>
            <p:cNvSpPr/>
            <p:nvPr/>
          </p:nvSpPr>
          <p:spPr>
            <a:xfrm>
              <a:off x="6206124" y="2447920"/>
              <a:ext cx="343508" cy="658463"/>
            </a:xfrm>
            <a:custGeom>
              <a:avLst/>
              <a:gdLst/>
              <a:ahLst/>
              <a:cxnLst/>
              <a:rect l="l" t="t" r="r" b="b"/>
              <a:pathLst>
                <a:path w="3573" h="6849" extrusionOk="0">
                  <a:moveTo>
                    <a:pt x="71" y="0"/>
                  </a:moveTo>
                  <a:cubicBezTo>
                    <a:pt x="67" y="0"/>
                    <a:pt x="63" y="1"/>
                    <a:pt x="59" y="1"/>
                  </a:cubicBezTo>
                  <a:cubicBezTo>
                    <a:pt x="23" y="8"/>
                    <a:pt x="0" y="44"/>
                    <a:pt x="6" y="77"/>
                  </a:cubicBezTo>
                  <a:cubicBezTo>
                    <a:pt x="483" y="2452"/>
                    <a:pt x="1706" y="4852"/>
                    <a:pt x="3451" y="6829"/>
                  </a:cubicBezTo>
                  <a:cubicBezTo>
                    <a:pt x="3464" y="6842"/>
                    <a:pt x="3480" y="6849"/>
                    <a:pt x="3500" y="6849"/>
                  </a:cubicBezTo>
                  <a:cubicBezTo>
                    <a:pt x="3513" y="6849"/>
                    <a:pt x="3530" y="6845"/>
                    <a:pt x="3542" y="6832"/>
                  </a:cubicBezTo>
                  <a:cubicBezTo>
                    <a:pt x="3569" y="6809"/>
                    <a:pt x="3572" y="6766"/>
                    <a:pt x="3549" y="6740"/>
                  </a:cubicBezTo>
                  <a:cubicBezTo>
                    <a:pt x="1820" y="4783"/>
                    <a:pt x="608" y="2407"/>
                    <a:pt x="133" y="54"/>
                  </a:cubicBezTo>
                  <a:cubicBezTo>
                    <a:pt x="128" y="22"/>
                    <a:pt x="101" y="0"/>
                    <a:pt x="71"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2" name="Google Shape;1004;p28">
              <a:extLst>
                <a:ext uri="{FF2B5EF4-FFF2-40B4-BE49-F238E27FC236}">
                  <a16:creationId xmlns="" xmlns:a16="http://schemas.microsoft.com/office/drawing/2014/main" id="{1A8B833E-C641-46A5-B7B6-EDAC3C63A5A9}"/>
                </a:ext>
              </a:extLst>
            </p:cNvPr>
            <p:cNvSpPr/>
            <p:nvPr/>
          </p:nvSpPr>
          <p:spPr>
            <a:xfrm>
              <a:off x="6258521" y="2398696"/>
              <a:ext cx="391867" cy="810749"/>
            </a:xfrm>
            <a:custGeom>
              <a:avLst/>
              <a:gdLst/>
              <a:ahLst/>
              <a:cxnLst/>
              <a:rect l="l" t="t" r="r" b="b"/>
              <a:pathLst>
                <a:path w="4076" h="8433" extrusionOk="0">
                  <a:moveTo>
                    <a:pt x="69" y="0"/>
                  </a:moveTo>
                  <a:cubicBezTo>
                    <a:pt x="67" y="0"/>
                    <a:pt x="65" y="0"/>
                    <a:pt x="63" y="0"/>
                  </a:cubicBezTo>
                  <a:cubicBezTo>
                    <a:pt x="27" y="7"/>
                    <a:pt x="0" y="39"/>
                    <a:pt x="7" y="76"/>
                  </a:cubicBezTo>
                  <a:cubicBezTo>
                    <a:pt x="439" y="3160"/>
                    <a:pt x="1840" y="6121"/>
                    <a:pt x="3955" y="8412"/>
                  </a:cubicBezTo>
                  <a:cubicBezTo>
                    <a:pt x="3968" y="8426"/>
                    <a:pt x="3988" y="8432"/>
                    <a:pt x="4004" y="8432"/>
                  </a:cubicBezTo>
                  <a:cubicBezTo>
                    <a:pt x="4020" y="8432"/>
                    <a:pt x="4036" y="8426"/>
                    <a:pt x="4050" y="8416"/>
                  </a:cubicBezTo>
                  <a:cubicBezTo>
                    <a:pt x="4076" y="8390"/>
                    <a:pt x="4076" y="8347"/>
                    <a:pt x="4053" y="8321"/>
                  </a:cubicBezTo>
                  <a:cubicBezTo>
                    <a:pt x="1955" y="6053"/>
                    <a:pt x="563" y="3118"/>
                    <a:pt x="134" y="56"/>
                  </a:cubicBezTo>
                  <a:cubicBezTo>
                    <a:pt x="131" y="25"/>
                    <a:pt x="102" y="0"/>
                    <a:pt x="69"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3" name="Google Shape;1005;p28">
              <a:extLst>
                <a:ext uri="{FF2B5EF4-FFF2-40B4-BE49-F238E27FC236}">
                  <a16:creationId xmlns="" xmlns:a16="http://schemas.microsoft.com/office/drawing/2014/main" id="{83080F6D-EDE1-40E0-ACCF-8B8E9D167218}"/>
                </a:ext>
              </a:extLst>
            </p:cNvPr>
            <p:cNvSpPr/>
            <p:nvPr/>
          </p:nvSpPr>
          <p:spPr>
            <a:xfrm>
              <a:off x="7187906" y="2210839"/>
              <a:ext cx="125174" cy="959285"/>
            </a:xfrm>
            <a:custGeom>
              <a:avLst/>
              <a:gdLst/>
              <a:ahLst/>
              <a:cxnLst/>
              <a:rect l="l" t="t" r="r" b="b"/>
              <a:pathLst>
                <a:path w="1302" h="9978" extrusionOk="0">
                  <a:moveTo>
                    <a:pt x="890" y="0"/>
                  </a:moveTo>
                  <a:cubicBezTo>
                    <a:pt x="887" y="0"/>
                    <a:pt x="885" y="0"/>
                    <a:pt x="883" y="0"/>
                  </a:cubicBezTo>
                  <a:cubicBezTo>
                    <a:pt x="847" y="4"/>
                    <a:pt x="821" y="36"/>
                    <a:pt x="824" y="72"/>
                  </a:cubicBezTo>
                  <a:cubicBezTo>
                    <a:pt x="1167" y="3334"/>
                    <a:pt x="887" y="6733"/>
                    <a:pt x="11" y="9893"/>
                  </a:cubicBezTo>
                  <a:cubicBezTo>
                    <a:pt x="0" y="9929"/>
                    <a:pt x="20" y="9965"/>
                    <a:pt x="56" y="9974"/>
                  </a:cubicBezTo>
                  <a:cubicBezTo>
                    <a:pt x="63" y="9974"/>
                    <a:pt x="69" y="9977"/>
                    <a:pt x="73" y="9977"/>
                  </a:cubicBezTo>
                  <a:cubicBezTo>
                    <a:pt x="102" y="9977"/>
                    <a:pt x="128" y="9958"/>
                    <a:pt x="138" y="9929"/>
                  </a:cubicBezTo>
                  <a:cubicBezTo>
                    <a:pt x="1017" y="6752"/>
                    <a:pt x="1302" y="3337"/>
                    <a:pt x="955" y="59"/>
                  </a:cubicBezTo>
                  <a:cubicBezTo>
                    <a:pt x="952" y="26"/>
                    <a:pt x="923" y="0"/>
                    <a:pt x="890" y="0"/>
                  </a:cubicBezTo>
                  <a:close/>
                </a:path>
              </a:pathLst>
            </a:custGeom>
            <a:solidFill>
              <a:srgbClr val="4A40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4" name="Google Shape;1006;p28">
              <a:extLst>
                <a:ext uri="{FF2B5EF4-FFF2-40B4-BE49-F238E27FC236}">
                  <a16:creationId xmlns="" xmlns:a16="http://schemas.microsoft.com/office/drawing/2014/main" id="{7F85123C-DB3B-4DFA-9E22-7F86A18844A1}"/>
                </a:ext>
              </a:extLst>
            </p:cNvPr>
            <p:cNvSpPr/>
            <p:nvPr/>
          </p:nvSpPr>
          <p:spPr>
            <a:xfrm>
              <a:off x="6095179" y="2356971"/>
              <a:ext cx="140749" cy="113157"/>
            </a:xfrm>
            <a:custGeom>
              <a:avLst/>
              <a:gdLst/>
              <a:ahLst/>
              <a:cxnLst/>
              <a:rect l="l" t="t" r="r" b="b"/>
              <a:pathLst>
                <a:path w="1464" h="1177" extrusionOk="0">
                  <a:moveTo>
                    <a:pt x="513" y="611"/>
                  </a:moveTo>
                  <a:cubicBezTo>
                    <a:pt x="513" y="614"/>
                    <a:pt x="516" y="614"/>
                    <a:pt x="520" y="614"/>
                  </a:cubicBezTo>
                  <a:cubicBezTo>
                    <a:pt x="625" y="680"/>
                    <a:pt x="690" y="804"/>
                    <a:pt x="680" y="924"/>
                  </a:cubicBezTo>
                  <a:cubicBezTo>
                    <a:pt x="676" y="983"/>
                    <a:pt x="644" y="1045"/>
                    <a:pt x="605" y="1045"/>
                  </a:cubicBezTo>
                  <a:cubicBezTo>
                    <a:pt x="566" y="1042"/>
                    <a:pt x="533" y="986"/>
                    <a:pt x="516" y="935"/>
                  </a:cubicBezTo>
                  <a:cubicBezTo>
                    <a:pt x="487" y="830"/>
                    <a:pt x="487" y="719"/>
                    <a:pt x="513" y="611"/>
                  </a:cubicBezTo>
                  <a:close/>
                  <a:moveTo>
                    <a:pt x="1129" y="1"/>
                  </a:moveTo>
                  <a:cubicBezTo>
                    <a:pt x="941" y="1"/>
                    <a:pt x="755" y="68"/>
                    <a:pt x="614" y="193"/>
                  </a:cubicBezTo>
                  <a:cubicBezTo>
                    <a:pt x="536" y="261"/>
                    <a:pt x="474" y="350"/>
                    <a:pt x="432" y="444"/>
                  </a:cubicBezTo>
                  <a:cubicBezTo>
                    <a:pt x="403" y="440"/>
                    <a:pt x="374" y="437"/>
                    <a:pt x="345" y="437"/>
                  </a:cubicBezTo>
                  <a:cubicBezTo>
                    <a:pt x="258" y="437"/>
                    <a:pt x="173" y="459"/>
                    <a:pt x="101" y="503"/>
                  </a:cubicBezTo>
                  <a:cubicBezTo>
                    <a:pt x="62" y="526"/>
                    <a:pt x="29" y="552"/>
                    <a:pt x="0" y="585"/>
                  </a:cubicBezTo>
                  <a:cubicBezTo>
                    <a:pt x="10" y="644"/>
                    <a:pt x="23" y="699"/>
                    <a:pt x="32" y="758"/>
                  </a:cubicBezTo>
                  <a:cubicBezTo>
                    <a:pt x="69" y="696"/>
                    <a:pt x="115" y="647"/>
                    <a:pt x="167" y="614"/>
                  </a:cubicBezTo>
                  <a:cubicBezTo>
                    <a:pt x="219" y="583"/>
                    <a:pt x="279" y="569"/>
                    <a:pt x="340" y="569"/>
                  </a:cubicBezTo>
                  <a:cubicBezTo>
                    <a:pt x="356" y="569"/>
                    <a:pt x="373" y="570"/>
                    <a:pt x="389" y="572"/>
                  </a:cubicBezTo>
                  <a:cubicBezTo>
                    <a:pt x="356" y="703"/>
                    <a:pt x="353" y="840"/>
                    <a:pt x="392" y="971"/>
                  </a:cubicBezTo>
                  <a:cubicBezTo>
                    <a:pt x="425" y="1095"/>
                    <a:pt x="510" y="1173"/>
                    <a:pt x="601" y="1176"/>
                  </a:cubicBezTo>
                  <a:cubicBezTo>
                    <a:pt x="603" y="1176"/>
                    <a:pt x="604" y="1176"/>
                    <a:pt x="606" y="1176"/>
                  </a:cubicBezTo>
                  <a:cubicBezTo>
                    <a:pt x="728" y="1176"/>
                    <a:pt x="804" y="1054"/>
                    <a:pt x="811" y="935"/>
                  </a:cubicBezTo>
                  <a:cubicBezTo>
                    <a:pt x="824" y="764"/>
                    <a:pt x="732" y="591"/>
                    <a:pt x="589" y="503"/>
                  </a:cubicBezTo>
                  <a:cubicBezTo>
                    <a:pt x="575" y="496"/>
                    <a:pt x="566" y="493"/>
                    <a:pt x="556" y="487"/>
                  </a:cubicBezTo>
                  <a:cubicBezTo>
                    <a:pt x="592" y="412"/>
                    <a:pt x="640" y="343"/>
                    <a:pt x="703" y="291"/>
                  </a:cubicBezTo>
                  <a:cubicBezTo>
                    <a:pt x="818" y="186"/>
                    <a:pt x="970" y="132"/>
                    <a:pt x="1123" y="132"/>
                  </a:cubicBezTo>
                  <a:cubicBezTo>
                    <a:pt x="1205" y="132"/>
                    <a:pt x="1286" y="148"/>
                    <a:pt x="1363" y="179"/>
                  </a:cubicBezTo>
                  <a:cubicBezTo>
                    <a:pt x="1370" y="182"/>
                    <a:pt x="1378" y="184"/>
                    <a:pt x="1386" y="184"/>
                  </a:cubicBezTo>
                  <a:cubicBezTo>
                    <a:pt x="1413" y="184"/>
                    <a:pt x="1438" y="168"/>
                    <a:pt x="1448" y="140"/>
                  </a:cubicBezTo>
                  <a:cubicBezTo>
                    <a:pt x="1464" y="108"/>
                    <a:pt x="1448" y="69"/>
                    <a:pt x="1415" y="55"/>
                  </a:cubicBezTo>
                  <a:cubicBezTo>
                    <a:pt x="1324" y="19"/>
                    <a:pt x="1226" y="1"/>
                    <a:pt x="1129" y="1"/>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5" name="Google Shape;1007;p28">
              <a:extLst>
                <a:ext uri="{FF2B5EF4-FFF2-40B4-BE49-F238E27FC236}">
                  <a16:creationId xmlns="" xmlns:a16="http://schemas.microsoft.com/office/drawing/2014/main" id="{015BF274-815F-4E78-ADB6-6DD230727F7A}"/>
                </a:ext>
              </a:extLst>
            </p:cNvPr>
            <p:cNvSpPr/>
            <p:nvPr/>
          </p:nvSpPr>
          <p:spPr>
            <a:xfrm>
              <a:off x="7299813" y="2232182"/>
              <a:ext cx="133635" cy="101716"/>
            </a:xfrm>
            <a:custGeom>
              <a:avLst/>
              <a:gdLst/>
              <a:ahLst/>
              <a:cxnLst/>
              <a:rect l="l" t="t" r="r" b="b"/>
              <a:pathLst>
                <a:path w="1390" h="1058" extrusionOk="0">
                  <a:moveTo>
                    <a:pt x="1036" y="480"/>
                  </a:moveTo>
                  <a:cubicBezTo>
                    <a:pt x="1085" y="578"/>
                    <a:pt x="1108" y="687"/>
                    <a:pt x="1102" y="798"/>
                  </a:cubicBezTo>
                  <a:cubicBezTo>
                    <a:pt x="1098" y="850"/>
                    <a:pt x="1079" y="916"/>
                    <a:pt x="1043" y="925"/>
                  </a:cubicBezTo>
                  <a:cubicBezTo>
                    <a:pt x="1040" y="926"/>
                    <a:pt x="1036" y="926"/>
                    <a:pt x="1033" y="926"/>
                  </a:cubicBezTo>
                  <a:cubicBezTo>
                    <a:pt x="996" y="926"/>
                    <a:pt x="953" y="875"/>
                    <a:pt x="942" y="824"/>
                  </a:cubicBezTo>
                  <a:cubicBezTo>
                    <a:pt x="905" y="706"/>
                    <a:pt x="945" y="569"/>
                    <a:pt x="1029" y="487"/>
                  </a:cubicBezTo>
                  <a:cubicBezTo>
                    <a:pt x="1033" y="484"/>
                    <a:pt x="1033" y="484"/>
                    <a:pt x="1036" y="480"/>
                  </a:cubicBezTo>
                  <a:close/>
                  <a:moveTo>
                    <a:pt x="475" y="0"/>
                  </a:moveTo>
                  <a:cubicBezTo>
                    <a:pt x="320" y="0"/>
                    <a:pt x="165" y="46"/>
                    <a:pt x="36" y="138"/>
                  </a:cubicBezTo>
                  <a:cubicBezTo>
                    <a:pt x="7" y="157"/>
                    <a:pt x="0" y="196"/>
                    <a:pt x="20" y="226"/>
                  </a:cubicBezTo>
                  <a:cubicBezTo>
                    <a:pt x="34" y="244"/>
                    <a:pt x="54" y="255"/>
                    <a:pt x="75" y="255"/>
                  </a:cubicBezTo>
                  <a:cubicBezTo>
                    <a:pt x="87" y="255"/>
                    <a:pt x="100" y="251"/>
                    <a:pt x="111" y="242"/>
                  </a:cubicBezTo>
                  <a:cubicBezTo>
                    <a:pt x="216" y="167"/>
                    <a:pt x="344" y="130"/>
                    <a:pt x="472" y="130"/>
                  </a:cubicBezTo>
                  <a:cubicBezTo>
                    <a:pt x="580" y="130"/>
                    <a:pt x="687" y="156"/>
                    <a:pt x="782" y="210"/>
                  </a:cubicBezTo>
                  <a:cubicBezTo>
                    <a:pt x="853" y="249"/>
                    <a:pt x="915" y="304"/>
                    <a:pt x="967" y="370"/>
                  </a:cubicBezTo>
                  <a:cubicBezTo>
                    <a:pt x="958" y="376"/>
                    <a:pt x="948" y="382"/>
                    <a:pt x="942" y="393"/>
                  </a:cubicBezTo>
                  <a:cubicBezTo>
                    <a:pt x="817" y="510"/>
                    <a:pt x="768" y="696"/>
                    <a:pt x="814" y="860"/>
                  </a:cubicBezTo>
                  <a:cubicBezTo>
                    <a:pt x="843" y="965"/>
                    <a:pt x="932" y="1057"/>
                    <a:pt x="1034" y="1057"/>
                  </a:cubicBezTo>
                  <a:cubicBezTo>
                    <a:pt x="1047" y="1057"/>
                    <a:pt x="1059" y="1056"/>
                    <a:pt x="1072" y="1053"/>
                  </a:cubicBezTo>
                  <a:cubicBezTo>
                    <a:pt x="1164" y="1029"/>
                    <a:pt x="1225" y="935"/>
                    <a:pt x="1233" y="808"/>
                  </a:cubicBezTo>
                  <a:cubicBezTo>
                    <a:pt x="1242" y="670"/>
                    <a:pt x="1209" y="533"/>
                    <a:pt x="1150" y="412"/>
                  </a:cubicBezTo>
                  <a:cubicBezTo>
                    <a:pt x="1189" y="400"/>
                    <a:pt x="1229" y="393"/>
                    <a:pt x="1269" y="393"/>
                  </a:cubicBezTo>
                  <a:cubicBezTo>
                    <a:pt x="1304" y="393"/>
                    <a:pt x="1339" y="398"/>
                    <a:pt x="1373" y="409"/>
                  </a:cubicBezTo>
                  <a:cubicBezTo>
                    <a:pt x="1379" y="412"/>
                    <a:pt x="1386" y="412"/>
                    <a:pt x="1389" y="415"/>
                  </a:cubicBezTo>
                  <a:cubicBezTo>
                    <a:pt x="1382" y="370"/>
                    <a:pt x="1376" y="320"/>
                    <a:pt x="1366" y="275"/>
                  </a:cubicBezTo>
                  <a:cubicBezTo>
                    <a:pt x="1334" y="267"/>
                    <a:pt x="1301" y="264"/>
                    <a:pt x="1267" y="264"/>
                  </a:cubicBezTo>
                  <a:cubicBezTo>
                    <a:pt x="1203" y="264"/>
                    <a:pt x="1139" y="277"/>
                    <a:pt x="1079" y="301"/>
                  </a:cubicBezTo>
                  <a:cubicBezTo>
                    <a:pt x="1017" y="219"/>
                    <a:pt x="938" y="147"/>
                    <a:pt x="847" y="95"/>
                  </a:cubicBezTo>
                  <a:cubicBezTo>
                    <a:pt x="733" y="32"/>
                    <a:pt x="604" y="0"/>
                    <a:pt x="475" y="0"/>
                  </a:cubicBezTo>
                  <a:close/>
                </a:path>
              </a:pathLst>
            </a:custGeom>
            <a:solidFill>
              <a:srgbClr val="4A40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6" name="Google Shape;1008;p28">
              <a:extLst>
                <a:ext uri="{FF2B5EF4-FFF2-40B4-BE49-F238E27FC236}">
                  <a16:creationId xmlns="" xmlns:a16="http://schemas.microsoft.com/office/drawing/2014/main" id="{CE449DD6-2DCA-4E5D-9B0C-9E7E608979F5}"/>
                </a:ext>
              </a:extLst>
            </p:cNvPr>
            <p:cNvSpPr/>
            <p:nvPr/>
          </p:nvSpPr>
          <p:spPr>
            <a:xfrm>
              <a:off x="6140076" y="1643997"/>
              <a:ext cx="132962" cy="195837"/>
            </a:xfrm>
            <a:custGeom>
              <a:avLst/>
              <a:gdLst/>
              <a:ahLst/>
              <a:cxnLst/>
              <a:rect l="l" t="t" r="r" b="b"/>
              <a:pathLst>
                <a:path w="1383" h="2037" extrusionOk="0">
                  <a:moveTo>
                    <a:pt x="1383" y="0"/>
                  </a:moveTo>
                  <a:lnTo>
                    <a:pt x="1383" y="0"/>
                  </a:lnTo>
                  <a:cubicBezTo>
                    <a:pt x="1190" y="92"/>
                    <a:pt x="886" y="363"/>
                    <a:pt x="677" y="409"/>
                  </a:cubicBezTo>
                  <a:cubicBezTo>
                    <a:pt x="631" y="420"/>
                    <a:pt x="579" y="423"/>
                    <a:pt x="524" y="423"/>
                  </a:cubicBezTo>
                  <a:cubicBezTo>
                    <a:pt x="453" y="423"/>
                    <a:pt x="376" y="418"/>
                    <a:pt x="303" y="418"/>
                  </a:cubicBezTo>
                  <a:cubicBezTo>
                    <a:pt x="178" y="418"/>
                    <a:pt x="63" y="433"/>
                    <a:pt x="1" y="517"/>
                  </a:cubicBezTo>
                  <a:cubicBezTo>
                    <a:pt x="33" y="1085"/>
                    <a:pt x="562" y="1827"/>
                    <a:pt x="1092" y="2037"/>
                  </a:cubicBezTo>
                  <a:cubicBezTo>
                    <a:pt x="1187" y="1455"/>
                    <a:pt x="1288" y="628"/>
                    <a:pt x="1383"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7" name="Google Shape;1009;p28">
              <a:extLst>
                <a:ext uri="{FF2B5EF4-FFF2-40B4-BE49-F238E27FC236}">
                  <a16:creationId xmlns="" xmlns:a16="http://schemas.microsoft.com/office/drawing/2014/main" id="{56D0331D-86E4-4376-B7E7-B5735C8A8630}"/>
                </a:ext>
              </a:extLst>
            </p:cNvPr>
            <p:cNvSpPr/>
            <p:nvPr/>
          </p:nvSpPr>
          <p:spPr>
            <a:xfrm>
              <a:off x="6103927" y="1581795"/>
              <a:ext cx="168245" cy="137961"/>
            </a:xfrm>
            <a:custGeom>
              <a:avLst/>
              <a:gdLst/>
              <a:ahLst/>
              <a:cxnLst/>
              <a:rect l="l" t="t" r="r" b="b"/>
              <a:pathLst>
                <a:path w="1750" h="1435" extrusionOk="0">
                  <a:moveTo>
                    <a:pt x="1154" y="0"/>
                  </a:moveTo>
                  <a:cubicBezTo>
                    <a:pt x="906" y="3"/>
                    <a:pt x="641" y="258"/>
                    <a:pt x="596" y="504"/>
                  </a:cubicBezTo>
                  <a:cubicBezTo>
                    <a:pt x="548" y="437"/>
                    <a:pt x="470" y="406"/>
                    <a:pt x="389" y="406"/>
                  </a:cubicBezTo>
                  <a:cubicBezTo>
                    <a:pt x="307" y="406"/>
                    <a:pt x="223" y="438"/>
                    <a:pt x="167" y="497"/>
                  </a:cubicBezTo>
                  <a:cubicBezTo>
                    <a:pt x="53" y="614"/>
                    <a:pt x="0" y="840"/>
                    <a:pt x="33" y="1004"/>
                  </a:cubicBezTo>
                  <a:cubicBezTo>
                    <a:pt x="76" y="1213"/>
                    <a:pt x="203" y="1317"/>
                    <a:pt x="318" y="1435"/>
                  </a:cubicBezTo>
                  <a:cubicBezTo>
                    <a:pt x="608" y="1415"/>
                    <a:pt x="1056" y="1311"/>
                    <a:pt x="1308" y="1164"/>
                  </a:cubicBezTo>
                  <a:cubicBezTo>
                    <a:pt x="1560" y="1014"/>
                    <a:pt x="1749" y="720"/>
                    <a:pt x="1691" y="435"/>
                  </a:cubicBezTo>
                  <a:cubicBezTo>
                    <a:pt x="1641" y="190"/>
                    <a:pt x="1403" y="0"/>
                    <a:pt x="1154"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8" name="Google Shape;1010;p28">
              <a:extLst>
                <a:ext uri="{FF2B5EF4-FFF2-40B4-BE49-F238E27FC236}">
                  <a16:creationId xmlns="" xmlns:a16="http://schemas.microsoft.com/office/drawing/2014/main" id="{70A73AA0-27B7-4E46-B95C-FE2E329CCCCD}"/>
                </a:ext>
              </a:extLst>
            </p:cNvPr>
            <p:cNvSpPr/>
            <p:nvPr/>
          </p:nvSpPr>
          <p:spPr>
            <a:xfrm>
              <a:off x="6337644" y="1434700"/>
              <a:ext cx="109792" cy="110080"/>
            </a:xfrm>
            <a:custGeom>
              <a:avLst/>
              <a:gdLst/>
              <a:ahLst/>
              <a:cxnLst/>
              <a:rect l="l" t="t" r="r" b="b"/>
              <a:pathLst>
                <a:path w="1142" h="1145" extrusionOk="0">
                  <a:moveTo>
                    <a:pt x="573" y="1"/>
                  </a:moveTo>
                  <a:cubicBezTo>
                    <a:pt x="256" y="1"/>
                    <a:pt x="1" y="256"/>
                    <a:pt x="1" y="573"/>
                  </a:cubicBezTo>
                  <a:cubicBezTo>
                    <a:pt x="1" y="886"/>
                    <a:pt x="256" y="1144"/>
                    <a:pt x="573" y="1144"/>
                  </a:cubicBezTo>
                  <a:cubicBezTo>
                    <a:pt x="887" y="1144"/>
                    <a:pt x="1142" y="886"/>
                    <a:pt x="1142" y="573"/>
                  </a:cubicBezTo>
                  <a:cubicBezTo>
                    <a:pt x="1142" y="256"/>
                    <a:pt x="887" y="1"/>
                    <a:pt x="573" y="1"/>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9" name="Google Shape;1011;p28">
              <a:extLst>
                <a:ext uri="{FF2B5EF4-FFF2-40B4-BE49-F238E27FC236}">
                  <a16:creationId xmlns="" xmlns:a16="http://schemas.microsoft.com/office/drawing/2014/main" id="{951AF235-B038-456F-A5CA-F8C5EE00AF04}"/>
                </a:ext>
              </a:extLst>
            </p:cNvPr>
            <p:cNvSpPr/>
            <p:nvPr/>
          </p:nvSpPr>
          <p:spPr>
            <a:xfrm>
              <a:off x="6404653" y="1451717"/>
              <a:ext cx="371485" cy="371485"/>
            </a:xfrm>
            <a:custGeom>
              <a:avLst/>
              <a:gdLst/>
              <a:ahLst/>
              <a:cxnLst/>
              <a:rect l="l" t="t" r="r" b="b"/>
              <a:pathLst>
                <a:path w="3864" h="3864" extrusionOk="0">
                  <a:moveTo>
                    <a:pt x="1931" y="0"/>
                  </a:moveTo>
                  <a:cubicBezTo>
                    <a:pt x="866" y="0"/>
                    <a:pt x="0" y="866"/>
                    <a:pt x="0" y="1931"/>
                  </a:cubicBezTo>
                  <a:cubicBezTo>
                    <a:pt x="0" y="2997"/>
                    <a:pt x="866" y="3863"/>
                    <a:pt x="1931" y="3863"/>
                  </a:cubicBezTo>
                  <a:cubicBezTo>
                    <a:pt x="2997" y="3863"/>
                    <a:pt x="3863" y="2997"/>
                    <a:pt x="3863" y="1931"/>
                  </a:cubicBezTo>
                  <a:cubicBezTo>
                    <a:pt x="3863" y="866"/>
                    <a:pt x="2997" y="0"/>
                    <a:pt x="1931"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0" name="Google Shape;1012;p28">
              <a:extLst>
                <a:ext uri="{FF2B5EF4-FFF2-40B4-BE49-F238E27FC236}">
                  <a16:creationId xmlns="" xmlns:a16="http://schemas.microsoft.com/office/drawing/2014/main" id="{D533AFB4-0153-4CAE-9200-CEAAE9E302EF}"/>
                </a:ext>
              </a:extLst>
            </p:cNvPr>
            <p:cNvSpPr/>
            <p:nvPr/>
          </p:nvSpPr>
          <p:spPr>
            <a:xfrm>
              <a:off x="6160169" y="1841180"/>
              <a:ext cx="441475" cy="282075"/>
            </a:xfrm>
            <a:custGeom>
              <a:avLst/>
              <a:gdLst/>
              <a:ahLst/>
              <a:cxnLst/>
              <a:rect l="l" t="t" r="r" b="b"/>
              <a:pathLst>
                <a:path w="4592" h="2934" extrusionOk="0">
                  <a:moveTo>
                    <a:pt x="289" y="0"/>
                  </a:moveTo>
                  <a:cubicBezTo>
                    <a:pt x="271" y="0"/>
                    <a:pt x="254" y="10"/>
                    <a:pt x="246" y="25"/>
                  </a:cubicBezTo>
                  <a:cubicBezTo>
                    <a:pt x="0" y="414"/>
                    <a:pt x="76" y="963"/>
                    <a:pt x="419" y="1273"/>
                  </a:cubicBezTo>
                  <a:cubicBezTo>
                    <a:pt x="599" y="1440"/>
                    <a:pt x="841" y="1523"/>
                    <a:pt x="1083" y="1523"/>
                  </a:cubicBezTo>
                  <a:cubicBezTo>
                    <a:pt x="1250" y="1523"/>
                    <a:pt x="1416" y="1484"/>
                    <a:pt x="1563" y="1404"/>
                  </a:cubicBezTo>
                  <a:lnTo>
                    <a:pt x="1563" y="1404"/>
                  </a:lnTo>
                  <a:cubicBezTo>
                    <a:pt x="1459" y="1786"/>
                    <a:pt x="1474" y="2087"/>
                    <a:pt x="1608" y="2365"/>
                  </a:cubicBezTo>
                  <a:cubicBezTo>
                    <a:pt x="1772" y="2708"/>
                    <a:pt x="2115" y="2933"/>
                    <a:pt x="2455" y="2933"/>
                  </a:cubicBezTo>
                  <a:cubicBezTo>
                    <a:pt x="2494" y="2933"/>
                    <a:pt x="2533" y="2930"/>
                    <a:pt x="2572" y="2924"/>
                  </a:cubicBezTo>
                  <a:cubicBezTo>
                    <a:pt x="2877" y="2874"/>
                    <a:pt x="3154" y="2639"/>
                    <a:pt x="3302" y="2306"/>
                  </a:cubicBezTo>
                  <a:cubicBezTo>
                    <a:pt x="3426" y="2025"/>
                    <a:pt x="3452" y="1714"/>
                    <a:pt x="3455" y="1437"/>
                  </a:cubicBezTo>
                  <a:cubicBezTo>
                    <a:pt x="3550" y="1480"/>
                    <a:pt x="3655" y="1501"/>
                    <a:pt x="3764" y="1501"/>
                  </a:cubicBezTo>
                  <a:cubicBezTo>
                    <a:pt x="3853" y="1501"/>
                    <a:pt x="3945" y="1487"/>
                    <a:pt x="4037" y="1459"/>
                  </a:cubicBezTo>
                  <a:cubicBezTo>
                    <a:pt x="4263" y="1390"/>
                    <a:pt x="4462" y="1244"/>
                    <a:pt x="4579" y="1057"/>
                  </a:cubicBezTo>
                  <a:cubicBezTo>
                    <a:pt x="4592" y="1034"/>
                    <a:pt x="4586" y="1005"/>
                    <a:pt x="4563" y="989"/>
                  </a:cubicBezTo>
                  <a:cubicBezTo>
                    <a:pt x="4555" y="984"/>
                    <a:pt x="4547" y="982"/>
                    <a:pt x="4538" y="982"/>
                  </a:cubicBezTo>
                  <a:cubicBezTo>
                    <a:pt x="4522" y="982"/>
                    <a:pt x="4506" y="990"/>
                    <a:pt x="4498" y="1005"/>
                  </a:cubicBezTo>
                  <a:cubicBezTo>
                    <a:pt x="4339" y="1255"/>
                    <a:pt x="4045" y="1402"/>
                    <a:pt x="3769" y="1402"/>
                  </a:cubicBezTo>
                  <a:cubicBezTo>
                    <a:pt x="3648" y="1402"/>
                    <a:pt x="3530" y="1373"/>
                    <a:pt x="3429" y="1312"/>
                  </a:cubicBezTo>
                  <a:cubicBezTo>
                    <a:pt x="3422" y="1309"/>
                    <a:pt x="3414" y="1307"/>
                    <a:pt x="3405" y="1307"/>
                  </a:cubicBezTo>
                  <a:cubicBezTo>
                    <a:pt x="3397" y="1307"/>
                    <a:pt x="3388" y="1309"/>
                    <a:pt x="3380" y="1312"/>
                  </a:cubicBezTo>
                  <a:cubicBezTo>
                    <a:pt x="3364" y="1322"/>
                    <a:pt x="3354" y="1339"/>
                    <a:pt x="3357" y="1358"/>
                  </a:cubicBezTo>
                  <a:cubicBezTo>
                    <a:pt x="3357" y="1642"/>
                    <a:pt x="3341" y="1976"/>
                    <a:pt x="3213" y="2267"/>
                  </a:cubicBezTo>
                  <a:cubicBezTo>
                    <a:pt x="3079" y="2567"/>
                    <a:pt x="2827" y="2783"/>
                    <a:pt x="2560" y="2826"/>
                  </a:cubicBezTo>
                  <a:cubicBezTo>
                    <a:pt x="2526" y="2831"/>
                    <a:pt x="2492" y="2834"/>
                    <a:pt x="2459" y="2834"/>
                  </a:cubicBezTo>
                  <a:cubicBezTo>
                    <a:pt x="2155" y="2834"/>
                    <a:pt x="1847" y="2631"/>
                    <a:pt x="1697" y="2322"/>
                  </a:cubicBezTo>
                  <a:cubicBezTo>
                    <a:pt x="1560" y="2037"/>
                    <a:pt x="1560" y="1724"/>
                    <a:pt x="1697" y="1306"/>
                  </a:cubicBezTo>
                  <a:cubicBezTo>
                    <a:pt x="1703" y="1286"/>
                    <a:pt x="1694" y="1263"/>
                    <a:pt x="1677" y="1250"/>
                  </a:cubicBezTo>
                  <a:cubicBezTo>
                    <a:pt x="1669" y="1244"/>
                    <a:pt x="1659" y="1241"/>
                    <a:pt x="1648" y="1241"/>
                  </a:cubicBezTo>
                  <a:cubicBezTo>
                    <a:pt x="1637" y="1241"/>
                    <a:pt x="1627" y="1244"/>
                    <a:pt x="1619" y="1250"/>
                  </a:cubicBezTo>
                  <a:cubicBezTo>
                    <a:pt x="1468" y="1366"/>
                    <a:pt x="1276" y="1423"/>
                    <a:pt x="1085" y="1423"/>
                  </a:cubicBezTo>
                  <a:cubicBezTo>
                    <a:pt x="865" y="1423"/>
                    <a:pt x="645" y="1348"/>
                    <a:pt x="484" y="1201"/>
                  </a:cubicBezTo>
                  <a:cubicBezTo>
                    <a:pt x="184" y="927"/>
                    <a:pt x="115" y="420"/>
                    <a:pt x="331" y="77"/>
                  </a:cubicBezTo>
                  <a:cubicBezTo>
                    <a:pt x="344" y="54"/>
                    <a:pt x="337" y="22"/>
                    <a:pt x="314" y="8"/>
                  </a:cubicBezTo>
                  <a:cubicBezTo>
                    <a:pt x="306" y="3"/>
                    <a:pt x="298" y="0"/>
                    <a:pt x="289"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1" name="Google Shape;1013;p28">
              <a:extLst>
                <a:ext uri="{FF2B5EF4-FFF2-40B4-BE49-F238E27FC236}">
                  <a16:creationId xmlns="" xmlns:a16="http://schemas.microsoft.com/office/drawing/2014/main" id="{3C8515FC-872C-4440-A521-4EC6C8745E4A}"/>
                </a:ext>
              </a:extLst>
            </p:cNvPr>
            <p:cNvSpPr/>
            <p:nvPr/>
          </p:nvSpPr>
          <p:spPr>
            <a:xfrm>
              <a:off x="6752103" y="1601215"/>
              <a:ext cx="258328" cy="218238"/>
            </a:xfrm>
            <a:custGeom>
              <a:avLst/>
              <a:gdLst/>
              <a:ahLst/>
              <a:cxnLst/>
              <a:rect l="l" t="t" r="r" b="b"/>
              <a:pathLst>
                <a:path w="2687" h="2270" extrusionOk="0">
                  <a:moveTo>
                    <a:pt x="2567" y="1"/>
                  </a:moveTo>
                  <a:cubicBezTo>
                    <a:pt x="2561" y="1"/>
                    <a:pt x="2556" y="2"/>
                    <a:pt x="2550" y="4"/>
                  </a:cubicBezTo>
                  <a:cubicBezTo>
                    <a:pt x="2524" y="11"/>
                    <a:pt x="2511" y="40"/>
                    <a:pt x="2518" y="67"/>
                  </a:cubicBezTo>
                  <a:cubicBezTo>
                    <a:pt x="2583" y="263"/>
                    <a:pt x="2530" y="494"/>
                    <a:pt x="2383" y="638"/>
                  </a:cubicBezTo>
                  <a:cubicBezTo>
                    <a:pt x="2264" y="758"/>
                    <a:pt x="2058" y="858"/>
                    <a:pt x="1881" y="858"/>
                  </a:cubicBezTo>
                  <a:cubicBezTo>
                    <a:pt x="1841" y="858"/>
                    <a:pt x="1801" y="852"/>
                    <a:pt x="1765" y="841"/>
                  </a:cubicBezTo>
                  <a:cubicBezTo>
                    <a:pt x="1759" y="839"/>
                    <a:pt x="1753" y="838"/>
                    <a:pt x="1747" y="838"/>
                  </a:cubicBezTo>
                  <a:cubicBezTo>
                    <a:pt x="1734" y="838"/>
                    <a:pt x="1722" y="843"/>
                    <a:pt x="1714" y="854"/>
                  </a:cubicBezTo>
                  <a:cubicBezTo>
                    <a:pt x="1700" y="867"/>
                    <a:pt x="1697" y="886"/>
                    <a:pt x="1703" y="903"/>
                  </a:cubicBezTo>
                  <a:cubicBezTo>
                    <a:pt x="1857" y="1314"/>
                    <a:pt x="1674" y="1831"/>
                    <a:pt x="1295" y="2053"/>
                  </a:cubicBezTo>
                  <a:cubicBezTo>
                    <a:pt x="1155" y="2133"/>
                    <a:pt x="995" y="2172"/>
                    <a:pt x="833" y="2172"/>
                  </a:cubicBezTo>
                  <a:cubicBezTo>
                    <a:pt x="554" y="2172"/>
                    <a:pt x="272" y="2056"/>
                    <a:pt x="92" y="1841"/>
                  </a:cubicBezTo>
                  <a:cubicBezTo>
                    <a:pt x="83" y="1830"/>
                    <a:pt x="68" y="1824"/>
                    <a:pt x="54" y="1824"/>
                  </a:cubicBezTo>
                  <a:cubicBezTo>
                    <a:pt x="43" y="1824"/>
                    <a:pt x="32" y="1827"/>
                    <a:pt x="23" y="1835"/>
                  </a:cubicBezTo>
                  <a:cubicBezTo>
                    <a:pt x="4" y="1854"/>
                    <a:pt x="1" y="1883"/>
                    <a:pt x="17" y="1906"/>
                  </a:cubicBezTo>
                  <a:cubicBezTo>
                    <a:pt x="216" y="2141"/>
                    <a:pt x="527" y="2269"/>
                    <a:pt x="834" y="2269"/>
                  </a:cubicBezTo>
                  <a:cubicBezTo>
                    <a:pt x="1014" y="2269"/>
                    <a:pt x="1190" y="2227"/>
                    <a:pt x="1344" y="2138"/>
                  </a:cubicBezTo>
                  <a:cubicBezTo>
                    <a:pt x="1739" y="1906"/>
                    <a:pt x="1942" y="1390"/>
                    <a:pt x="1821" y="952"/>
                  </a:cubicBezTo>
                  <a:lnTo>
                    <a:pt x="1821" y="952"/>
                  </a:lnTo>
                  <a:cubicBezTo>
                    <a:pt x="1842" y="955"/>
                    <a:pt x="1862" y="956"/>
                    <a:pt x="1883" y="956"/>
                  </a:cubicBezTo>
                  <a:cubicBezTo>
                    <a:pt x="2088" y="956"/>
                    <a:pt x="2316" y="846"/>
                    <a:pt x="2452" y="710"/>
                  </a:cubicBezTo>
                  <a:cubicBezTo>
                    <a:pt x="2625" y="537"/>
                    <a:pt x="2687" y="266"/>
                    <a:pt x="2612" y="34"/>
                  </a:cubicBezTo>
                  <a:cubicBezTo>
                    <a:pt x="2607" y="13"/>
                    <a:pt x="2588" y="1"/>
                    <a:pt x="256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2" name="Google Shape;1014;p28">
              <a:extLst>
                <a:ext uri="{FF2B5EF4-FFF2-40B4-BE49-F238E27FC236}">
                  <a16:creationId xmlns="" xmlns:a16="http://schemas.microsoft.com/office/drawing/2014/main" id="{009CC573-7B8C-4957-A25D-AB4F3F0C1E1D}"/>
                </a:ext>
              </a:extLst>
            </p:cNvPr>
            <p:cNvSpPr/>
            <p:nvPr/>
          </p:nvSpPr>
          <p:spPr>
            <a:xfrm>
              <a:off x="6597222" y="1396341"/>
              <a:ext cx="156612" cy="225737"/>
            </a:xfrm>
            <a:custGeom>
              <a:avLst/>
              <a:gdLst/>
              <a:ahLst/>
              <a:cxnLst/>
              <a:rect l="l" t="t" r="r" b="b"/>
              <a:pathLst>
                <a:path w="1629" h="2348" extrusionOk="0">
                  <a:moveTo>
                    <a:pt x="1360" y="0"/>
                  </a:moveTo>
                  <a:cubicBezTo>
                    <a:pt x="1345" y="0"/>
                    <a:pt x="1330" y="7"/>
                    <a:pt x="1321" y="21"/>
                  </a:cubicBezTo>
                  <a:cubicBezTo>
                    <a:pt x="1305" y="44"/>
                    <a:pt x="1308" y="73"/>
                    <a:pt x="1331" y="89"/>
                  </a:cubicBezTo>
                  <a:cubicBezTo>
                    <a:pt x="1465" y="197"/>
                    <a:pt x="1524" y="390"/>
                    <a:pt x="1468" y="554"/>
                  </a:cubicBezTo>
                  <a:cubicBezTo>
                    <a:pt x="1415" y="714"/>
                    <a:pt x="1242" y="890"/>
                    <a:pt x="1073" y="893"/>
                  </a:cubicBezTo>
                  <a:cubicBezTo>
                    <a:pt x="1053" y="893"/>
                    <a:pt x="1034" y="907"/>
                    <a:pt x="1026" y="926"/>
                  </a:cubicBezTo>
                  <a:cubicBezTo>
                    <a:pt x="1020" y="949"/>
                    <a:pt x="1026" y="969"/>
                    <a:pt x="1046" y="982"/>
                  </a:cubicBezTo>
                  <a:cubicBezTo>
                    <a:pt x="1255" y="1135"/>
                    <a:pt x="1370" y="1423"/>
                    <a:pt x="1321" y="1681"/>
                  </a:cubicBezTo>
                  <a:cubicBezTo>
                    <a:pt x="1272" y="1936"/>
                    <a:pt x="1059" y="2162"/>
                    <a:pt x="808" y="2227"/>
                  </a:cubicBezTo>
                  <a:cubicBezTo>
                    <a:pt x="754" y="2240"/>
                    <a:pt x="698" y="2247"/>
                    <a:pt x="642" y="2247"/>
                  </a:cubicBezTo>
                  <a:cubicBezTo>
                    <a:pt x="434" y="2247"/>
                    <a:pt x="223" y="2155"/>
                    <a:pt x="92" y="1994"/>
                  </a:cubicBezTo>
                  <a:cubicBezTo>
                    <a:pt x="83" y="1983"/>
                    <a:pt x="68" y="1978"/>
                    <a:pt x="54" y="1978"/>
                  </a:cubicBezTo>
                  <a:cubicBezTo>
                    <a:pt x="43" y="1978"/>
                    <a:pt x="32" y="1981"/>
                    <a:pt x="23" y="1988"/>
                  </a:cubicBezTo>
                  <a:cubicBezTo>
                    <a:pt x="1" y="2008"/>
                    <a:pt x="1" y="2037"/>
                    <a:pt x="17" y="2060"/>
                  </a:cubicBezTo>
                  <a:cubicBezTo>
                    <a:pt x="168" y="2243"/>
                    <a:pt x="403" y="2347"/>
                    <a:pt x="638" y="2347"/>
                  </a:cubicBezTo>
                  <a:cubicBezTo>
                    <a:pt x="703" y="2347"/>
                    <a:pt x="768" y="2338"/>
                    <a:pt x="830" y="2322"/>
                  </a:cubicBezTo>
                  <a:cubicBezTo>
                    <a:pt x="1124" y="2246"/>
                    <a:pt x="1360" y="1994"/>
                    <a:pt x="1415" y="1697"/>
                  </a:cubicBezTo>
                  <a:cubicBezTo>
                    <a:pt x="1468" y="1436"/>
                    <a:pt x="1376" y="1158"/>
                    <a:pt x="1187" y="972"/>
                  </a:cubicBezTo>
                  <a:cubicBezTo>
                    <a:pt x="1360" y="916"/>
                    <a:pt x="1507" y="750"/>
                    <a:pt x="1563" y="586"/>
                  </a:cubicBezTo>
                  <a:cubicBezTo>
                    <a:pt x="1628" y="383"/>
                    <a:pt x="1556" y="142"/>
                    <a:pt x="1390" y="11"/>
                  </a:cubicBezTo>
                  <a:cubicBezTo>
                    <a:pt x="1381" y="4"/>
                    <a:pt x="1371" y="0"/>
                    <a:pt x="1360"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3" name="Google Shape;1015;p28">
              <a:extLst>
                <a:ext uri="{FF2B5EF4-FFF2-40B4-BE49-F238E27FC236}">
                  <a16:creationId xmlns="" xmlns:a16="http://schemas.microsoft.com/office/drawing/2014/main" id="{904ED2F4-1BFE-495E-9B4B-69BA6F48B9D8}"/>
                </a:ext>
              </a:extLst>
            </p:cNvPr>
            <p:cNvSpPr/>
            <p:nvPr/>
          </p:nvSpPr>
          <p:spPr>
            <a:xfrm>
              <a:off x="7131760" y="1880021"/>
              <a:ext cx="68259" cy="62491"/>
            </a:xfrm>
            <a:custGeom>
              <a:avLst/>
              <a:gdLst/>
              <a:ahLst/>
              <a:cxnLst/>
              <a:rect l="l" t="t" r="r" b="b"/>
              <a:pathLst>
                <a:path w="710" h="650" extrusionOk="0">
                  <a:moveTo>
                    <a:pt x="147" y="0"/>
                  </a:moveTo>
                  <a:cubicBezTo>
                    <a:pt x="116" y="0"/>
                    <a:pt x="90" y="9"/>
                    <a:pt x="71" y="26"/>
                  </a:cubicBezTo>
                  <a:cubicBezTo>
                    <a:pt x="0" y="98"/>
                    <a:pt x="62" y="288"/>
                    <a:pt x="219" y="454"/>
                  </a:cubicBezTo>
                  <a:cubicBezTo>
                    <a:pt x="334" y="577"/>
                    <a:pt x="469" y="649"/>
                    <a:pt x="560" y="649"/>
                  </a:cubicBezTo>
                  <a:cubicBezTo>
                    <a:pt x="590" y="649"/>
                    <a:pt x="616" y="641"/>
                    <a:pt x="634" y="624"/>
                  </a:cubicBezTo>
                  <a:cubicBezTo>
                    <a:pt x="709" y="552"/>
                    <a:pt x="647" y="363"/>
                    <a:pt x="490" y="196"/>
                  </a:cubicBezTo>
                  <a:cubicBezTo>
                    <a:pt x="375" y="73"/>
                    <a:pt x="239" y="0"/>
                    <a:pt x="147" y="0"/>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4" name="Google Shape;1016;p28">
              <a:extLst>
                <a:ext uri="{FF2B5EF4-FFF2-40B4-BE49-F238E27FC236}">
                  <a16:creationId xmlns="" xmlns:a16="http://schemas.microsoft.com/office/drawing/2014/main" id="{023307ED-E156-4738-95DE-5B87B95E1483}"/>
                </a:ext>
              </a:extLst>
            </p:cNvPr>
            <p:cNvSpPr/>
            <p:nvPr/>
          </p:nvSpPr>
          <p:spPr>
            <a:xfrm>
              <a:off x="7190790" y="1865984"/>
              <a:ext cx="68548" cy="62491"/>
            </a:xfrm>
            <a:custGeom>
              <a:avLst/>
              <a:gdLst/>
              <a:ahLst/>
              <a:cxnLst/>
              <a:rect l="l" t="t" r="r" b="b"/>
              <a:pathLst>
                <a:path w="713" h="650" extrusionOk="0">
                  <a:moveTo>
                    <a:pt x="153" y="1"/>
                  </a:moveTo>
                  <a:cubicBezTo>
                    <a:pt x="122" y="1"/>
                    <a:pt x="95" y="9"/>
                    <a:pt x="75" y="28"/>
                  </a:cubicBezTo>
                  <a:cubicBezTo>
                    <a:pt x="0" y="97"/>
                    <a:pt x="65" y="289"/>
                    <a:pt x="219" y="453"/>
                  </a:cubicBezTo>
                  <a:cubicBezTo>
                    <a:pt x="336" y="575"/>
                    <a:pt x="470" y="649"/>
                    <a:pt x="561" y="649"/>
                  </a:cubicBezTo>
                  <a:cubicBezTo>
                    <a:pt x="592" y="649"/>
                    <a:pt x="618" y="641"/>
                    <a:pt x="637" y="623"/>
                  </a:cubicBezTo>
                  <a:cubicBezTo>
                    <a:pt x="712" y="551"/>
                    <a:pt x="647" y="361"/>
                    <a:pt x="490" y="198"/>
                  </a:cubicBezTo>
                  <a:cubicBezTo>
                    <a:pt x="376" y="74"/>
                    <a:pt x="244" y="1"/>
                    <a:pt x="153" y="1"/>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 name="Google Shape;1017;p28">
              <a:extLst>
                <a:ext uri="{FF2B5EF4-FFF2-40B4-BE49-F238E27FC236}">
                  <a16:creationId xmlns="" xmlns:a16="http://schemas.microsoft.com/office/drawing/2014/main" id="{C00BC7A4-BEBB-4EFD-9E96-C7E671B887E5}"/>
                </a:ext>
              </a:extLst>
            </p:cNvPr>
            <p:cNvSpPr/>
            <p:nvPr/>
          </p:nvSpPr>
          <p:spPr>
            <a:xfrm>
              <a:off x="7204827" y="1947703"/>
              <a:ext cx="68644" cy="62491"/>
            </a:xfrm>
            <a:custGeom>
              <a:avLst/>
              <a:gdLst/>
              <a:ahLst/>
              <a:cxnLst/>
              <a:rect l="l" t="t" r="r" b="b"/>
              <a:pathLst>
                <a:path w="714" h="650" extrusionOk="0">
                  <a:moveTo>
                    <a:pt x="153" y="1"/>
                  </a:moveTo>
                  <a:cubicBezTo>
                    <a:pt x="122" y="1"/>
                    <a:pt x="95" y="9"/>
                    <a:pt x="76" y="27"/>
                  </a:cubicBezTo>
                  <a:cubicBezTo>
                    <a:pt x="1" y="97"/>
                    <a:pt x="67" y="289"/>
                    <a:pt x="224" y="453"/>
                  </a:cubicBezTo>
                  <a:cubicBezTo>
                    <a:pt x="339" y="575"/>
                    <a:pt x="472" y="649"/>
                    <a:pt x="563" y="649"/>
                  </a:cubicBezTo>
                  <a:cubicBezTo>
                    <a:pt x="594" y="649"/>
                    <a:pt x="620" y="641"/>
                    <a:pt x="639" y="623"/>
                  </a:cubicBezTo>
                  <a:cubicBezTo>
                    <a:pt x="714" y="551"/>
                    <a:pt x="648" y="361"/>
                    <a:pt x="495" y="198"/>
                  </a:cubicBezTo>
                  <a:cubicBezTo>
                    <a:pt x="378" y="74"/>
                    <a:pt x="245" y="1"/>
                    <a:pt x="153" y="1"/>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6" name="Google Shape;1018;p28">
              <a:extLst>
                <a:ext uri="{FF2B5EF4-FFF2-40B4-BE49-F238E27FC236}">
                  <a16:creationId xmlns="" xmlns:a16="http://schemas.microsoft.com/office/drawing/2014/main" id="{A249491D-4FF9-448B-A211-94B46D8F06BE}"/>
                </a:ext>
              </a:extLst>
            </p:cNvPr>
            <p:cNvSpPr/>
            <p:nvPr/>
          </p:nvSpPr>
          <p:spPr>
            <a:xfrm>
              <a:off x="6481277" y="3051775"/>
              <a:ext cx="193338" cy="320242"/>
            </a:xfrm>
            <a:custGeom>
              <a:avLst/>
              <a:gdLst/>
              <a:ahLst/>
              <a:cxnLst/>
              <a:rect l="l" t="t" r="r" b="b"/>
              <a:pathLst>
                <a:path w="2011" h="3331" extrusionOk="0">
                  <a:moveTo>
                    <a:pt x="893" y="1"/>
                  </a:moveTo>
                  <a:cubicBezTo>
                    <a:pt x="786" y="1"/>
                    <a:pt x="678" y="14"/>
                    <a:pt x="592" y="28"/>
                  </a:cubicBezTo>
                  <a:cubicBezTo>
                    <a:pt x="432" y="51"/>
                    <a:pt x="298" y="172"/>
                    <a:pt x="220" y="313"/>
                  </a:cubicBezTo>
                  <a:cubicBezTo>
                    <a:pt x="141" y="456"/>
                    <a:pt x="112" y="619"/>
                    <a:pt x="89" y="779"/>
                  </a:cubicBezTo>
                  <a:cubicBezTo>
                    <a:pt x="1" y="1489"/>
                    <a:pt x="83" y="2218"/>
                    <a:pt x="327" y="2891"/>
                  </a:cubicBezTo>
                  <a:cubicBezTo>
                    <a:pt x="396" y="3081"/>
                    <a:pt x="507" y="3286"/>
                    <a:pt x="707" y="3325"/>
                  </a:cubicBezTo>
                  <a:cubicBezTo>
                    <a:pt x="725" y="3329"/>
                    <a:pt x="744" y="3331"/>
                    <a:pt x="763" y="3331"/>
                  </a:cubicBezTo>
                  <a:cubicBezTo>
                    <a:pt x="864" y="3331"/>
                    <a:pt x="966" y="3281"/>
                    <a:pt x="1024" y="3198"/>
                  </a:cubicBezTo>
                  <a:cubicBezTo>
                    <a:pt x="1092" y="3100"/>
                    <a:pt x="1099" y="2960"/>
                    <a:pt x="1036" y="2855"/>
                  </a:cubicBezTo>
                  <a:lnTo>
                    <a:pt x="1036" y="2855"/>
                  </a:lnTo>
                  <a:cubicBezTo>
                    <a:pt x="1158" y="3039"/>
                    <a:pt x="1343" y="3208"/>
                    <a:pt x="1560" y="3208"/>
                  </a:cubicBezTo>
                  <a:cubicBezTo>
                    <a:pt x="1566" y="3208"/>
                    <a:pt x="1573" y="3208"/>
                    <a:pt x="1579" y="3208"/>
                  </a:cubicBezTo>
                  <a:cubicBezTo>
                    <a:pt x="1752" y="3202"/>
                    <a:pt x="1893" y="3054"/>
                    <a:pt x="1952" y="2891"/>
                  </a:cubicBezTo>
                  <a:cubicBezTo>
                    <a:pt x="2010" y="2728"/>
                    <a:pt x="2001" y="2548"/>
                    <a:pt x="1988" y="2378"/>
                  </a:cubicBezTo>
                  <a:cubicBezTo>
                    <a:pt x="1945" y="1757"/>
                    <a:pt x="1873" y="1123"/>
                    <a:pt x="1602" y="561"/>
                  </a:cubicBezTo>
                  <a:cubicBezTo>
                    <a:pt x="1517" y="384"/>
                    <a:pt x="1409" y="211"/>
                    <a:pt x="1256" y="90"/>
                  </a:cubicBezTo>
                  <a:cubicBezTo>
                    <a:pt x="1168" y="22"/>
                    <a:pt x="1031" y="1"/>
                    <a:pt x="893"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7" name="Google Shape;1019;p28">
              <a:extLst>
                <a:ext uri="{FF2B5EF4-FFF2-40B4-BE49-F238E27FC236}">
                  <a16:creationId xmlns="" xmlns:a16="http://schemas.microsoft.com/office/drawing/2014/main" id="{7EFE59B1-4638-4831-BF74-00497B321C80}"/>
                </a:ext>
              </a:extLst>
            </p:cNvPr>
            <p:cNvSpPr/>
            <p:nvPr/>
          </p:nvSpPr>
          <p:spPr>
            <a:xfrm>
              <a:off x="6542518" y="3095327"/>
              <a:ext cx="50474" cy="255732"/>
            </a:xfrm>
            <a:custGeom>
              <a:avLst/>
              <a:gdLst/>
              <a:ahLst/>
              <a:cxnLst/>
              <a:rect l="l" t="t" r="r" b="b"/>
              <a:pathLst>
                <a:path w="525" h="2660" extrusionOk="0">
                  <a:moveTo>
                    <a:pt x="89" y="0"/>
                  </a:moveTo>
                  <a:cubicBezTo>
                    <a:pt x="63" y="0"/>
                    <a:pt x="40" y="20"/>
                    <a:pt x="37" y="49"/>
                  </a:cubicBezTo>
                  <a:cubicBezTo>
                    <a:pt x="1" y="915"/>
                    <a:pt x="135" y="1807"/>
                    <a:pt x="423" y="2628"/>
                  </a:cubicBezTo>
                  <a:cubicBezTo>
                    <a:pt x="429" y="2647"/>
                    <a:pt x="449" y="2660"/>
                    <a:pt x="468" y="2660"/>
                  </a:cubicBezTo>
                  <a:cubicBezTo>
                    <a:pt x="475" y="2660"/>
                    <a:pt x="478" y="2660"/>
                    <a:pt x="485" y="2657"/>
                  </a:cubicBezTo>
                  <a:cubicBezTo>
                    <a:pt x="511" y="2650"/>
                    <a:pt x="524" y="2621"/>
                    <a:pt x="514" y="2595"/>
                  </a:cubicBezTo>
                  <a:cubicBezTo>
                    <a:pt x="233" y="1788"/>
                    <a:pt x="102" y="908"/>
                    <a:pt x="135" y="52"/>
                  </a:cubicBezTo>
                  <a:cubicBezTo>
                    <a:pt x="138" y="26"/>
                    <a:pt x="115" y="3"/>
                    <a:pt x="89"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8" name="Google Shape;1020;p28">
              <a:extLst>
                <a:ext uri="{FF2B5EF4-FFF2-40B4-BE49-F238E27FC236}">
                  <a16:creationId xmlns="" xmlns:a16="http://schemas.microsoft.com/office/drawing/2014/main" id="{279EA94B-C6C4-4F2C-BBE6-B612285EC08B}"/>
                </a:ext>
              </a:extLst>
            </p:cNvPr>
            <p:cNvSpPr/>
            <p:nvPr/>
          </p:nvSpPr>
          <p:spPr>
            <a:xfrm>
              <a:off x="7078595" y="3051775"/>
              <a:ext cx="193338" cy="320242"/>
            </a:xfrm>
            <a:custGeom>
              <a:avLst/>
              <a:gdLst/>
              <a:ahLst/>
              <a:cxnLst/>
              <a:rect l="l" t="t" r="r" b="b"/>
              <a:pathLst>
                <a:path w="2011" h="3331" extrusionOk="0">
                  <a:moveTo>
                    <a:pt x="1116" y="1"/>
                  </a:moveTo>
                  <a:cubicBezTo>
                    <a:pt x="979" y="1"/>
                    <a:pt x="842" y="22"/>
                    <a:pt x="755" y="90"/>
                  </a:cubicBezTo>
                  <a:cubicBezTo>
                    <a:pt x="599" y="211"/>
                    <a:pt x="490" y="384"/>
                    <a:pt x="406" y="561"/>
                  </a:cubicBezTo>
                  <a:cubicBezTo>
                    <a:pt x="137" y="1123"/>
                    <a:pt x="66" y="1757"/>
                    <a:pt x="20" y="2378"/>
                  </a:cubicBezTo>
                  <a:cubicBezTo>
                    <a:pt x="10" y="2548"/>
                    <a:pt x="0" y="2728"/>
                    <a:pt x="56" y="2891"/>
                  </a:cubicBezTo>
                  <a:cubicBezTo>
                    <a:pt x="115" y="3054"/>
                    <a:pt x="259" y="3202"/>
                    <a:pt x="431" y="3208"/>
                  </a:cubicBezTo>
                  <a:cubicBezTo>
                    <a:pt x="438" y="3208"/>
                    <a:pt x="444" y="3208"/>
                    <a:pt x="450" y="3208"/>
                  </a:cubicBezTo>
                  <a:cubicBezTo>
                    <a:pt x="668" y="3208"/>
                    <a:pt x="851" y="3039"/>
                    <a:pt x="971" y="2855"/>
                  </a:cubicBezTo>
                  <a:lnTo>
                    <a:pt x="971" y="2855"/>
                  </a:lnTo>
                  <a:cubicBezTo>
                    <a:pt x="909" y="2960"/>
                    <a:pt x="915" y="3100"/>
                    <a:pt x="984" y="3198"/>
                  </a:cubicBezTo>
                  <a:cubicBezTo>
                    <a:pt x="1042" y="3281"/>
                    <a:pt x="1144" y="3331"/>
                    <a:pt x="1245" y="3331"/>
                  </a:cubicBezTo>
                  <a:cubicBezTo>
                    <a:pt x="1264" y="3331"/>
                    <a:pt x="1283" y="3329"/>
                    <a:pt x="1301" y="3325"/>
                  </a:cubicBezTo>
                  <a:cubicBezTo>
                    <a:pt x="1501" y="3286"/>
                    <a:pt x="1612" y="3081"/>
                    <a:pt x="1680" y="2891"/>
                  </a:cubicBezTo>
                  <a:cubicBezTo>
                    <a:pt x="1929" y="2218"/>
                    <a:pt x="2010" y="1489"/>
                    <a:pt x="1919" y="779"/>
                  </a:cubicBezTo>
                  <a:cubicBezTo>
                    <a:pt x="1899" y="619"/>
                    <a:pt x="1870" y="456"/>
                    <a:pt x="1792" y="313"/>
                  </a:cubicBezTo>
                  <a:cubicBezTo>
                    <a:pt x="1713" y="172"/>
                    <a:pt x="1579" y="51"/>
                    <a:pt x="1416" y="28"/>
                  </a:cubicBezTo>
                  <a:cubicBezTo>
                    <a:pt x="1331" y="14"/>
                    <a:pt x="1224" y="1"/>
                    <a:pt x="1116"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9" name="Google Shape;1021;p28">
              <a:extLst>
                <a:ext uri="{FF2B5EF4-FFF2-40B4-BE49-F238E27FC236}">
                  <a16:creationId xmlns="" xmlns:a16="http://schemas.microsoft.com/office/drawing/2014/main" id="{6F47922B-AA72-4FA6-AAB0-171BF1DED2C7}"/>
                </a:ext>
              </a:extLst>
            </p:cNvPr>
            <p:cNvSpPr/>
            <p:nvPr/>
          </p:nvSpPr>
          <p:spPr>
            <a:xfrm>
              <a:off x="7160025" y="3095327"/>
              <a:ext cx="50281" cy="255732"/>
            </a:xfrm>
            <a:custGeom>
              <a:avLst/>
              <a:gdLst/>
              <a:ahLst/>
              <a:cxnLst/>
              <a:rect l="l" t="t" r="r" b="b"/>
              <a:pathLst>
                <a:path w="523" h="2660" extrusionOk="0">
                  <a:moveTo>
                    <a:pt x="435" y="0"/>
                  </a:moveTo>
                  <a:cubicBezTo>
                    <a:pt x="408" y="3"/>
                    <a:pt x="388" y="26"/>
                    <a:pt x="388" y="52"/>
                  </a:cubicBezTo>
                  <a:cubicBezTo>
                    <a:pt x="424" y="908"/>
                    <a:pt x="294" y="1788"/>
                    <a:pt x="10" y="2595"/>
                  </a:cubicBezTo>
                  <a:cubicBezTo>
                    <a:pt x="0" y="2621"/>
                    <a:pt x="13" y="2650"/>
                    <a:pt x="39" y="2657"/>
                  </a:cubicBezTo>
                  <a:cubicBezTo>
                    <a:pt x="46" y="2660"/>
                    <a:pt x="52" y="2660"/>
                    <a:pt x="55" y="2660"/>
                  </a:cubicBezTo>
                  <a:cubicBezTo>
                    <a:pt x="79" y="2660"/>
                    <a:pt x="94" y="2647"/>
                    <a:pt x="104" y="2628"/>
                  </a:cubicBezTo>
                  <a:cubicBezTo>
                    <a:pt x="388" y="1807"/>
                    <a:pt x="523" y="915"/>
                    <a:pt x="486" y="49"/>
                  </a:cubicBezTo>
                  <a:cubicBezTo>
                    <a:pt x="486" y="20"/>
                    <a:pt x="464" y="0"/>
                    <a:pt x="435"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0" name="Google Shape;1022;p28">
              <a:extLst>
                <a:ext uri="{FF2B5EF4-FFF2-40B4-BE49-F238E27FC236}">
                  <a16:creationId xmlns="" xmlns:a16="http://schemas.microsoft.com/office/drawing/2014/main" id="{C7E501D2-A07F-4A01-A528-D95A618DE60D}"/>
                </a:ext>
              </a:extLst>
            </p:cNvPr>
            <p:cNvSpPr/>
            <p:nvPr/>
          </p:nvSpPr>
          <p:spPr>
            <a:xfrm>
              <a:off x="7282244" y="1274998"/>
              <a:ext cx="512234" cy="634716"/>
            </a:xfrm>
            <a:custGeom>
              <a:avLst/>
              <a:gdLst/>
              <a:ahLst/>
              <a:cxnLst/>
              <a:rect l="l" t="t" r="r" b="b"/>
              <a:pathLst>
                <a:path w="5328" h="6602" extrusionOk="0">
                  <a:moveTo>
                    <a:pt x="1287" y="0"/>
                  </a:moveTo>
                  <a:cubicBezTo>
                    <a:pt x="1199" y="0"/>
                    <a:pt x="1105" y="13"/>
                    <a:pt x="1007" y="42"/>
                  </a:cubicBezTo>
                  <a:cubicBezTo>
                    <a:pt x="768" y="114"/>
                    <a:pt x="563" y="277"/>
                    <a:pt x="415" y="480"/>
                  </a:cubicBezTo>
                  <a:cubicBezTo>
                    <a:pt x="174" y="810"/>
                    <a:pt x="79" y="1225"/>
                    <a:pt x="53" y="1634"/>
                  </a:cubicBezTo>
                  <a:cubicBezTo>
                    <a:pt x="0" y="2483"/>
                    <a:pt x="222" y="3320"/>
                    <a:pt x="513" y="4111"/>
                  </a:cubicBezTo>
                  <a:cubicBezTo>
                    <a:pt x="673" y="4542"/>
                    <a:pt x="854" y="4963"/>
                    <a:pt x="1053" y="5379"/>
                  </a:cubicBezTo>
                  <a:cubicBezTo>
                    <a:pt x="1105" y="5486"/>
                    <a:pt x="1697" y="6592"/>
                    <a:pt x="1690" y="6601"/>
                  </a:cubicBezTo>
                  <a:lnTo>
                    <a:pt x="1690" y="6601"/>
                  </a:lnTo>
                  <a:cubicBezTo>
                    <a:pt x="1798" y="6526"/>
                    <a:pt x="1909" y="6425"/>
                    <a:pt x="1955" y="6385"/>
                  </a:cubicBezTo>
                  <a:cubicBezTo>
                    <a:pt x="2056" y="6301"/>
                    <a:pt x="2157" y="6218"/>
                    <a:pt x="2255" y="6134"/>
                  </a:cubicBezTo>
                  <a:cubicBezTo>
                    <a:pt x="3050" y="5451"/>
                    <a:pt x="3860" y="4705"/>
                    <a:pt x="4455" y="3839"/>
                  </a:cubicBezTo>
                  <a:cubicBezTo>
                    <a:pt x="4896" y="3192"/>
                    <a:pt x="5328" y="2287"/>
                    <a:pt x="5164" y="1473"/>
                  </a:cubicBezTo>
                  <a:cubicBezTo>
                    <a:pt x="5135" y="1333"/>
                    <a:pt x="5089" y="1195"/>
                    <a:pt x="5020" y="1061"/>
                  </a:cubicBezTo>
                  <a:cubicBezTo>
                    <a:pt x="4866" y="756"/>
                    <a:pt x="4582" y="571"/>
                    <a:pt x="4243" y="571"/>
                  </a:cubicBezTo>
                  <a:cubicBezTo>
                    <a:pt x="4238" y="571"/>
                    <a:pt x="4232" y="571"/>
                    <a:pt x="4226" y="571"/>
                  </a:cubicBezTo>
                  <a:cubicBezTo>
                    <a:pt x="3497" y="588"/>
                    <a:pt x="2866" y="1399"/>
                    <a:pt x="2622" y="2006"/>
                  </a:cubicBezTo>
                  <a:cubicBezTo>
                    <a:pt x="2592" y="2078"/>
                    <a:pt x="2566" y="2150"/>
                    <a:pt x="2540" y="2218"/>
                  </a:cubicBezTo>
                  <a:cubicBezTo>
                    <a:pt x="2543" y="2147"/>
                    <a:pt x="2546" y="2072"/>
                    <a:pt x="2546" y="1996"/>
                  </a:cubicBezTo>
                  <a:cubicBezTo>
                    <a:pt x="2546" y="1278"/>
                    <a:pt x="2158" y="0"/>
                    <a:pt x="1287" y="0"/>
                  </a:cubicBezTo>
                  <a:close/>
                  <a:moveTo>
                    <a:pt x="1690" y="6601"/>
                  </a:moveTo>
                  <a:lnTo>
                    <a:pt x="1690" y="6601"/>
                  </a:lnTo>
                  <a:cubicBezTo>
                    <a:pt x="1690" y="6601"/>
                    <a:pt x="1690" y="6601"/>
                    <a:pt x="1690" y="6601"/>
                  </a:cubicBezTo>
                  <a:cubicBezTo>
                    <a:pt x="1690" y="6601"/>
                    <a:pt x="1690" y="6601"/>
                    <a:pt x="1690" y="6601"/>
                  </a:cubicBezTo>
                  <a:close/>
                </a:path>
              </a:pathLst>
            </a:custGeom>
            <a:solidFill>
              <a:srgbClr val="FFA8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1" name="Google Shape;1023;p28">
              <a:extLst>
                <a:ext uri="{FF2B5EF4-FFF2-40B4-BE49-F238E27FC236}">
                  <a16:creationId xmlns="" xmlns:a16="http://schemas.microsoft.com/office/drawing/2014/main" id="{66FAFFEB-DFC8-484F-9B03-11A35711CBD6}"/>
                </a:ext>
              </a:extLst>
            </p:cNvPr>
            <p:cNvSpPr/>
            <p:nvPr/>
          </p:nvSpPr>
          <p:spPr>
            <a:xfrm>
              <a:off x="5591501" y="1258476"/>
              <a:ext cx="439937" cy="545595"/>
            </a:xfrm>
            <a:custGeom>
              <a:avLst/>
              <a:gdLst/>
              <a:ahLst/>
              <a:cxnLst/>
              <a:rect l="l" t="t" r="r" b="b"/>
              <a:pathLst>
                <a:path w="4576" h="5675" extrusionOk="0">
                  <a:moveTo>
                    <a:pt x="1165" y="0"/>
                  </a:moveTo>
                  <a:cubicBezTo>
                    <a:pt x="1098" y="0"/>
                    <a:pt x="1028" y="9"/>
                    <a:pt x="954" y="27"/>
                  </a:cubicBezTo>
                  <a:cubicBezTo>
                    <a:pt x="746" y="78"/>
                    <a:pt x="562" y="213"/>
                    <a:pt x="428" y="380"/>
                  </a:cubicBezTo>
                  <a:cubicBezTo>
                    <a:pt x="209" y="654"/>
                    <a:pt x="114" y="1007"/>
                    <a:pt x="79" y="1353"/>
                  </a:cubicBezTo>
                  <a:cubicBezTo>
                    <a:pt x="1" y="2079"/>
                    <a:pt x="164" y="2808"/>
                    <a:pt x="383" y="3497"/>
                  </a:cubicBezTo>
                  <a:cubicBezTo>
                    <a:pt x="503" y="3873"/>
                    <a:pt x="644" y="4239"/>
                    <a:pt x="801" y="4602"/>
                  </a:cubicBezTo>
                  <a:cubicBezTo>
                    <a:pt x="840" y="4697"/>
                    <a:pt x="1310" y="5671"/>
                    <a:pt x="1304" y="5674"/>
                  </a:cubicBezTo>
                  <a:cubicBezTo>
                    <a:pt x="1399" y="5612"/>
                    <a:pt x="1497" y="5530"/>
                    <a:pt x="1540" y="5498"/>
                  </a:cubicBezTo>
                  <a:lnTo>
                    <a:pt x="1805" y="5291"/>
                  </a:lnTo>
                  <a:cubicBezTo>
                    <a:pt x="2511" y="4736"/>
                    <a:pt x="3229" y="4128"/>
                    <a:pt x="3772" y="3406"/>
                  </a:cubicBezTo>
                  <a:cubicBezTo>
                    <a:pt x="4173" y="2867"/>
                    <a:pt x="4576" y="2108"/>
                    <a:pt x="4464" y="1402"/>
                  </a:cubicBezTo>
                  <a:cubicBezTo>
                    <a:pt x="4445" y="1282"/>
                    <a:pt x="4409" y="1161"/>
                    <a:pt x="4357" y="1043"/>
                  </a:cubicBezTo>
                  <a:cubicBezTo>
                    <a:pt x="4236" y="775"/>
                    <a:pt x="3991" y="602"/>
                    <a:pt x="3693" y="595"/>
                  </a:cubicBezTo>
                  <a:cubicBezTo>
                    <a:pt x="3687" y="595"/>
                    <a:pt x="3681" y="595"/>
                    <a:pt x="3675" y="595"/>
                  </a:cubicBezTo>
                  <a:cubicBezTo>
                    <a:pt x="3058" y="595"/>
                    <a:pt x="2495" y="1260"/>
                    <a:pt x="2265" y="1769"/>
                  </a:cubicBezTo>
                  <a:cubicBezTo>
                    <a:pt x="2239" y="1828"/>
                    <a:pt x="2212" y="1890"/>
                    <a:pt x="2190" y="1948"/>
                  </a:cubicBezTo>
                  <a:cubicBezTo>
                    <a:pt x="2193" y="1886"/>
                    <a:pt x="2200" y="1821"/>
                    <a:pt x="2200" y="1759"/>
                  </a:cubicBezTo>
                  <a:cubicBezTo>
                    <a:pt x="2227" y="1130"/>
                    <a:pt x="1932" y="0"/>
                    <a:pt x="1165"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2" name="Google Shape;1024;p28">
              <a:extLst>
                <a:ext uri="{FF2B5EF4-FFF2-40B4-BE49-F238E27FC236}">
                  <a16:creationId xmlns="" xmlns:a16="http://schemas.microsoft.com/office/drawing/2014/main" id="{6B52A976-8AB5-4A28-BA52-976A76AD7178}"/>
                </a:ext>
              </a:extLst>
            </p:cNvPr>
            <p:cNvSpPr/>
            <p:nvPr/>
          </p:nvSpPr>
          <p:spPr>
            <a:xfrm>
              <a:off x="6395520" y="582227"/>
              <a:ext cx="511945" cy="591838"/>
            </a:xfrm>
            <a:custGeom>
              <a:avLst/>
              <a:gdLst/>
              <a:ahLst/>
              <a:cxnLst/>
              <a:rect l="l" t="t" r="r" b="b"/>
              <a:pathLst>
                <a:path w="5325" h="6156" extrusionOk="0">
                  <a:moveTo>
                    <a:pt x="3320" y="0"/>
                  </a:moveTo>
                  <a:cubicBezTo>
                    <a:pt x="3098" y="0"/>
                    <a:pt x="2886" y="87"/>
                    <a:pt x="2723" y="260"/>
                  </a:cubicBezTo>
                  <a:cubicBezTo>
                    <a:pt x="2233" y="773"/>
                    <a:pt x="2357" y="1766"/>
                    <a:pt x="2608" y="2355"/>
                  </a:cubicBezTo>
                  <a:cubicBezTo>
                    <a:pt x="2638" y="2423"/>
                    <a:pt x="2670" y="2489"/>
                    <a:pt x="2700" y="2557"/>
                  </a:cubicBezTo>
                  <a:cubicBezTo>
                    <a:pt x="2651" y="2504"/>
                    <a:pt x="2602" y="2449"/>
                    <a:pt x="2550" y="2400"/>
                  </a:cubicBezTo>
                  <a:cubicBezTo>
                    <a:pt x="2199" y="2051"/>
                    <a:pt x="1526" y="1645"/>
                    <a:pt x="950" y="1645"/>
                  </a:cubicBezTo>
                  <a:cubicBezTo>
                    <a:pt x="625" y="1645"/>
                    <a:pt x="331" y="1774"/>
                    <a:pt x="144" y="2116"/>
                  </a:cubicBezTo>
                  <a:cubicBezTo>
                    <a:pt x="26" y="2332"/>
                    <a:pt x="0" y="2587"/>
                    <a:pt x="36" y="2828"/>
                  </a:cubicBezTo>
                  <a:cubicBezTo>
                    <a:pt x="98" y="3220"/>
                    <a:pt x="320" y="3573"/>
                    <a:pt x="586" y="3871"/>
                  </a:cubicBezTo>
                  <a:cubicBezTo>
                    <a:pt x="1135" y="4492"/>
                    <a:pt x="1869" y="4913"/>
                    <a:pt x="2615" y="5257"/>
                  </a:cubicBezTo>
                  <a:cubicBezTo>
                    <a:pt x="3020" y="5443"/>
                    <a:pt x="3438" y="5606"/>
                    <a:pt x="3860" y="5753"/>
                  </a:cubicBezTo>
                  <a:cubicBezTo>
                    <a:pt x="3968" y="5792"/>
                    <a:pt x="5144" y="6145"/>
                    <a:pt x="5144" y="6156"/>
                  </a:cubicBezTo>
                  <a:cubicBezTo>
                    <a:pt x="5164" y="6028"/>
                    <a:pt x="5171" y="5881"/>
                    <a:pt x="5177" y="5822"/>
                  </a:cubicBezTo>
                  <a:lnTo>
                    <a:pt x="5207" y="5439"/>
                  </a:lnTo>
                  <a:cubicBezTo>
                    <a:pt x="5281" y="4423"/>
                    <a:pt x="5325" y="3355"/>
                    <a:pt x="5135" y="2347"/>
                  </a:cubicBezTo>
                  <a:cubicBezTo>
                    <a:pt x="4991" y="1596"/>
                    <a:pt x="4664" y="678"/>
                    <a:pt x="3987" y="230"/>
                  </a:cubicBezTo>
                  <a:cubicBezTo>
                    <a:pt x="3870" y="155"/>
                    <a:pt x="3743" y="92"/>
                    <a:pt x="3605" y="47"/>
                  </a:cubicBezTo>
                  <a:cubicBezTo>
                    <a:pt x="3510" y="16"/>
                    <a:pt x="3414" y="0"/>
                    <a:pt x="3320"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3" name="Google Shape;1025;p28">
              <a:extLst>
                <a:ext uri="{FF2B5EF4-FFF2-40B4-BE49-F238E27FC236}">
                  <a16:creationId xmlns="" xmlns:a16="http://schemas.microsoft.com/office/drawing/2014/main" id="{2418F830-BDD8-4487-94D6-11CE34F58623}"/>
                </a:ext>
              </a:extLst>
            </p:cNvPr>
            <p:cNvSpPr/>
            <p:nvPr/>
          </p:nvSpPr>
          <p:spPr>
            <a:xfrm>
              <a:off x="7034178" y="983419"/>
              <a:ext cx="305917" cy="291593"/>
            </a:xfrm>
            <a:custGeom>
              <a:avLst/>
              <a:gdLst/>
              <a:ahLst/>
              <a:cxnLst/>
              <a:rect l="l" t="t" r="r" b="b"/>
              <a:pathLst>
                <a:path w="3182" h="3033" extrusionOk="0">
                  <a:moveTo>
                    <a:pt x="2362" y="1"/>
                  </a:moveTo>
                  <a:cubicBezTo>
                    <a:pt x="2329" y="1"/>
                    <a:pt x="2286" y="21"/>
                    <a:pt x="2237" y="64"/>
                  </a:cubicBezTo>
                  <a:lnTo>
                    <a:pt x="1606" y="622"/>
                  </a:lnTo>
                  <a:cubicBezTo>
                    <a:pt x="1491" y="723"/>
                    <a:pt x="1285" y="794"/>
                    <a:pt x="1120" y="794"/>
                  </a:cubicBezTo>
                  <a:cubicBezTo>
                    <a:pt x="1097" y="794"/>
                    <a:pt x="1075" y="792"/>
                    <a:pt x="1054" y="790"/>
                  </a:cubicBezTo>
                  <a:lnTo>
                    <a:pt x="207" y="681"/>
                  </a:lnTo>
                  <a:cubicBezTo>
                    <a:pt x="189" y="679"/>
                    <a:pt x="172" y="678"/>
                    <a:pt x="157" y="678"/>
                  </a:cubicBezTo>
                  <a:cubicBezTo>
                    <a:pt x="27" y="678"/>
                    <a:pt x="1" y="761"/>
                    <a:pt x="106" y="874"/>
                  </a:cubicBezTo>
                  <a:lnTo>
                    <a:pt x="678" y="1495"/>
                  </a:lnTo>
                  <a:cubicBezTo>
                    <a:pt x="795" y="1623"/>
                    <a:pt x="874" y="1868"/>
                    <a:pt x="854" y="2037"/>
                  </a:cubicBezTo>
                  <a:lnTo>
                    <a:pt x="747" y="2868"/>
                  </a:lnTo>
                  <a:cubicBezTo>
                    <a:pt x="734" y="2974"/>
                    <a:pt x="764" y="3032"/>
                    <a:pt x="820" y="3032"/>
                  </a:cubicBezTo>
                  <a:cubicBezTo>
                    <a:pt x="853" y="3032"/>
                    <a:pt x="895" y="3012"/>
                    <a:pt x="943" y="2969"/>
                  </a:cubicBezTo>
                  <a:lnTo>
                    <a:pt x="1577" y="2410"/>
                  </a:lnTo>
                  <a:cubicBezTo>
                    <a:pt x="1694" y="2308"/>
                    <a:pt x="1901" y="2237"/>
                    <a:pt x="2068" y="2237"/>
                  </a:cubicBezTo>
                  <a:cubicBezTo>
                    <a:pt x="2088" y="2237"/>
                    <a:pt x="2107" y="2239"/>
                    <a:pt x="2126" y="2241"/>
                  </a:cubicBezTo>
                  <a:lnTo>
                    <a:pt x="2976" y="2348"/>
                  </a:lnTo>
                  <a:cubicBezTo>
                    <a:pt x="2995" y="2351"/>
                    <a:pt x="3012" y="2352"/>
                    <a:pt x="3028" y="2352"/>
                  </a:cubicBezTo>
                  <a:cubicBezTo>
                    <a:pt x="3157" y="2352"/>
                    <a:pt x="3182" y="2272"/>
                    <a:pt x="3077" y="2159"/>
                  </a:cubicBezTo>
                  <a:lnTo>
                    <a:pt x="2501" y="1535"/>
                  </a:lnTo>
                  <a:cubicBezTo>
                    <a:pt x="2384" y="1407"/>
                    <a:pt x="2305" y="1165"/>
                    <a:pt x="2329" y="995"/>
                  </a:cubicBezTo>
                  <a:lnTo>
                    <a:pt x="2433" y="165"/>
                  </a:lnTo>
                  <a:cubicBezTo>
                    <a:pt x="2447" y="59"/>
                    <a:pt x="2418" y="1"/>
                    <a:pt x="2362"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4" name="Google Shape;1026;p28">
              <a:extLst>
                <a:ext uri="{FF2B5EF4-FFF2-40B4-BE49-F238E27FC236}">
                  <a16:creationId xmlns="" xmlns:a16="http://schemas.microsoft.com/office/drawing/2014/main" id="{F0175E1D-72D9-4EEE-8A36-2717B8B2BC51}"/>
                </a:ext>
              </a:extLst>
            </p:cNvPr>
            <p:cNvSpPr/>
            <p:nvPr/>
          </p:nvSpPr>
          <p:spPr>
            <a:xfrm>
              <a:off x="6113406" y="963903"/>
              <a:ext cx="256117" cy="248618"/>
            </a:xfrm>
            <a:custGeom>
              <a:avLst/>
              <a:gdLst/>
              <a:ahLst/>
              <a:cxnLst/>
              <a:rect l="l" t="t" r="r" b="b"/>
              <a:pathLst>
                <a:path w="2664" h="2586" extrusionOk="0">
                  <a:moveTo>
                    <a:pt x="575" y="1"/>
                  </a:moveTo>
                  <a:cubicBezTo>
                    <a:pt x="521" y="1"/>
                    <a:pt x="496" y="54"/>
                    <a:pt x="515" y="152"/>
                  </a:cubicBezTo>
                  <a:lnTo>
                    <a:pt x="659" y="881"/>
                  </a:lnTo>
                  <a:cubicBezTo>
                    <a:pt x="688" y="1032"/>
                    <a:pt x="635" y="1254"/>
                    <a:pt x="541" y="1375"/>
                  </a:cubicBezTo>
                  <a:lnTo>
                    <a:pt x="80" y="1973"/>
                  </a:lnTo>
                  <a:cubicBezTo>
                    <a:pt x="0" y="2075"/>
                    <a:pt x="20" y="2144"/>
                    <a:pt x="118" y="2144"/>
                  </a:cubicBezTo>
                  <a:cubicBezTo>
                    <a:pt x="136" y="2144"/>
                    <a:pt x="157" y="2141"/>
                    <a:pt x="181" y="2136"/>
                  </a:cubicBezTo>
                  <a:lnTo>
                    <a:pt x="910" y="1976"/>
                  </a:lnTo>
                  <a:cubicBezTo>
                    <a:pt x="940" y="1970"/>
                    <a:pt x="972" y="1967"/>
                    <a:pt x="1006" y="1967"/>
                  </a:cubicBezTo>
                  <a:cubicBezTo>
                    <a:pt x="1143" y="1967"/>
                    <a:pt x="1303" y="2014"/>
                    <a:pt x="1400" y="2087"/>
                  </a:cubicBezTo>
                  <a:lnTo>
                    <a:pt x="1982" y="2539"/>
                  </a:lnTo>
                  <a:cubicBezTo>
                    <a:pt x="2024" y="2570"/>
                    <a:pt x="2060" y="2585"/>
                    <a:pt x="2088" y="2585"/>
                  </a:cubicBezTo>
                  <a:cubicBezTo>
                    <a:pt x="2141" y="2585"/>
                    <a:pt x="2166" y="2532"/>
                    <a:pt x="2149" y="2433"/>
                  </a:cubicBezTo>
                  <a:lnTo>
                    <a:pt x="2005" y="1702"/>
                  </a:lnTo>
                  <a:cubicBezTo>
                    <a:pt x="1976" y="1554"/>
                    <a:pt x="2028" y="1332"/>
                    <a:pt x="2123" y="1208"/>
                  </a:cubicBezTo>
                  <a:lnTo>
                    <a:pt x="2584" y="613"/>
                  </a:lnTo>
                  <a:cubicBezTo>
                    <a:pt x="2664" y="511"/>
                    <a:pt x="2644" y="442"/>
                    <a:pt x="2546" y="442"/>
                  </a:cubicBezTo>
                  <a:cubicBezTo>
                    <a:pt x="2528" y="442"/>
                    <a:pt x="2507" y="445"/>
                    <a:pt x="2483" y="450"/>
                  </a:cubicBezTo>
                  <a:lnTo>
                    <a:pt x="1753" y="607"/>
                  </a:lnTo>
                  <a:cubicBezTo>
                    <a:pt x="1722" y="614"/>
                    <a:pt x="1687" y="617"/>
                    <a:pt x="1651" y="617"/>
                  </a:cubicBezTo>
                  <a:cubicBezTo>
                    <a:pt x="1515" y="617"/>
                    <a:pt x="1359" y="571"/>
                    <a:pt x="1263" y="499"/>
                  </a:cubicBezTo>
                  <a:lnTo>
                    <a:pt x="682" y="48"/>
                  </a:lnTo>
                  <a:cubicBezTo>
                    <a:pt x="640" y="16"/>
                    <a:pt x="603" y="1"/>
                    <a:pt x="575"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695" name="Google Shape;695;p40"/>
          <p:cNvSpPr txBox="1">
            <a:spLocks noGrp="1"/>
          </p:cNvSpPr>
          <p:nvPr>
            <p:ph type="ctrTitle"/>
          </p:nvPr>
        </p:nvSpPr>
        <p:spPr>
          <a:xfrm>
            <a:off x="252862" y="794071"/>
            <a:ext cx="5889204" cy="253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rgbClr val="FF0000"/>
                </a:solidFill>
                <a:latin typeface="#9Slide05 Lobster" panose="02000506000000020003" pitchFamily="2" charset="0"/>
              </a:rPr>
              <a:t>Khoa học</a:t>
            </a:r>
            <a:br>
              <a:rPr lang="en" sz="4800" dirty="0">
                <a:solidFill>
                  <a:srgbClr val="FF0000"/>
                </a:solidFill>
                <a:latin typeface="#9Slide05 Lobster" panose="02000506000000020003" pitchFamily="2" charset="0"/>
              </a:rPr>
            </a:br>
            <a:r>
              <a:rPr lang="en" sz="4800" dirty="0">
                <a:solidFill>
                  <a:schemeClr val="accent1"/>
                </a:solidFill>
                <a:latin typeface="#9Slide05 Lobster" panose="02000506000000020003" pitchFamily="2" charset="0"/>
              </a:rPr>
              <a:t>Sự sinh sản và nuôi con của chim</a:t>
            </a:r>
            <a:endParaRPr sz="4800" dirty="0">
              <a:solidFill>
                <a:schemeClr val="accent1"/>
              </a:solidFill>
              <a:latin typeface="#9Slide05 Lobster" panose="02000506000000020003" pitchFamily="2" charset="0"/>
            </a:endParaRPr>
          </a:p>
        </p:txBody>
      </p:sp>
      <p:sp>
        <p:nvSpPr>
          <p:cNvPr id="2" name="TextBox 1">
            <a:extLst>
              <a:ext uri="{FF2B5EF4-FFF2-40B4-BE49-F238E27FC236}">
                <a16:creationId xmlns="" xmlns:a16="http://schemas.microsoft.com/office/drawing/2014/main" id="{94BC822B-0BE8-4667-B5A8-A34B224E5BC3}"/>
              </a:ext>
            </a:extLst>
          </p:cNvPr>
          <p:cNvSpPr txBox="1"/>
          <p:nvPr/>
        </p:nvSpPr>
        <p:spPr>
          <a:xfrm>
            <a:off x="703708" y="168905"/>
            <a:ext cx="5035201"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TRƯỜNG TIỂU HỌC NGỌC LÂM</a:t>
            </a:r>
            <a:endParaRPr lang="en-US" sz="2400" b="1" dirty="0">
              <a:latin typeface="Times New Roman" panose="02020603050405020304" pitchFamily="18" charset="0"/>
              <a:cs typeface="Times New Roman" panose="02020603050405020304" pitchFamily="18" charset="0"/>
            </a:endParaRPr>
          </a:p>
        </p:txBody>
      </p:sp>
      <p:sp>
        <p:nvSpPr>
          <p:cNvPr id="190" name="TextBox 189">
            <a:extLst>
              <a:ext uri="{FF2B5EF4-FFF2-40B4-BE49-F238E27FC236}">
                <a16:creationId xmlns="" xmlns:a16="http://schemas.microsoft.com/office/drawing/2014/main" id="{94BC822B-0BE8-4667-B5A8-A34B224E5BC3}"/>
              </a:ext>
            </a:extLst>
          </p:cNvPr>
          <p:cNvSpPr txBox="1"/>
          <p:nvPr/>
        </p:nvSpPr>
        <p:spPr>
          <a:xfrm>
            <a:off x="5888390" y="4550718"/>
            <a:ext cx="3071372"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GV: ĐỖ THỊ KIỀU HOA</a:t>
            </a:r>
            <a:endParaRPr lang="en-US" sz="2000" b="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589F6F2-8820-4E2D-B157-D74BE6155A1C}"/>
              </a:ext>
            </a:extLst>
          </p:cNvPr>
          <p:cNvSpPr>
            <a:spLocks noGrp="1"/>
          </p:cNvSpPr>
          <p:nvPr>
            <p:ph type="title"/>
          </p:nvPr>
        </p:nvSpPr>
        <p:spPr>
          <a:xfrm>
            <a:off x="569224" y="3720939"/>
            <a:ext cx="7704000" cy="478200"/>
          </a:xfrm>
        </p:spPr>
        <p:txBody>
          <a:bodyPr/>
          <a:lstStyle/>
          <a:p>
            <a:r>
              <a:rPr lang="en-US" sz="3200" b="1" dirty="0">
                <a:solidFill>
                  <a:srgbClr val="C00000"/>
                </a:solidFill>
                <a:latin typeface="Calibri" panose="020F0502020204030204" pitchFamily="34" charset="0"/>
                <a:cs typeface="Calibri" panose="020F0502020204030204" pitchFamily="34" charset="0"/>
              </a:rPr>
              <a:t>Sau </a:t>
            </a:r>
            <a:r>
              <a:rPr lang="en-US" sz="3200" b="1" dirty="0" err="1">
                <a:solidFill>
                  <a:srgbClr val="C00000"/>
                </a:solidFill>
                <a:latin typeface="Calibri" panose="020F0502020204030204" pitchFamily="34" charset="0"/>
                <a:cs typeface="Calibri" panose="020F0502020204030204" pitchFamily="34" charset="0"/>
              </a:rPr>
              <a:t>khoảng</a:t>
            </a:r>
            <a:r>
              <a:rPr lang="en-US" sz="3200" b="1" dirty="0">
                <a:solidFill>
                  <a:srgbClr val="C00000"/>
                </a:solidFill>
                <a:latin typeface="Calibri" panose="020F0502020204030204" pitchFamily="34" charset="0"/>
                <a:cs typeface="Calibri" panose="020F0502020204030204" pitchFamily="34" charset="0"/>
              </a:rPr>
              <a:t> 21 </a:t>
            </a:r>
            <a:r>
              <a:rPr lang="en-US" sz="3200" b="1" dirty="0" err="1">
                <a:solidFill>
                  <a:srgbClr val="C00000"/>
                </a:solidFill>
                <a:latin typeface="Calibri" panose="020F0502020204030204" pitchFamily="34" charset="0"/>
                <a:cs typeface="Calibri" panose="020F0502020204030204" pitchFamily="34" charset="0"/>
              </a:rPr>
              <a:t>ngày</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ấp</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gà</a:t>
            </a:r>
            <a:r>
              <a:rPr lang="en-US" sz="3200" b="1" dirty="0">
                <a:solidFill>
                  <a:srgbClr val="C00000"/>
                </a:solidFill>
                <a:latin typeface="Calibri" panose="020F0502020204030204" pitchFamily="34" charset="0"/>
                <a:cs typeface="Calibri" panose="020F0502020204030204" pitchFamily="34" charset="0"/>
              </a:rPr>
              <a:t> con </a:t>
            </a:r>
            <a:r>
              <a:rPr lang="en-US" sz="3200" b="1" dirty="0" err="1">
                <a:solidFill>
                  <a:srgbClr val="C00000"/>
                </a:solidFill>
                <a:latin typeface="Calibri" panose="020F0502020204030204" pitchFamily="34" charset="0"/>
                <a:cs typeface="Calibri" panose="020F0502020204030204" pitchFamily="34" charset="0"/>
              </a:rPr>
              <a:t>sẽ</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tự</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mổ</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vỏ</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quả</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trứng</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để</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thoát</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ra</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ngoài</a:t>
            </a:r>
            <a:r>
              <a:rPr lang="en-US" sz="3200" b="1" dirty="0">
                <a:solidFill>
                  <a:srgbClr val="C00000"/>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 xmlns:a16="http://schemas.microsoft.com/office/drawing/2014/main" id="{A30E66B7-0E0E-4168-85C6-F451DD59E1C7}"/>
              </a:ext>
            </a:extLst>
          </p:cNvPr>
          <p:cNvPicPr>
            <a:picLocks noChangeAspect="1"/>
          </p:cNvPicPr>
          <p:nvPr/>
        </p:nvPicPr>
        <p:blipFill>
          <a:blip r:embed="rId3"/>
          <a:stretch>
            <a:fillRect/>
          </a:stretch>
        </p:blipFill>
        <p:spPr>
          <a:xfrm>
            <a:off x="470626" y="264017"/>
            <a:ext cx="3950598" cy="3502029"/>
          </a:xfrm>
          <a:prstGeom prst="rect">
            <a:avLst/>
          </a:prstGeom>
        </p:spPr>
      </p:pic>
      <p:pic>
        <p:nvPicPr>
          <p:cNvPr id="8" name="Picture 7">
            <a:extLst>
              <a:ext uri="{FF2B5EF4-FFF2-40B4-BE49-F238E27FC236}">
                <a16:creationId xmlns="" xmlns:a16="http://schemas.microsoft.com/office/drawing/2014/main" id="{D7208EDF-2175-4CA7-9149-036FCE18DABC}"/>
              </a:ext>
            </a:extLst>
          </p:cNvPr>
          <p:cNvPicPr>
            <a:picLocks noChangeAspect="1"/>
          </p:cNvPicPr>
          <p:nvPr/>
        </p:nvPicPr>
        <p:blipFill>
          <a:blip r:embed="rId4"/>
          <a:stretch>
            <a:fillRect/>
          </a:stretch>
        </p:blipFill>
        <p:spPr>
          <a:xfrm>
            <a:off x="5048519" y="264018"/>
            <a:ext cx="3739568" cy="3502028"/>
          </a:xfrm>
          <a:prstGeom prst="rect">
            <a:avLst/>
          </a:prstGeom>
        </p:spPr>
      </p:pic>
    </p:spTree>
    <p:extLst>
      <p:ext uri="{BB962C8B-B14F-4D97-AF65-F5344CB8AC3E}">
        <p14:creationId xmlns:p14="http://schemas.microsoft.com/office/powerpoint/2010/main" val="1890273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5E01E352-1520-4171-89B3-D52D49B4D8F8}"/>
              </a:ext>
            </a:extLst>
          </p:cNvPr>
          <p:cNvSpPr/>
          <p:nvPr/>
        </p:nvSpPr>
        <p:spPr>
          <a:xfrm>
            <a:off x="334851" y="1149426"/>
            <a:ext cx="8576400" cy="3085783"/>
          </a:xfrm>
          <a:prstGeom prst="roundRect">
            <a:avLst/>
          </a:prstGeom>
          <a:solidFill>
            <a:schemeClr val="accent6">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a:extLst>
              <a:ext uri="{FF2B5EF4-FFF2-40B4-BE49-F238E27FC236}">
                <a16:creationId xmlns="" xmlns:a16="http://schemas.microsoft.com/office/drawing/2014/main" id="{3B23DD9D-8AA8-4AA2-87DA-BC304ADAAD81}"/>
              </a:ext>
            </a:extLst>
          </p:cNvPr>
          <p:cNvSpPr txBox="1">
            <a:spLocks/>
          </p:cNvSpPr>
          <p:nvPr/>
        </p:nvSpPr>
        <p:spPr>
          <a:xfrm>
            <a:off x="511792" y="1149426"/>
            <a:ext cx="8522767" cy="29207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2pPr>
            <a:lvl3pPr marR="0" lvl="2"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3pPr>
            <a:lvl4pPr marR="0" lvl="3"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4pPr>
            <a:lvl5pPr marR="0" lvl="4"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5pPr>
            <a:lvl6pPr marR="0" lvl="5"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6pPr>
            <a:lvl7pPr marR="0" lvl="6"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7pPr>
            <a:lvl8pPr marR="0" lvl="7"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8pPr>
            <a:lvl9pPr marR="0" lvl="8"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9pPr>
          </a:lstStyle>
          <a:p>
            <a:pPr algn="l"/>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Trứng</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gà</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hoặc</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trứng</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chim</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đã</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được</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thụ</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tinh</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tạo</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thành</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hợp</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tử</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Nếu</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được</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ấp</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hợp</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tử</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sẽ</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phát</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triển</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thành</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phôi</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và</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phát</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triển</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thành</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gà</a:t>
            </a:r>
            <a:r>
              <a:rPr lang="en-US" sz="3200" dirty="0">
                <a:solidFill>
                  <a:schemeClr val="bg1">
                    <a:lumMod val="10000"/>
                  </a:schemeClr>
                </a:solidFill>
                <a:latin typeface="Calibri" panose="020F0502020204030204" pitchFamily="34" charset="0"/>
                <a:cs typeface="Calibri" panose="020F0502020204030204" pitchFamily="34" charset="0"/>
              </a:rPr>
              <a:t> con (</a:t>
            </a:r>
            <a:r>
              <a:rPr lang="en-US" sz="3200" dirty="0" err="1">
                <a:solidFill>
                  <a:schemeClr val="bg1">
                    <a:lumMod val="10000"/>
                  </a:schemeClr>
                </a:solidFill>
                <a:latin typeface="Calibri" panose="020F0502020204030204" pitchFamily="34" charset="0"/>
                <a:cs typeface="Calibri" panose="020F0502020204030204" pitchFamily="34" charset="0"/>
              </a:rPr>
              <a:t>hoặc</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chim</a:t>
            </a:r>
            <a:r>
              <a:rPr lang="en-US" sz="3200" dirty="0">
                <a:solidFill>
                  <a:schemeClr val="bg1">
                    <a:lumMod val="10000"/>
                  </a:schemeClr>
                </a:solidFill>
                <a:latin typeface="Calibri" panose="020F0502020204030204" pitchFamily="34" charset="0"/>
                <a:cs typeface="Calibri" panose="020F0502020204030204" pitchFamily="34" charset="0"/>
              </a:rPr>
              <a:t> non,…)</a:t>
            </a:r>
            <a:br>
              <a:rPr lang="en-US" sz="3200" dirty="0">
                <a:solidFill>
                  <a:schemeClr val="bg1">
                    <a:lumMod val="10000"/>
                  </a:schemeClr>
                </a:solidFill>
                <a:latin typeface="Calibri" panose="020F0502020204030204" pitchFamily="34" charset="0"/>
                <a:cs typeface="Calibri" panose="020F0502020204030204" pitchFamily="34" charset="0"/>
              </a:rPr>
            </a:b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Trứng</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gà</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cần</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ấp</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trong</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khoảng</a:t>
            </a:r>
            <a:r>
              <a:rPr lang="en-US" sz="3200" dirty="0">
                <a:solidFill>
                  <a:schemeClr val="bg1">
                    <a:lumMod val="10000"/>
                  </a:schemeClr>
                </a:solidFill>
                <a:latin typeface="Calibri" panose="020F0502020204030204" pitchFamily="34" charset="0"/>
                <a:cs typeface="Calibri" panose="020F0502020204030204" pitchFamily="34" charset="0"/>
              </a:rPr>
              <a:t> 21 </a:t>
            </a:r>
            <a:r>
              <a:rPr lang="en-US" sz="3200" dirty="0" err="1">
                <a:solidFill>
                  <a:schemeClr val="bg1">
                    <a:lumMod val="10000"/>
                  </a:schemeClr>
                </a:solidFill>
                <a:latin typeface="Calibri" panose="020F0502020204030204" pitchFamily="34" charset="0"/>
                <a:cs typeface="Calibri" panose="020F0502020204030204" pitchFamily="34" charset="0"/>
              </a:rPr>
              <a:t>ngày</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sẽ</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nở</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thành</a:t>
            </a:r>
            <a:r>
              <a:rPr lang="en-US" sz="3200" dirty="0">
                <a:solidFill>
                  <a:schemeClr val="bg1">
                    <a:lumMod val="10000"/>
                  </a:schemeClr>
                </a:solidFill>
                <a:latin typeface="Calibri" panose="020F0502020204030204" pitchFamily="34" charset="0"/>
                <a:cs typeface="Calibri" panose="020F0502020204030204" pitchFamily="34" charset="0"/>
              </a:rPr>
              <a:t> con</a:t>
            </a:r>
          </a:p>
        </p:txBody>
      </p:sp>
      <p:sp>
        <p:nvSpPr>
          <p:cNvPr id="10" name="Rectangle 9">
            <a:extLst>
              <a:ext uri="{FF2B5EF4-FFF2-40B4-BE49-F238E27FC236}">
                <a16:creationId xmlns="" xmlns:a16="http://schemas.microsoft.com/office/drawing/2014/main" id="{FF5BCB3C-8E3D-45FA-95BB-C36664D83E96}"/>
              </a:ext>
            </a:extLst>
          </p:cNvPr>
          <p:cNvSpPr/>
          <p:nvPr/>
        </p:nvSpPr>
        <p:spPr>
          <a:xfrm>
            <a:off x="2862770" y="150020"/>
            <a:ext cx="2916183" cy="923330"/>
          </a:xfrm>
          <a:prstGeom prst="rect">
            <a:avLst/>
          </a:prstGeom>
          <a:noFill/>
        </p:spPr>
        <p:txBody>
          <a:bodyPr wrap="none" lIns="91440" tIns="45720" rIns="91440" bIns="45720">
            <a:spAutoFit/>
          </a:bodyPr>
          <a:lstStyle/>
          <a:p>
            <a:pPr algn="ctr"/>
            <a:r>
              <a:rPr lang="en-US" sz="5400" b="1" dirty="0" err="1">
                <a:ln w="12700">
                  <a:solidFill>
                    <a:srgbClr val="FF0000"/>
                  </a:solidFill>
                  <a:prstDash val="solid"/>
                </a:ln>
                <a:solidFill>
                  <a:srgbClr val="FFC000"/>
                </a:solidFill>
                <a:effectLst>
                  <a:outerShdw dist="38100" dir="2640000" algn="bl" rotWithShape="0">
                    <a:schemeClr val="accent1"/>
                  </a:outerShdw>
                </a:effectLst>
                <a:latin typeface="+mn-lt"/>
              </a:rPr>
              <a:t>Kết</a:t>
            </a:r>
            <a:r>
              <a:rPr lang="en-US" sz="5400" b="1" dirty="0">
                <a:ln w="12700">
                  <a:solidFill>
                    <a:srgbClr val="FF0000"/>
                  </a:solidFill>
                  <a:prstDash val="solid"/>
                </a:ln>
                <a:solidFill>
                  <a:srgbClr val="FFC000"/>
                </a:solidFill>
                <a:effectLst>
                  <a:outerShdw dist="38100" dir="2640000" algn="bl" rotWithShape="0">
                    <a:schemeClr val="accent1"/>
                  </a:outerShdw>
                </a:effectLst>
                <a:latin typeface="+mn-lt"/>
              </a:rPr>
              <a:t> </a:t>
            </a:r>
            <a:r>
              <a:rPr lang="en-US" sz="5400" b="1" dirty="0" err="1">
                <a:ln w="12700">
                  <a:solidFill>
                    <a:srgbClr val="FF0000"/>
                  </a:solidFill>
                  <a:prstDash val="solid"/>
                </a:ln>
                <a:solidFill>
                  <a:srgbClr val="FFC000"/>
                </a:solidFill>
                <a:effectLst>
                  <a:outerShdw dist="38100" dir="2640000" algn="bl" rotWithShape="0">
                    <a:schemeClr val="accent1"/>
                  </a:outerShdw>
                </a:effectLst>
                <a:latin typeface="+mn-lt"/>
              </a:rPr>
              <a:t>luận</a:t>
            </a:r>
            <a:endParaRPr lang="en-US" sz="5400" b="1" dirty="0">
              <a:ln w="12700">
                <a:solidFill>
                  <a:srgbClr val="FF0000"/>
                </a:solidFill>
                <a:prstDash val="solid"/>
              </a:ln>
              <a:solidFill>
                <a:srgbClr val="FFC000"/>
              </a:solidFill>
              <a:effectLst>
                <a:outerShdw dist="38100" dir="2640000" algn="bl" rotWithShape="0">
                  <a:schemeClr val="accent1"/>
                </a:outerShdw>
              </a:effectLst>
            </a:endParaRPr>
          </a:p>
        </p:txBody>
      </p:sp>
      <p:grpSp>
        <p:nvGrpSpPr>
          <p:cNvPr id="13" name="Google Shape;995;p48">
            <a:extLst>
              <a:ext uri="{FF2B5EF4-FFF2-40B4-BE49-F238E27FC236}">
                <a16:creationId xmlns="" xmlns:a16="http://schemas.microsoft.com/office/drawing/2014/main" id="{AF01B616-DC5C-425F-9E81-0ED4C8587894}"/>
              </a:ext>
            </a:extLst>
          </p:cNvPr>
          <p:cNvGrpSpPr/>
          <p:nvPr/>
        </p:nvGrpSpPr>
        <p:grpSpPr>
          <a:xfrm>
            <a:off x="334851" y="177548"/>
            <a:ext cx="895731" cy="895802"/>
            <a:chOff x="4737900" y="1428882"/>
            <a:chExt cx="315454" cy="315457"/>
          </a:xfrm>
        </p:grpSpPr>
        <p:sp>
          <p:nvSpPr>
            <p:cNvPr id="14" name="Google Shape;996;p48">
              <a:extLst>
                <a:ext uri="{FF2B5EF4-FFF2-40B4-BE49-F238E27FC236}">
                  <a16:creationId xmlns="" xmlns:a16="http://schemas.microsoft.com/office/drawing/2014/main" id="{3E18B7D4-634F-4B22-BD9D-7A1C66138FF4}"/>
                </a:ext>
              </a:extLst>
            </p:cNvPr>
            <p:cNvSpPr/>
            <p:nvPr/>
          </p:nvSpPr>
          <p:spPr>
            <a:xfrm>
              <a:off x="4877098" y="1660621"/>
              <a:ext cx="55529" cy="65214"/>
            </a:xfrm>
            <a:custGeom>
              <a:avLst/>
              <a:gdLst/>
              <a:ahLst/>
              <a:cxnLst/>
              <a:rect l="l" t="t" r="r" b="b"/>
              <a:pathLst>
                <a:path w="2947" h="3461" extrusionOk="0">
                  <a:moveTo>
                    <a:pt x="983" y="1"/>
                  </a:moveTo>
                  <a:lnTo>
                    <a:pt x="1" y="1375"/>
                  </a:lnTo>
                  <a:lnTo>
                    <a:pt x="983" y="2970"/>
                  </a:lnTo>
                  <a:cubicBezTo>
                    <a:pt x="983" y="3241"/>
                    <a:pt x="1204" y="3461"/>
                    <a:pt x="1473" y="3461"/>
                  </a:cubicBezTo>
                  <a:cubicBezTo>
                    <a:pt x="2284" y="3461"/>
                    <a:pt x="2946" y="2799"/>
                    <a:pt x="2946" y="1988"/>
                  </a:cubicBezTo>
                  <a:lnTo>
                    <a:pt x="29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97;p48">
              <a:extLst>
                <a:ext uri="{FF2B5EF4-FFF2-40B4-BE49-F238E27FC236}">
                  <a16:creationId xmlns="" xmlns:a16="http://schemas.microsoft.com/office/drawing/2014/main" id="{FFB4E079-1F2C-416A-ACA7-4614E007BF75}"/>
                </a:ext>
              </a:extLst>
            </p:cNvPr>
            <p:cNvSpPr/>
            <p:nvPr/>
          </p:nvSpPr>
          <p:spPr>
            <a:xfrm>
              <a:off x="4858594" y="1660621"/>
              <a:ext cx="37026" cy="83717"/>
            </a:xfrm>
            <a:custGeom>
              <a:avLst/>
              <a:gdLst/>
              <a:ahLst/>
              <a:cxnLst/>
              <a:rect l="l" t="t" r="r" b="b"/>
              <a:pathLst>
                <a:path w="1965" h="4443" extrusionOk="0">
                  <a:moveTo>
                    <a:pt x="1" y="1"/>
                  </a:moveTo>
                  <a:lnTo>
                    <a:pt x="1" y="2970"/>
                  </a:lnTo>
                  <a:cubicBezTo>
                    <a:pt x="1" y="3781"/>
                    <a:pt x="665" y="4443"/>
                    <a:pt x="1474" y="4443"/>
                  </a:cubicBezTo>
                  <a:cubicBezTo>
                    <a:pt x="1745" y="4443"/>
                    <a:pt x="1965" y="4223"/>
                    <a:pt x="1965" y="3952"/>
                  </a:cubicBezTo>
                  <a:lnTo>
                    <a:pt x="19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98;p48">
              <a:extLst>
                <a:ext uri="{FF2B5EF4-FFF2-40B4-BE49-F238E27FC236}">
                  <a16:creationId xmlns="" xmlns:a16="http://schemas.microsoft.com/office/drawing/2014/main" id="{27B71690-1761-4729-A4C1-0BFBEB21A022}"/>
                </a:ext>
              </a:extLst>
            </p:cNvPr>
            <p:cNvSpPr/>
            <p:nvPr/>
          </p:nvSpPr>
          <p:spPr>
            <a:xfrm>
              <a:off x="4737900" y="1651369"/>
              <a:ext cx="102202" cy="18522"/>
            </a:xfrm>
            <a:custGeom>
              <a:avLst/>
              <a:gdLst/>
              <a:ahLst/>
              <a:cxnLst/>
              <a:rect l="l" t="t" r="r" b="b"/>
              <a:pathLst>
                <a:path w="5424" h="983" extrusionOk="0">
                  <a:moveTo>
                    <a:pt x="491" y="1"/>
                  </a:moveTo>
                  <a:cubicBezTo>
                    <a:pt x="220" y="1"/>
                    <a:pt x="0" y="221"/>
                    <a:pt x="0" y="492"/>
                  </a:cubicBezTo>
                  <a:cubicBezTo>
                    <a:pt x="0" y="761"/>
                    <a:pt x="220" y="983"/>
                    <a:pt x="491" y="983"/>
                  </a:cubicBezTo>
                  <a:lnTo>
                    <a:pt x="5424" y="983"/>
                  </a:lnTo>
                  <a:lnTo>
                    <a:pt x="54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99;p48">
              <a:extLst>
                <a:ext uri="{FF2B5EF4-FFF2-40B4-BE49-F238E27FC236}">
                  <a16:creationId xmlns="" xmlns:a16="http://schemas.microsoft.com/office/drawing/2014/main" id="{E91F9379-3471-4519-9F85-78BC7E01E07B}"/>
                </a:ext>
              </a:extLst>
            </p:cNvPr>
            <p:cNvSpPr/>
            <p:nvPr/>
          </p:nvSpPr>
          <p:spPr>
            <a:xfrm>
              <a:off x="4895603" y="1651369"/>
              <a:ext cx="157749" cy="18522"/>
            </a:xfrm>
            <a:custGeom>
              <a:avLst/>
              <a:gdLst/>
              <a:ahLst/>
              <a:cxnLst/>
              <a:rect l="l" t="t" r="r" b="b"/>
              <a:pathLst>
                <a:path w="8372" h="983" extrusionOk="0">
                  <a:moveTo>
                    <a:pt x="1" y="1"/>
                  </a:moveTo>
                  <a:lnTo>
                    <a:pt x="1" y="983"/>
                  </a:lnTo>
                  <a:lnTo>
                    <a:pt x="7881" y="983"/>
                  </a:lnTo>
                  <a:cubicBezTo>
                    <a:pt x="8150" y="983"/>
                    <a:pt x="8372" y="761"/>
                    <a:pt x="8372" y="492"/>
                  </a:cubicBezTo>
                  <a:cubicBezTo>
                    <a:pt x="8372" y="221"/>
                    <a:pt x="8150" y="1"/>
                    <a:pt x="7881" y="1"/>
                  </a:cubicBezTo>
                  <a:close/>
                </a:path>
              </a:pathLst>
            </a:custGeom>
            <a:solidFill>
              <a:srgbClr val="4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00;p48">
              <a:extLst>
                <a:ext uri="{FF2B5EF4-FFF2-40B4-BE49-F238E27FC236}">
                  <a16:creationId xmlns="" xmlns:a16="http://schemas.microsoft.com/office/drawing/2014/main" id="{102A6029-4EAB-4B4E-97CC-E4B104411895}"/>
                </a:ext>
              </a:extLst>
            </p:cNvPr>
            <p:cNvSpPr/>
            <p:nvPr/>
          </p:nvSpPr>
          <p:spPr>
            <a:xfrm>
              <a:off x="4960368" y="1484376"/>
              <a:ext cx="55510" cy="56000"/>
            </a:xfrm>
            <a:custGeom>
              <a:avLst/>
              <a:gdLst/>
              <a:ahLst/>
              <a:cxnLst/>
              <a:rect l="l" t="t" r="r" b="b"/>
              <a:pathLst>
                <a:path w="2946" h="2972" extrusionOk="0">
                  <a:moveTo>
                    <a:pt x="0" y="1"/>
                  </a:moveTo>
                  <a:lnTo>
                    <a:pt x="0" y="2972"/>
                  </a:lnTo>
                  <a:lnTo>
                    <a:pt x="491" y="2972"/>
                  </a:lnTo>
                  <a:cubicBezTo>
                    <a:pt x="1842" y="2972"/>
                    <a:pt x="2946" y="1843"/>
                    <a:pt x="2946" y="491"/>
                  </a:cubicBezTo>
                  <a:lnTo>
                    <a:pt x="29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01;p48">
              <a:extLst>
                <a:ext uri="{FF2B5EF4-FFF2-40B4-BE49-F238E27FC236}">
                  <a16:creationId xmlns="" xmlns:a16="http://schemas.microsoft.com/office/drawing/2014/main" id="{2012AC9D-7327-46B3-BC90-512A72799979}"/>
                </a:ext>
              </a:extLst>
            </p:cNvPr>
            <p:cNvSpPr/>
            <p:nvPr/>
          </p:nvSpPr>
          <p:spPr>
            <a:xfrm>
              <a:off x="4960368" y="1447368"/>
              <a:ext cx="74013" cy="55529"/>
            </a:xfrm>
            <a:custGeom>
              <a:avLst/>
              <a:gdLst/>
              <a:ahLst/>
              <a:cxnLst/>
              <a:rect l="l" t="t" r="r" b="b"/>
              <a:pathLst>
                <a:path w="3928" h="2947" extrusionOk="0">
                  <a:moveTo>
                    <a:pt x="982" y="1"/>
                  </a:moveTo>
                  <a:lnTo>
                    <a:pt x="0" y="934"/>
                  </a:lnTo>
                  <a:lnTo>
                    <a:pt x="0" y="2946"/>
                  </a:lnTo>
                  <a:lnTo>
                    <a:pt x="3437" y="2946"/>
                  </a:lnTo>
                  <a:cubicBezTo>
                    <a:pt x="3708" y="2946"/>
                    <a:pt x="3927" y="2726"/>
                    <a:pt x="3927" y="2455"/>
                  </a:cubicBezTo>
                  <a:cubicBezTo>
                    <a:pt x="3927" y="1081"/>
                    <a:pt x="2824" y="1"/>
                    <a:pt x="14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02;p48">
              <a:extLst>
                <a:ext uri="{FF2B5EF4-FFF2-40B4-BE49-F238E27FC236}">
                  <a16:creationId xmlns="" xmlns:a16="http://schemas.microsoft.com/office/drawing/2014/main" id="{F6B3907E-1E6A-4BEA-AD2B-D170C7345D54}"/>
                </a:ext>
              </a:extLst>
            </p:cNvPr>
            <p:cNvSpPr/>
            <p:nvPr/>
          </p:nvSpPr>
          <p:spPr>
            <a:xfrm>
              <a:off x="4830856" y="1428882"/>
              <a:ext cx="101768" cy="55510"/>
            </a:xfrm>
            <a:custGeom>
              <a:avLst/>
              <a:gdLst/>
              <a:ahLst/>
              <a:cxnLst/>
              <a:rect l="l" t="t" r="r" b="b"/>
              <a:pathLst>
                <a:path w="5401" h="2946" extrusionOk="0">
                  <a:moveTo>
                    <a:pt x="491" y="0"/>
                  </a:moveTo>
                  <a:cubicBezTo>
                    <a:pt x="222" y="0"/>
                    <a:pt x="0" y="222"/>
                    <a:pt x="0" y="491"/>
                  </a:cubicBezTo>
                  <a:cubicBezTo>
                    <a:pt x="0" y="1842"/>
                    <a:pt x="1106" y="2946"/>
                    <a:pt x="2455" y="2946"/>
                  </a:cubicBezTo>
                  <a:lnTo>
                    <a:pt x="5400" y="2946"/>
                  </a:lnTo>
                  <a:lnTo>
                    <a:pt x="5400" y="982"/>
                  </a:lnTo>
                  <a:lnTo>
                    <a:pt x="1473" y="982"/>
                  </a:lnTo>
                  <a:cubicBezTo>
                    <a:pt x="1204" y="982"/>
                    <a:pt x="982" y="762"/>
                    <a:pt x="982" y="491"/>
                  </a:cubicBezTo>
                  <a:cubicBezTo>
                    <a:pt x="982" y="222"/>
                    <a:pt x="762" y="0"/>
                    <a:pt x="4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3;p48">
              <a:extLst>
                <a:ext uri="{FF2B5EF4-FFF2-40B4-BE49-F238E27FC236}">
                  <a16:creationId xmlns="" xmlns:a16="http://schemas.microsoft.com/office/drawing/2014/main" id="{C821C316-413C-4938-A994-2E579C251CEF}"/>
                </a:ext>
              </a:extLst>
            </p:cNvPr>
            <p:cNvSpPr/>
            <p:nvPr/>
          </p:nvSpPr>
          <p:spPr>
            <a:xfrm>
              <a:off x="4932612" y="1651369"/>
              <a:ext cx="120743" cy="18522"/>
            </a:xfrm>
            <a:custGeom>
              <a:avLst/>
              <a:gdLst/>
              <a:ahLst/>
              <a:cxnLst/>
              <a:rect l="l" t="t" r="r" b="b"/>
              <a:pathLst>
                <a:path w="6408" h="983" extrusionOk="0">
                  <a:moveTo>
                    <a:pt x="0" y="1"/>
                  </a:moveTo>
                  <a:lnTo>
                    <a:pt x="0" y="983"/>
                  </a:lnTo>
                  <a:lnTo>
                    <a:pt x="5917" y="983"/>
                  </a:lnTo>
                  <a:cubicBezTo>
                    <a:pt x="6186" y="983"/>
                    <a:pt x="6408" y="761"/>
                    <a:pt x="6408" y="492"/>
                  </a:cubicBezTo>
                  <a:cubicBezTo>
                    <a:pt x="6408" y="221"/>
                    <a:pt x="6186" y="1"/>
                    <a:pt x="5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4;p48">
              <a:extLst>
                <a:ext uri="{FF2B5EF4-FFF2-40B4-BE49-F238E27FC236}">
                  <a16:creationId xmlns="" xmlns:a16="http://schemas.microsoft.com/office/drawing/2014/main" id="{FF731970-A382-4975-AD04-71511E844E25}"/>
                </a:ext>
              </a:extLst>
            </p:cNvPr>
            <p:cNvSpPr/>
            <p:nvPr/>
          </p:nvSpPr>
          <p:spPr>
            <a:xfrm>
              <a:off x="4840089" y="1447368"/>
              <a:ext cx="138775" cy="222511"/>
            </a:xfrm>
            <a:custGeom>
              <a:avLst/>
              <a:gdLst/>
              <a:ahLst/>
              <a:cxnLst/>
              <a:rect l="l" t="t" r="r" b="b"/>
              <a:pathLst>
                <a:path w="7365" h="11809" extrusionOk="0">
                  <a:moveTo>
                    <a:pt x="4910" y="1"/>
                  </a:moveTo>
                  <a:cubicBezTo>
                    <a:pt x="3021" y="1"/>
                    <a:pt x="1474" y="1523"/>
                    <a:pt x="1474" y="3437"/>
                  </a:cubicBezTo>
                  <a:lnTo>
                    <a:pt x="1474" y="6310"/>
                  </a:lnTo>
                  <a:lnTo>
                    <a:pt x="1" y="11809"/>
                  </a:lnTo>
                  <a:lnTo>
                    <a:pt x="2947" y="11809"/>
                  </a:lnTo>
                  <a:cubicBezTo>
                    <a:pt x="3659" y="11809"/>
                    <a:pt x="4321" y="11612"/>
                    <a:pt x="4910" y="11318"/>
                  </a:cubicBezTo>
                  <a:cubicBezTo>
                    <a:pt x="6359" y="10605"/>
                    <a:pt x="7365" y="9109"/>
                    <a:pt x="7365" y="7390"/>
                  </a:cubicBezTo>
                  <a:lnTo>
                    <a:pt x="73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5;p48">
              <a:extLst>
                <a:ext uri="{FF2B5EF4-FFF2-40B4-BE49-F238E27FC236}">
                  <a16:creationId xmlns="" xmlns:a16="http://schemas.microsoft.com/office/drawing/2014/main" id="{BB325153-CCDB-430F-B18F-7BBF3BCAA7AB}"/>
                </a:ext>
              </a:extLst>
            </p:cNvPr>
            <p:cNvSpPr/>
            <p:nvPr/>
          </p:nvSpPr>
          <p:spPr>
            <a:xfrm>
              <a:off x="4932612" y="1447368"/>
              <a:ext cx="46258" cy="213259"/>
            </a:xfrm>
            <a:custGeom>
              <a:avLst/>
              <a:gdLst/>
              <a:ahLst/>
              <a:cxnLst/>
              <a:rect l="l" t="t" r="r" b="b"/>
              <a:pathLst>
                <a:path w="2455" h="11318" extrusionOk="0">
                  <a:moveTo>
                    <a:pt x="0" y="1"/>
                  </a:moveTo>
                  <a:lnTo>
                    <a:pt x="0" y="11318"/>
                  </a:lnTo>
                  <a:cubicBezTo>
                    <a:pt x="1449" y="10605"/>
                    <a:pt x="2455" y="9109"/>
                    <a:pt x="2455" y="7390"/>
                  </a:cubicBezTo>
                  <a:lnTo>
                    <a:pt x="24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6;p48">
              <a:extLst>
                <a:ext uri="{FF2B5EF4-FFF2-40B4-BE49-F238E27FC236}">
                  <a16:creationId xmlns="" xmlns:a16="http://schemas.microsoft.com/office/drawing/2014/main" id="{0D547382-06A4-4F63-B41B-2224F8CB0607}"/>
                </a:ext>
              </a:extLst>
            </p:cNvPr>
            <p:cNvSpPr/>
            <p:nvPr/>
          </p:nvSpPr>
          <p:spPr>
            <a:xfrm>
              <a:off x="4756838" y="1540361"/>
              <a:ext cx="166530" cy="129523"/>
            </a:xfrm>
            <a:custGeom>
              <a:avLst/>
              <a:gdLst/>
              <a:ahLst/>
              <a:cxnLst/>
              <a:rect l="l" t="t" r="r" b="b"/>
              <a:pathLst>
                <a:path w="8838" h="6874" extrusionOk="0">
                  <a:moveTo>
                    <a:pt x="6383" y="1"/>
                  </a:moveTo>
                  <a:cubicBezTo>
                    <a:pt x="5819" y="1"/>
                    <a:pt x="5254" y="221"/>
                    <a:pt x="4910" y="492"/>
                  </a:cubicBezTo>
                  <a:cubicBezTo>
                    <a:pt x="3633" y="1448"/>
                    <a:pt x="2088" y="1964"/>
                    <a:pt x="492" y="1964"/>
                  </a:cubicBezTo>
                  <a:cubicBezTo>
                    <a:pt x="222" y="1964"/>
                    <a:pt x="1" y="2184"/>
                    <a:pt x="1" y="2455"/>
                  </a:cubicBezTo>
                  <a:cubicBezTo>
                    <a:pt x="1" y="2970"/>
                    <a:pt x="99" y="3461"/>
                    <a:pt x="272" y="3928"/>
                  </a:cubicBezTo>
                  <a:lnTo>
                    <a:pt x="1473" y="4419"/>
                  </a:lnTo>
                  <a:lnTo>
                    <a:pt x="763" y="4910"/>
                  </a:lnTo>
                  <a:cubicBezTo>
                    <a:pt x="1548" y="6088"/>
                    <a:pt x="2897" y="6874"/>
                    <a:pt x="4419" y="6874"/>
                  </a:cubicBezTo>
                  <a:cubicBezTo>
                    <a:pt x="6824" y="6874"/>
                    <a:pt x="8837" y="4910"/>
                    <a:pt x="8837" y="2455"/>
                  </a:cubicBezTo>
                  <a:cubicBezTo>
                    <a:pt x="8837" y="1104"/>
                    <a:pt x="7734" y="1"/>
                    <a:pt x="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7;p48">
              <a:extLst>
                <a:ext uri="{FF2B5EF4-FFF2-40B4-BE49-F238E27FC236}">
                  <a16:creationId xmlns="" xmlns:a16="http://schemas.microsoft.com/office/drawing/2014/main" id="{E5384271-04A1-4B72-AB9C-6B43C0C72B29}"/>
                </a:ext>
              </a:extLst>
            </p:cNvPr>
            <p:cNvSpPr/>
            <p:nvPr/>
          </p:nvSpPr>
          <p:spPr>
            <a:xfrm>
              <a:off x="4761945" y="1614379"/>
              <a:ext cx="68907" cy="18503"/>
            </a:xfrm>
            <a:custGeom>
              <a:avLst/>
              <a:gdLst/>
              <a:ahLst/>
              <a:cxnLst/>
              <a:rect l="l" t="t" r="r" b="b"/>
              <a:pathLst>
                <a:path w="3657" h="982" extrusionOk="0">
                  <a:moveTo>
                    <a:pt x="1" y="0"/>
                  </a:moveTo>
                  <a:cubicBezTo>
                    <a:pt x="122" y="344"/>
                    <a:pt x="270" y="687"/>
                    <a:pt x="492" y="982"/>
                  </a:cubicBezTo>
                  <a:lnTo>
                    <a:pt x="3166" y="982"/>
                  </a:lnTo>
                  <a:cubicBezTo>
                    <a:pt x="3437" y="982"/>
                    <a:pt x="3657" y="760"/>
                    <a:pt x="3657" y="491"/>
                  </a:cubicBezTo>
                  <a:cubicBezTo>
                    <a:pt x="3657" y="220"/>
                    <a:pt x="3437" y="0"/>
                    <a:pt x="3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984;p48">
            <a:extLst>
              <a:ext uri="{FF2B5EF4-FFF2-40B4-BE49-F238E27FC236}">
                <a16:creationId xmlns="" xmlns:a16="http://schemas.microsoft.com/office/drawing/2014/main" id="{DA5BBD66-040F-4316-ACC9-849E016FCD4A}"/>
              </a:ext>
            </a:extLst>
          </p:cNvPr>
          <p:cNvGrpSpPr/>
          <p:nvPr/>
        </p:nvGrpSpPr>
        <p:grpSpPr>
          <a:xfrm>
            <a:off x="8177761" y="150020"/>
            <a:ext cx="897032" cy="895813"/>
            <a:chOff x="5863731" y="1428882"/>
            <a:chExt cx="315912" cy="315461"/>
          </a:xfrm>
        </p:grpSpPr>
        <p:sp>
          <p:nvSpPr>
            <p:cNvPr id="27" name="Google Shape;985;p48">
              <a:extLst>
                <a:ext uri="{FF2B5EF4-FFF2-40B4-BE49-F238E27FC236}">
                  <a16:creationId xmlns="" xmlns:a16="http://schemas.microsoft.com/office/drawing/2014/main" id="{6B04F4F5-555E-49CA-8DC3-357D24F32E39}"/>
                </a:ext>
              </a:extLst>
            </p:cNvPr>
            <p:cNvSpPr/>
            <p:nvPr/>
          </p:nvSpPr>
          <p:spPr>
            <a:xfrm>
              <a:off x="5900721" y="1540361"/>
              <a:ext cx="111962" cy="111020"/>
            </a:xfrm>
            <a:custGeom>
              <a:avLst/>
              <a:gdLst/>
              <a:ahLst/>
              <a:cxnLst/>
              <a:rect l="l" t="t" r="r" b="b"/>
              <a:pathLst>
                <a:path w="5942" h="5892" extrusionOk="0">
                  <a:moveTo>
                    <a:pt x="492" y="1"/>
                  </a:moveTo>
                  <a:cubicBezTo>
                    <a:pt x="221" y="1"/>
                    <a:pt x="1" y="221"/>
                    <a:pt x="1" y="492"/>
                  </a:cubicBezTo>
                  <a:lnTo>
                    <a:pt x="1" y="4419"/>
                  </a:lnTo>
                  <a:cubicBezTo>
                    <a:pt x="1" y="5228"/>
                    <a:pt x="663" y="5892"/>
                    <a:pt x="1474" y="5892"/>
                  </a:cubicBezTo>
                  <a:cubicBezTo>
                    <a:pt x="2283" y="5892"/>
                    <a:pt x="2946" y="5228"/>
                    <a:pt x="2946" y="4419"/>
                  </a:cubicBezTo>
                  <a:lnTo>
                    <a:pt x="2946" y="2430"/>
                  </a:lnTo>
                  <a:cubicBezTo>
                    <a:pt x="3363" y="2750"/>
                    <a:pt x="3903" y="2946"/>
                    <a:pt x="4468" y="2946"/>
                  </a:cubicBezTo>
                  <a:lnTo>
                    <a:pt x="5450" y="2946"/>
                  </a:lnTo>
                  <a:cubicBezTo>
                    <a:pt x="5719" y="2946"/>
                    <a:pt x="5941" y="2724"/>
                    <a:pt x="5941" y="2455"/>
                  </a:cubicBezTo>
                  <a:cubicBezTo>
                    <a:pt x="5941" y="2184"/>
                    <a:pt x="5719" y="1964"/>
                    <a:pt x="5450" y="1964"/>
                  </a:cubicBezTo>
                  <a:lnTo>
                    <a:pt x="4468" y="1964"/>
                  </a:lnTo>
                  <a:cubicBezTo>
                    <a:pt x="3634" y="1964"/>
                    <a:pt x="2946" y="1301"/>
                    <a:pt x="2946" y="492"/>
                  </a:cubicBezTo>
                  <a:cubicBezTo>
                    <a:pt x="2946" y="221"/>
                    <a:pt x="2725" y="1"/>
                    <a:pt x="2456" y="1"/>
                  </a:cubicBezTo>
                  <a:cubicBezTo>
                    <a:pt x="2185" y="1"/>
                    <a:pt x="1965" y="221"/>
                    <a:pt x="1965" y="492"/>
                  </a:cubicBezTo>
                  <a:lnTo>
                    <a:pt x="1965" y="4419"/>
                  </a:lnTo>
                  <a:cubicBezTo>
                    <a:pt x="1965" y="4688"/>
                    <a:pt x="1743" y="4910"/>
                    <a:pt x="1474" y="4910"/>
                  </a:cubicBezTo>
                  <a:cubicBezTo>
                    <a:pt x="1203" y="4910"/>
                    <a:pt x="983" y="4688"/>
                    <a:pt x="983" y="4419"/>
                  </a:cubicBezTo>
                  <a:lnTo>
                    <a:pt x="983" y="492"/>
                  </a:lnTo>
                  <a:cubicBezTo>
                    <a:pt x="983" y="221"/>
                    <a:pt x="761" y="1"/>
                    <a:pt x="4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86;p48">
              <a:extLst>
                <a:ext uri="{FF2B5EF4-FFF2-40B4-BE49-F238E27FC236}">
                  <a16:creationId xmlns="" xmlns:a16="http://schemas.microsoft.com/office/drawing/2014/main" id="{0F88B521-9FB1-4B9C-A3FF-6A185267C785}"/>
                </a:ext>
              </a:extLst>
            </p:cNvPr>
            <p:cNvSpPr/>
            <p:nvPr/>
          </p:nvSpPr>
          <p:spPr>
            <a:xfrm>
              <a:off x="5863731" y="1540361"/>
              <a:ext cx="18522" cy="92517"/>
            </a:xfrm>
            <a:custGeom>
              <a:avLst/>
              <a:gdLst/>
              <a:ahLst/>
              <a:cxnLst/>
              <a:rect l="l" t="t" r="r" b="b"/>
              <a:pathLst>
                <a:path w="983" h="4910" extrusionOk="0">
                  <a:moveTo>
                    <a:pt x="491" y="1"/>
                  </a:moveTo>
                  <a:cubicBezTo>
                    <a:pt x="220" y="1"/>
                    <a:pt x="0" y="221"/>
                    <a:pt x="0" y="492"/>
                  </a:cubicBezTo>
                  <a:lnTo>
                    <a:pt x="0" y="4419"/>
                  </a:lnTo>
                  <a:cubicBezTo>
                    <a:pt x="0" y="4688"/>
                    <a:pt x="220" y="4910"/>
                    <a:pt x="491" y="4910"/>
                  </a:cubicBezTo>
                  <a:cubicBezTo>
                    <a:pt x="760" y="4910"/>
                    <a:pt x="982" y="4688"/>
                    <a:pt x="982" y="4419"/>
                  </a:cubicBezTo>
                  <a:lnTo>
                    <a:pt x="982" y="492"/>
                  </a:lnTo>
                  <a:cubicBezTo>
                    <a:pt x="982" y="221"/>
                    <a:pt x="760" y="1"/>
                    <a:pt x="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87;p48">
              <a:extLst>
                <a:ext uri="{FF2B5EF4-FFF2-40B4-BE49-F238E27FC236}">
                  <a16:creationId xmlns="" xmlns:a16="http://schemas.microsoft.com/office/drawing/2014/main" id="{1F44BF92-64E6-4E28-9548-B2C5E7B2D9E3}"/>
                </a:ext>
              </a:extLst>
            </p:cNvPr>
            <p:cNvSpPr/>
            <p:nvPr/>
          </p:nvSpPr>
          <p:spPr>
            <a:xfrm>
              <a:off x="6031175" y="1540361"/>
              <a:ext cx="111453" cy="111020"/>
            </a:xfrm>
            <a:custGeom>
              <a:avLst/>
              <a:gdLst/>
              <a:ahLst/>
              <a:cxnLst/>
              <a:rect l="l" t="t" r="r" b="b"/>
              <a:pathLst>
                <a:path w="5915" h="5892" extrusionOk="0">
                  <a:moveTo>
                    <a:pt x="3460" y="1"/>
                  </a:moveTo>
                  <a:cubicBezTo>
                    <a:pt x="3191" y="1"/>
                    <a:pt x="2969" y="221"/>
                    <a:pt x="2969" y="492"/>
                  </a:cubicBezTo>
                  <a:cubicBezTo>
                    <a:pt x="2969" y="1301"/>
                    <a:pt x="2282" y="1964"/>
                    <a:pt x="1473" y="1964"/>
                  </a:cubicBezTo>
                  <a:lnTo>
                    <a:pt x="491" y="1964"/>
                  </a:lnTo>
                  <a:cubicBezTo>
                    <a:pt x="220" y="1964"/>
                    <a:pt x="0" y="2184"/>
                    <a:pt x="0" y="2455"/>
                  </a:cubicBezTo>
                  <a:cubicBezTo>
                    <a:pt x="0" y="2724"/>
                    <a:pt x="220" y="2946"/>
                    <a:pt x="491" y="2946"/>
                  </a:cubicBezTo>
                  <a:lnTo>
                    <a:pt x="1473" y="2946"/>
                  </a:lnTo>
                  <a:cubicBezTo>
                    <a:pt x="2013" y="2946"/>
                    <a:pt x="2553" y="2750"/>
                    <a:pt x="2969" y="2430"/>
                  </a:cubicBezTo>
                  <a:lnTo>
                    <a:pt x="2969" y="4419"/>
                  </a:lnTo>
                  <a:cubicBezTo>
                    <a:pt x="2969" y="5228"/>
                    <a:pt x="3633" y="5892"/>
                    <a:pt x="4442" y="5892"/>
                  </a:cubicBezTo>
                  <a:cubicBezTo>
                    <a:pt x="5253" y="5892"/>
                    <a:pt x="5915" y="5228"/>
                    <a:pt x="5915" y="4419"/>
                  </a:cubicBezTo>
                  <a:lnTo>
                    <a:pt x="5915" y="492"/>
                  </a:lnTo>
                  <a:cubicBezTo>
                    <a:pt x="5915" y="221"/>
                    <a:pt x="5695" y="1"/>
                    <a:pt x="5424" y="1"/>
                  </a:cubicBezTo>
                  <a:cubicBezTo>
                    <a:pt x="5155" y="1"/>
                    <a:pt x="4933" y="221"/>
                    <a:pt x="4933" y="492"/>
                  </a:cubicBezTo>
                  <a:lnTo>
                    <a:pt x="4933" y="4419"/>
                  </a:lnTo>
                  <a:cubicBezTo>
                    <a:pt x="4933" y="4688"/>
                    <a:pt x="4713" y="4910"/>
                    <a:pt x="4442" y="4910"/>
                  </a:cubicBezTo>
                  <a:cubicBezTo>
                    <a:pt x="4173" y="4910"/>
                    <a:pt x="3951" y="4688"/>
                    <a:pt x="3951" y="4419"/>
                  </a:cubicBezTo>
                  <a:lnTo>
                    <a:pt x="3951" y="492"/>
                  </a:lnTo>
                  <a:cubicBezTo>
                    <a:pt x="3951" y="221"/>
                    <a:pt x="3731" y="1"/>
                    <a:pt x="34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88;p48">
              <a:extLst>
                <a:ext uri="{FF2B5EF4-FFF2-40B4-BE49-F238E27FC236}">
                  <a16:creationId xmlns="" xmlns:a16="http://schemas.microsoft.com/office/drawing/2014/main" id="{CE139A7D-78B8-4F14-9A80-CB30841EC182}"/>
                </a:ext>
              </a:extLst>
            </p:cNvPr>
            <p:cNvSpPr/>
            <p:nvPr/>
          </p:nvSpPr>
          <p:spPr>
            <a:xfrm>
              <a:off x="6161121" y="1540361"/>
              <a:ext cx="18522" cy="92517"/>
            </a:xfrm>
            <a:custGeom>
              <a:avLst/>
              <a:gdLst/>
              <a:ahLst/>
              <a:cxnLst/>
              <a:rect l="l" t="t" r="r" b="b"/>
              <a:pathLst>
                <a:path w="983" h="4910" extrusionOk="0">
                  <a:moveTo>
                    <a:pt x="491" y="1"/>
                  </a:moveTo>
                  <a:cubicBezTo>
                    <a:pt x="222" y="1"/>
                    <a:pt x="1" y="221"/>
                    <a:pt x="1" y="492"/>
                  </a:cubicBezTo>
                  <a:lnTo>
                    <a:pt x="1" y="4419"/>
                  </a:lnTo>
                  <a:cubicBezTo>
                    <a:pt x="1" y="4688"/>
                    <a:pt x="222" y="4910"/>
                    <a:pt x="491" y="4910"/>
                  </a:cubicBezTo>
                  <a:cubicBezTo>
                    <a:pt x="762" y="4910"/>
                    <a:pt x="982" y="4688"/>
                    <a:pt x="982" y="4419"/>
                  </a:cubicBezTo>
                  <a:lnTo>
                    <a:pt x="982" y="492"/>
                  </a:lnTo>
                  <a:cubicBezTo>
                    <a:pt x="982" y="221"/>
                    <a:pt x="762" y="1"/>
                    <a:pt x="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89;p48">
              <a:extLst>
                <a:ext uri="{FF2B5EF4-FFF2-40B4-BE49-F238E27FC236}">
                  <a16:creationId xmlns="" xmlns:a16="http://schemas.microsoft.com/office/drawing/2014/main" id="{09B474BF-E421-44E2-9F28-98BA9CC5F60A}"/>
                </a:ext>
              </a:extLst>
            </p:cNvPr>
            <p:cNvSpPr/>
            <p:nvPr/>
          </p:nvSpPr>
          <p:spPr>
            <a:xfrm>
              <a:off x="5966410" y="1549613"/>
              <a:ext cx="111020" cy="185467"/>
            </a:xfrm>
            <a:custGeom>
              <a:avLst/>
              <a:gdLst/>
              <a:ahLst/>
              <a:cxnLst/>
              <a:rect l="l" t="t" r="r" b="b"/>
              <a:pathLst>
                <a:path w="5892" h="9843" extrusionOk="0">
                  <a:moveTo>
                    <a:pt x="1473" y="1"/>
                  </a:moveTo>
                  <a:lnTo>
                    <a:pt x="1473" y="7879"/>
                  </a:lnTo>
                  <a:cubicBezTo>
                    <a:pt x="1473" y="8690"/>
                    <a:pt x="810" y="9352"/>
                    <a:pt x="1" y="9352"/>
                  </a:cubicBezTo>
                  <a:lnTo>
                    <a:pt x="982" y="9843"/>
                  </a:lnTo>
                  <a:lnTo>
                    <a:pt x="4910" y="9843"/>
                  </a:lnTo>
                  <a:lnTo>
                    <a:pt x="5892" y="9352"/>
                  </a:lnTo>
                  <a:cubicBezTo>
                    <a:pt x="5057" y="9352"/>
                    <a:pt x="4419" y="8690"/>
                    <a:pt x="4419" y="7879"/>
                  </a:cubicBezTo>
                  <a:lnTo>
                    <a:pt x="44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90;p48">
              <a:extLst>
                <a:ext uri="{FF2B5EF4-FFF2-40B4-BE49-F238E27FC236}">
                  <a16:creationId xmlns="" xmlns:a16="http://schemas.microsoft.com/office/drawing/2014/main" id="{1C8E4A46-3222-4433-9A5E-882122441190}"/>
                </a:ext>
              </a:extLst>
            </p:cNvPr>
            <p:cNvSpPr/>
            <p:nvPr/>
          </p:nvSpPr>
          <p:spPr>
            <a:xfrm>
              <a:off x="6021923" y="1549613"/>
              <a:ext cx="55510" cy="185467"/>
            </a:xfrm>
            <a:custGeom>
              <a:avLst/>
              <a:gdLst/>
              <a:ahLst/>
              <a:cxnLst/>
              <a:rect l="l" t="t" r="r" b="b"/>
              <a:pathLst>
                <a:path w="2946" h="9843" extrusionOk="0">
                  <a:moveTo>
                    <a:pt x="0" y="1"/>
                  </a:moveTo>
                  <a:lnTo>
                    <a:pt x="0" y="9843"/>
                  </a:lnTo>
                  <a:lnTo>
                    <a:pt x="1964" y="9843"/>
                  </a:lnTo>
                  <a:lnTo>
                    <a:pt x="2946" y="9352"/>
                  </a:lnTo>
                  <a:cubicBezTo>
                    <a:pt x="2111" y="9352"/>
                    <a:pt x="1473" y="8690"/>
                    <a:pt x="1473" y="7879"/>
                  </a:cubicBezTo>
                  <a:lnTo>
                    <a:pt x="1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91;p48">
              <a:extLst>
                <a:ext uri="{FF2B5EF4-FFF2-40B4-BE49-F238E27FC236}">
                  <a16:creationId xmlns="" xmlns:a16="http://schemas.microsoft.com/office/drawing/2014/main" id="{8FE4F9C5-7641-4598-BDC9-CC8F067E1107}"/>
                </a:ext>
              </a:extLst>
            </p:cNvPr>
            <p:cNvSpPr/>
            <p:nvPr/>
          </p:nvSpPr>
          <p:spPr>
            <a:xfrm>
              <a:off x="5957158" y="1725820"/>
              <a:ext cx="129523" cy="18522"/>
            </a:xfrm>
            <a:custGeom>
              <a:avLst/>
              <a:gdLst/>
              <a:ahLst/>
              <a:cxnLst/>
              <a:rect l="l" t="t" r="r" b="b"/>
              <a:pathLst>
                <a:path w="6874" h="983" extrusionOk="0">
                  <a:moveTo>
                    <a:pt x="492" y="1"/>
                  </a:moveTo>
                  <a:cubicBezTo>
                    <a:pt x="221" y="1"/>
                    <a:pt x="1" y="223"/>
                    <a:pt x="1" y="492"/>
                  </a:cubicBezTo>
                  <a:cubicBezTo>
                    <a:pt x="1" y="763"/>
                    <a:pt x="221" y="983"/>
                    <a:pt x="492" y="983"/>
                  </a:cubicBezTo>
                  <a:lnTo>
                    <a:pt x="6383" y="983"/>
                  </a:lnTo>
                  <a:cubicBezTo>
                    <a:pt x="6652" y="983"/>
                    <a:pt x="6874" y="763"/>
                    <a:pt x="6874" y="492"/>
                  </a:cubicBezTo>
                  <a:cubicBezTo>
                    <a:pt x="6874" y="223"/>
                    <a:pt x="6652" y="1"/>
                    <a:pt x="6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92;p48">
              <a:extLst>
                <a:ext uri="{FF2B5EF4-FFF2-40B4-BE49-F238E27FC236}">
                  <a16:creationId xmlns="" xmlns:a16="http://schemas.microsoft.com/office/drawing/2014/main" id="{9F5DA02F-516F-4BAE-86F6-EE47611BF27A}"/>
                </a:ext>
              </a:extLst>
            </p:cNvPr>
            <p:cNvSpPr/>
            <p:nvPr/>
          </p:nvSpPr>
          <p:spPr>
            <a:xfrm>
              <a:off x="6021923" y="1725820"/>
              <a:ext cx="64762" cy="18522"/>
            </a:xfrm>
            <a:custGeom>
              <a:avLst/>
              <a:gdLst/>
              <a:ahLst/>
              <a:cxnLst/>
              <a:rect l="l" t="t" r="r" b="b"/>
              <a:pathLst>
                <a:path w="3437" h="983" extrusionOk="0">
                  <a:moveTo>
                    <a:pt x="0" y="1"/>
                  </a:moveTo>
                  <a:lnTo>
                    <a:pt x="0" y="983"/>
                  </a:lnTo>
                  <a:lnTo>
                    <a:pt x="2946" y="983"/>
                  </a:lnTo>
                  <a:cubicBezTo>
                    <a:pt x="3215" y="983"/>
                    <a:pt x="3437" y="763"/>
                    <a:pt x="3437" y="492"/>
                  </a:cubicBezTo>
                  <a:cubicBezTo>
                    <a:pt x="3437" y="223"/>
                    <a:pt x="3215" y="1"/>
                    <a:pt x="2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93;p48">
              <a:extLst>
                <a:ext uri="{FF2B5EF4-FFF2-40B4-BE49-F238E27FC236}">
                  <a16:creationId xmlns="" xmlns:a16="http://schemas.microsoft.com/office/drawing/2014/main" id="{7F9EE593-CE58-4268-9380-170C2254F333}"/>
                </a:ext>
              </a:extLst>
            </p:cNvPr>
            <p:cNvSpPr/>
            <p:nvPr/>
          </p:nvSpPr>
          <p:spPr>
            <a:xfrm>
              <a:off x="5863731" y="1428882"/>
              <a:ext cx="315895" cy="129994"/>
            </a:xfrm>
            <a:custGeom>
              <a:avLst/>
              <a:gdLst/>
              <a:ahLst/>
              <a:cxnLst/>
              <a:rect l="l" t="t" r="r" b="b"/>
              <a:pathLst>
                <a:path w="16765" h="6899" extrusionOk="0">
                  <a:moveTo>
                    <a:pt x="8395" y="0"/>
                  </a:moveTo>
                  <a:cubicBezTo>
                    <a:pt x="7486" y="0"/>
                    <a:pt x="6602" y="369"/>
                    <a:pt x="5964" y="1007"/>
                  </a:cubicBezTo>
                  <a:cubicBezTo>
                    <a:pt x="5768" y="982"/>
                    <a:pt x="5597" y="982"/>
                    <a:pt x="5450" y="982"/>
                  </a:cubicBezTo>
                  <a:cubicBezTo>
                    <a:pt x="4000" y="982"/>
                    <a:pt x="2724" y="1891"/>
                    <a:pt x="2209" y="3217"/>
                  </a:cubicBezTo>
                  <a:cubicBezTo>
                    <a:pt x="884" y="3707"/>
                    <a:pt x="0" y="4984"/>
                    <a:pt x="0" y="6408"/>
                  </a:cubicBezTo>
                  <a:cubicBezTo>
                    <a:pt x="0" y="6677"/>
                    <a:pt x="220" y="6899"/>
                    <a:pt x="491" y="6899"/>
                  </a:cubicBezTo>
                  <a:lnTo>
                    <a:pt x="16273" y="6899"/>
                  </a:lnTo>
                  <a:cubicBezTo>
                    <a:pt x="16544" y="6899"/>
                    <a:pt x="16764" y="6677"/>
                    <a:pt x="16764" y="6408"/>
                  </a:cubicBezTo>
                  <a:cubicBezTo>
                    <a:pt x="16764" y="4984"/>
                    <a:pt x="15881" y="3707"/>
                    <a:pt x="14555" y="3217"/>
                  </a:cubicBezTo>
                  <a:cubicBezTo>
                    <a:pt x="14041" y="1891"/>
                    <a:pt x="12788" y="982"/>
                    <a:pt x="11364" y="982"/>
                  </a:cubicBezTo>
                  <a:cubicBezTo>
                    <a:pt x="11193" y="982"/>
                    <a:pt x="11021" y="982"/>
                    <a:pt x="10850" y="1007"/>
                  </a:cubicBezTo>
                  <a:cubicBezTo>
                    <a:pt x="10212" y="369"/>
                    <a:pt x="9279" y="0"/>
                    <a:pt x="8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94;p48">
              <a:extLst>
                <a:ext uri="{FF2B5EF4-FFF2-40B4-BE49-F238E27FC236}">
                  <a16:creationId xmlns="" xmlns:a16="http://schemas.microsoft.com/office/drawing/2014/main" id="{213996DD-4A8C-43F2-B92C-E803E1521E87}"/>
                </a:ext>
              </a:extLst>
            </p:cNvPr>
            <p:cNvSpPr/>
            <p:nvPr/>
          </p:nvSpPr>
          <p:spPr>
            <a:xfrm>
              <a:off x="6021923" y="1428882"/>
              <a:ext cx="157712" cy="129994"/>
            </a:xfrm>
            <a:custGeom>
              <a:avLst/>
              <a:gdLst/>
              <a:ahLst/>
              <a:cxnLst/>
              <a:rect l="l" t="t" r="r" b="b"/>
              <a:pathLst>
                <a:path w="8370" h="6899" extrusionOk="0">
                  <a:moveTo>
                    <a:pt x="0" y="0"/>
                  </a:moveTo>
                  <a:lnTo>
                    <a:pt x="0" y="6899"/>
                  </a:lnTo>
                  <a:lnTo>
                    <a:pt x="7878" y="6899"/>
                  </a:lnTo>
                  <a:cubicBezTo>
                    <a:pt x="8149" y="6899"/>
                    <a:pt x="8369" y="6677"/>
                    <a:pt x="8369" y="6408"/>
                  </a:cubicBezTo>
                  <a:cubicBezTo>
                    <a:pt x="8369" y="4984"/>
                    <a:pt x="7486" y="3707"/>
                    <a:pt x="6160" y="3217"/>
                  </a:cubicBezTo>
                  <a:cubicBezTo>
                    <a:pt x="5646" y="1891"/>
                    <a:pt x="4393" y="982"/>
                    <a:pt x="2969" y="982"/>
                  </a:cubicBezTo>
                  <a:cubicBezTo>
                    <a:pt x="2798" y="982"/>
                    <a:pt x="2626" y="982"/>
                    <a:pt x="2455" y="1007"/>
                  </a:cubicBezTo>
                  <a:cubicBezTo>
                    <a:pt x="1817" y="369"/>
                    <a:pt x="88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2508;p76">
            <a:extLst>
              <a:ext uri="{FF2B5EF4-FFF2-40B4-BE49-F238E27FC236}">
                <a16:creationId xmlns="" xmlns:a16="http://schemas.microsoft.com/office/drawing/2014/main" id="{FF8BF381-2460-4337-9C86-26FC6A6441D3}"/>
              </a:ext>
            </a:extLst>
          </p:cNvPr>
          <p:cNvGrpSpPr/>
          <p:nvPr/>
        </p:nvGrpSpPr>
        <p:grpSpPr>
          <a:xfrm>
            <a:off x="-22716" y="4146226"/>
            <a:ext cx="1041783" cy="951412"/>
            <a:chOff x="5447825" y="3601775"/>
            <a:chExt cx="730000" cy="666675"/>
          </a:xfrm>
        </p:grpSpPr>
        <p:grpSp>
          <p:nvGrpSpPr>
            <p:cNvPr id="48" name="Google Shape;2509;p76">
              <a:extLst>
                <a:ext uri="{FF2B5EF4-FFF2-40B4-BE49-F238E27FC236}">
                  <a16:creationId xmlns="" xmlns:a16="http://schemas.microsoft.com/office/drawing/2014/main" id="{187248DA-DB74-487F-B308-996227CF4F26}"/>
                </a:ext>
              </a:extLst>
            </p:cNvPr>
            <p:cNvGrpSpPr/>
            <p:nvPr/>
          </p:nvGrpSpPr>
          <p:grpSpPr>
            <a:xfrm>
              <a:off x="5447825" y="3601775"/>
              <a:ext cx="730000" cy="563475"/>
              <a:chOff x="5447825" y="3601775"/>
              <a:chExt cx="730000" cy="563475"/>
            </a:xfrm>
          </p:grpSpPr>
          <p:sp>
            <p:nvSpPr>
              <p:cNvPr id="53" name="Google Shape;2510;p76">
                <a:extLst>
                  <a:ext uri="{FF2B5EF4-FFF2-40B4-BE49-F238E27FC236}">
                    <a16:creationId xmlns="" xmlns:a16="http://schemas.microsoft.com/office/drawing/2014/main" id="{FD465E99-8743-45B1-96BD-304DCBF13419}"/>
                  </a:ext>
                </a:extLst>
              </p:cNvPr>
              <p:cNvSpPr/>
              <p:nvPr/>
            </p:nvSpPr>
            <p:spPr>
              <a:xfrm>
                <a:off x="5780700" y="4021350"/>
                <a:ext cx="391050" cy="143900"/>
              </a:xfrm>
              <a:custGeom>
                <a:avLst/>
                <a:gdLst/>
                <a:ahLst/>
                <a:cxnLst/>
                <a:rect l="l" t="t" r="r" b="b"/>
                <a:pathLst>
                  <a:path w="15642" h="5756" extrusionOk="0">
                    <a:moveTo>
                      <a:pt x="6782" y="0"/>
                    </a:moveTo>
                    <a:cubicBezTo>
                      <a:pt x="3158" y="0"/>
                      <a:pt x="0" y="836"/>
                      <a:pt x="921" y="3975"/>
                    </a:cubicBezTo>
                    <a:cubicBezTo>
                      <a:pt x="1294" y="5248"/>
                      <a:pt x="2597" y="5755"/>
                      <a:pt x="4296" y="5755"/>
                    </a:cubicBezTo>
                    <a:cubicBezTo>
                      <a:pt x="8075" y="5755"/>
                      <a:pt x="13815" y="3247"/>
                      <a:pt x="15641" y="1085"/>
                    </a:cubicBezTo>
                    <a:cubicBezTo>
                      <a:pt x="15641" y="1085"/>
                      <a:pt x="10909" y="0"/>
                      <a:pt x="6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11;p76">
                <a:extLst>
                  <a:ext uri="{FF2B5EF4-FFF2-40B4-BE49-F238E27FC236}">
                    <a16:creationId xmlns="" xmlns:a16="http://schemas.microsoft.com/office/drawing/2014/main" id="{27BF2E1E-EA07-4527-9051-1CC80FB0D4A0}"/>
                  </a:ext>
                </a:extLst>
              </p:cNvPr>
              <p:cNvSpPr/>
              <p:nvPr/>
            </p:nvSpPr>
            <p:spPr>
              <a:xfrm>
                <a:off x="5842000" y="3836150"/>
                <a:ext cx="335825" cy="124450"/>
              </a:xfrm>
              <a:custGeom>
                <a:avLst/>
                <a:gdLst/>
                <a:ahLst/>
                <a:cxnLst/>
                <a:rect l="l" t="t" r="r" b="b"/>
                <a:pathLst>
                  <a:path w="13433" h="4978" extrusionOk="0">
                    <a:moveTo>
                      <a:pt x="7280" y="1"/>
                    </a:moveTo>
                    <a:cubicBezTo>
                      <a:pt x="3698" y="1"/>
                      <a:pt x="1" y="691"/>
                      <a:pt x="643" y="3658"/>
                    </a:cubicBezTo>
                    <a:cubicBezTo>
                      <a:pt x="846" y="4598"/>
                      <a:pt x="1723" y="4977"/>
                      <a:pt x="2939" y="4977"/>
                    </a:cubicBezTo>
                    <a:cubicBezTo>
                      <a:pt x="6090" y="4977"/>
                      <a:pt x="11522" y="2435"/>
                      <a:pt x="13433" y="525"/>
                    </a:cubicBezTo>
                    <a:cubicBezTo>
                      <a:pt x="13433" y="525"/>
                      <a:pt x="10400" y="1"/>
                      <a:pt x="7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12;p76">
                <a:extLst>
                  <a:ext uri="{FF2B5EF4-FFF2-40B4-BE49-F238E27FC236}">
                    <a16:creationId xmlns="" xmlns:a16="http://schemas.microsoft.com/office/drawing/2014/main" id="{0509BA72-DB79-43F2-AB09-D34F1B40553A}"/>
                  </a:ext>
                </a:extLst>
              </p:cNvPr>
              <p:cNvSpPr/>
              <p:nvPr/>
            </p:nvSpPr>
            <p:spPr>
              <a:xfrm>
                <a:off x="5731450" y="3607850"/>
                <a:ext cx="380175" cy="224125"/>
              </a:xfrm>
              <a:custGeom>
                <a:avLst/>
                <a:gdLst/>
                <a:ahLst/>
                <a:cxnLst/>
                <a:rect l="l" t="t" r="r" b="b"/>
                <a:pathLst>
                  <a:path w="15207" h="8965" extrusionOk="0">
                    <a:moveTo>
                      <a:pt x="15207" y="0"/>
                    </a:moveTo>
                    <a:cubicBezTo>
                      <a:pt x="15206" y="0"/>
                      <a:pt x="0" y="3620"/>
                      <a:pt x="4336" y="8441"/>
                    </a:cubicBezTo>
                    <a:cubicBezTo>
                      <a:pt x="4659" y="8801"/>
                      <a:pt x="5090" y="8965"/>
                      <a:pt x="5596" y="8965"/>
                    </a:cubicBezTo>
                    <a:cubicBezTo>
                      <a:pt x="8307" y="8965"/>
                      <a:pt x="13170" y="4269"/>
                      <a:pt x="152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13;p76">
                <a:extLst>
                  <a:ext uri="{FF2B5EF4-FFF2-40B4-BE49-F238E27FC236}">
                    <a16:creationId xmlns="" xmlns:a16="http://schemas.microsoft.com/office/drawing/2014/main" id="{48C61473-C78F-4775-B07A-F0B18351679B}"/>
                  </a:ext>
                </a:extLst>
              </p:cNvPr>
              <p:cNvSpPr/>
              <p:nvPr/>
            </p:nvSpPr>
            <p:spPr>
              <a:xfrm>
                <a:off x="5611975" y="3601775"/>
                <a:ext cx="189200" cy="278950"/>
              </a:xfrm>
              <a:custGeom>
                <a:avLst/>
                <a:gdLst/>
                <a:ahLst/>
                <a:cxnLst/>
                <a:rect l="l" t="t" r="r" b="b"/>
                <a:pathLst>
                  <a:path w="7568" h="11158" extrusionOk="0">
                    <a:moveTo>
                      <a:pt x="673" y="1"/>
                    </a:moveTo>
                    <a:cubicBezTo>
                      <a:pt x="673" y="1"/>
                      <a:pt x="0" y="11158"/>
                      <a:pt x="3811" y="11158"/>
                    </a:cubicBezTo>
                    <a:cubicBezTo>
                      <a:pt x="3964" y="11158"/>
                      <a:pt x="4125" y="11140"/>
                      <a:pt x="4293" y="11102"/>
                    </a:cubicBezTo>
                    <a:cubicBezTo>
                      <a:pt x="7568" y="10373"/>
                      <a:pt x="4293" y="3134"/>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14;p76">
                <a:extLst>
                  <a:ext uri="{FF2B5EF4-FFF2-40B4-BE49-F238E27FC236}">
                    <a16:creationId xmlns="" xmlns:a16="http://schemas.microsoft.com/office/drawing/2014/main" id="{9226C35A-B09E-433F-89F7-7B004512B4DC}"/>
                  </a:ext>
                </a:extLst>
              </p:cNvPr>
              <p:cNvSpPr/>
              <p:nvPr/>
            </p:nvSpPr>
            <p:spPr>
              <a:xfrm>
                <a:off x="5447825" y="3831025"/>
                <a:ext cx="345025" cy="291250"/>
              </a:xfrm>
              <a:custGeom>
                <a:avLst/>
                <a:gdLst/>
                <a:ahLst/>
                <a:cxnLst/>
                <a:rect l="l" t="t" r="r" b="b"/>
                <a:pathLst>
                  <a:path w="13801" h="11650" extrusionOk="0">
                    <a:moveTo>
                      <a:pt x="0" y="0"/>
                    </a:moveTo>
                    <a:cubicBezTo>
                      <a:pt x="0" y="1"/>
                      <a:pt x="2214" y="11650"/>
                      <a:pt x="6326" y="11650"/>
                    </a:cubicBezTo>
                    <a:cubicBezTo>
                      <a:pt x="6912" y="11650"/>
                      <a:pt x="7537" y="11413"/>
                      <a:pt x="8199" y="10872"/>
                    </a:cubicBezTo>
                    <a:cubicBezTo>
                      <a:pt x="13801" y="6281"/>
                      <a:pt x="1" y="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9" name="Google Shape;2515;p76">
              <a:extLst>
                <a:ext uri="{FF2B5EF4-FFF2-40B4-BE49-F238E27FC236}">
                  <a16:creationId xmlns="" xmlns:a16="http://schemas.microsoft.com/office/drawing/2014/main" id="{4A6E1B01-D5D7-4063-8EA1-DF845189EC58}"/>
                </a:ext>
              </a:extLst>
            </p:cNvPr>
            <p:cNvGrpSpPr/>
            <p:nvPr/>
          </p:nvGrpSpPr>
          <p:grpSpPr>
            <a:xfrm>
              <a:off x="5522325" y="3707425"/>
              <a:ext cx="478050" cy="561025"/>
              <a:chOff x="5522325" y="3707425"/>
              <a:chExt cx="478050" cy="561025"/>
            </a:xfrm>
          </p:grpSpPr>
          <p:sp>
            <p:nvSpPr>
              <p:cNvPr id="50" name="Google Shape;2516;p76">
                <a:extLst>
                  <a:ext uri="{FF2B5EF4-FFF2-40B4-BE49-F238E27FC236}">
                    <a16:creationId xmlns="" xmlns:a16="http://schemas.microsoft.com/office/drawing/2014/main" id="{15842556-539E-41FF-8BAB-79B68845EBA7}"/>
                  </a:ext>
                </a:extLst>
              </p:cNvPr>
              <p:cNvSpPr/>
              <p:nvPr/>
            </p:nvSpPr>
            <p:spPr>
              <a:xfrm>
                <a:off x="5661400" y="3719600"/>
                <a:ext cx="273100" cy="548850"/>
              </a:xfrm>
              <a:custGeom>
                <a:avLst/>
                <a:gdLst/>
                <a:ahLst/>
                <a:cxnLst/>
                <a:rect l="l" t="t" r="r" b="b"/>
                <a:pathLst>
                  <a:path w="10924" h="21954" extrusionOk="0">
                    <a:moveTo>
                      <a:pt x="10518" y="0"/>
                    </a:moveTo>
                    <a:cubicBezTo>
                      <a:pt x="10438" y="0"/>
                      <a:pt x="10359" y="27"/>
                      <a:pt x="10297" y="83"/>
                    </a:cubicBezTo>
                    <a:cubicBezTo>
                      <a:pt x="10207" y="148"/>
                      <a:pt x="8289" y="1785"/>
                      <a:pt x="6063" y="5264"/>
                    </a:cubicBezTo>
                    <a:cubicBezTo>
                      <a:pt x="4005" y="8461"/>
                      <a:pt x="1293" y="13871"/>
                      <a:pt x="26" y="21545"/>
                    </a:cubicBezTo>
                    <a:cubicBezTo>
                      <a:pt x="1" y="21737"/>
                      <a:pt x="129" y="21916"/>
                      <a:pt x="321" y="21954"/>
                    </a:cubicBezTo>
                    <a:lnTo>
                      <a:pt x="385" y="21954"/>
                    </a:lnTo>
                    <a:cubicBezTo>
                      <a:pt x="551" y="21954"/>
                      <a:pt x="705" y="21826"/>
                      <a:pt x="730" y="21660"/>
                    </a:cubicBezTo>
                    <a:cubicBezTo>
                      <a:pt x="3096" y="7246"/>
                      <a:pt x="10681" y="697"/>
                      <a:pt x="10758" y="634"/>
                    </a:cubicBezTo>
                    <a:cubicBezTo>
                      <a:pt x="10898" y="506"/>
                      <a:pt x="10923" y="276"/>
                      <a:pt x="10795" y="122"/>
                    </a:cubicBezTo>
                    <a:cubicBezTo>
                      <a:pt x="10724" y="43"/>
                      <a:pt x="10620" y="0"/>
                      <a:pt x="10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17;p76">
                <a:extLst>
                  <a:ext uri="{FF2B5EF4-FFF2-40B4-BE49-F238E27FC236}">
                    <a16:creationId xmlns="" xmlns:a16="http://schemas.microsoft.com/office/drawing/2014/main" id="{E04DC528-D3F6-40E0-92F7-7897A78FC85C}"/>
                  </a:ext>
                </a:extLst>
              </p:cNvPr>
              <p:cNvSpPr/>
              <p:nvPr/>
            </p:nvSpPr>
            <p:spPr>
              <a:xfrm>
                <a:off x="5660775" y="3707425"/>
                <a:ext cx="339600" cy="289575"/>
              </a:xfrm>
              <a:custGeom>
                <a:avLst/>
                <a:gdLst/>
                <a:ahLst/>
                <a:cxnLst/>
                <a:rect l="l" t="t" r="r" b="b"/>
                <a:pathLst>
                  <a:path w="13584" h="11583" extrusionOk="0">
                    <a:moveTo>
                      <a:pt x="407" y="0"/>
                    </a:moveTo>
                    <a:cubicBezTo>
                      <a:pt x="366" y="0"/>
                      <a:pt x="323" y="7"/>
                      <a:pt x="282" y="21"/>
                    </a:cubicBezTo>
                    <a:cubicBezTo>
                      <a:pt x="103" y="98"/>
                      <a:pt x="0" y="302"/>
                      <a:pt x="77" y="481"/>
                    </a:cubicBezTo>
                    <a:cubicBezTo>
                      <a:pt x="103" y="570"/>
                      <a:pt x="3198" y="8923"/>
                      <a:pt x="3428" y="11263"/>
                    </a:cubicBezTo>
                    <a:cubicBezTo>
                      <a:pt x="3441" y="11391"/>
                      <a:pt x="3518" y="11493"/>
                      <a:pt x="3646" y="11544"/>
                    </a:cubicBezTo>
                    <a:cubicBezTo>
                      <a:pt x="3684" y="11570"/>
                      <a:pt x="3735" y="11583"/>
                      <a:pt x="3786" y="11583"/>
                    </a:cubicBezTo>
                    <a:cubicBezTo>
                      <a:pt x="3863" y="11583"/>
                      <a:pt x="3927" y="11557"/>
                      <a:pt x="3991" y="11518"/>
                    </a:cubicBezTo>
                    <a:cubicBezTo>
                      <a:pt x="4030" y="11481"/>
                      <a:pt x="8097" y="8654"/>
                      <a:pt x="13264" y="7707"/>
                    </a:cubicBezTo>
                    <a:cubicBezTo>
                      <a:pt x="13455" y="7681"/>
                      <a:pt x="13583" y="7490"/>
                      <a:pt x="13558" y="7298"/>
                    </a:cubicBezTo>
                    <a:cubicBezTo>
                      <a:pt x="13523" y="7123"/>
                      <a:pt x="13359" y="7001"/>
                      <a:pt x="13185" y="7001"/>
                    </a:cubicBezTo>
                    <a:cubicBezTo>
                      <a:pt x="13169" y="7001"/>
                      <a:pt x="13152" y="7002"/>
                      <a:pt x="13136" y="7004"/>
                    </a:cubicBezTo>
                    <a:cubicBezTo>
                      <a:pt x="8800" y="7797"/>
                      <a:pt x="5295" y="9830"/>
                      <a:pt x="4055" y="10623"/>
                    </a:cubicBezTo>
                    <a:cubicBezTo>
                      <a:pt x="3505" y="7681"/>
                      <a:pt x="858" y="558"/>
                      <a:pt x="742" y="238"/>
                    </a:cubicBezTo>
                    <a:cubicBezTo>
                      <a:pt x="692" y="88"/>
                      <a:pt x="556" y="0"/>
                      <a:pt x="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18;p76">
                <a:extLst>
                  <a:ext uri="{FF2B5EF4-FFF2-40B4-BE49-F238E27FC236}">
                    <a16:creationId xmlns="" xmlns:a16="http://schemas.microsoft.com/office/drawing/2014/main" id="{FEA8FC07-09C6-4DF6-BAB7-0AEAB32244C5}"/>
                  </a:ext>
                </a:extLst>
              </p:cNvPr>
              <p:cNvSpPr/>
              <p:nvPr/>
            </p:nvSpPr>
            <p:spPr>
              <a:xfrm>
                <a:off x="5522325" y="3936900"/>
                <a:ext cx="441600" cy="253225"/>
              </a:xfrm>
              <a:custGeom>
                <a:avLst/>
                <a:gdLst/>
                <a:ahLst/>
                <a:cxnLst/>
                <a:rect l="l" t="t" r="r" b="b"/>
                <a:pathLst>
                  <a:path w="17664" h="10129" extrusionOk="0">
                    <a:moveTo>
                      <a:pt x="393" y="0"/>
                    </a:moveTo>
                    <a:cubicBezTo>
                      <a:pt x="295" y="0"/>
                      <a:pt x="197" y="39"/>
                      <a:pt x="129" y="114"/>
                    </a:cubicBezTo>
                    <a:cubicBezTo>
                      <a:pt x="1" y="267"/>
                      <a:pt x="13" y="498"/>
                      <a:pt x="154" y="626"/>
                    </a:cubicBezTo>
                    <a:cubicBezTo>
                      <a:pt x="192" y="664"/>
                      <a:pt x="4208" y="4258"/>
                      <a:pt x="6089" y="9885"/>
                    </a:cubicBezTo>
                    <a:cubicBezTo>
                      <a:pt x="6127" y="10001"/>
                      <a:pt x="6229" y="10090"/>
                      <a:pt x="6357" y="10116"/>
                    </a:cubicBezTo>
                    <a:cubicBezTo>
                      <a:pt x="6382" y="10129"/>
                      <a:pt x="6408" y="10129"/>
                      <a:pt x="6434" y="10129"/>
                    </a:cubicBezTo>
                    <a:cubicBezTo>
                      <a:pt x="6524" y="10129"/>
                      <a:pt x="6626" y="10090"/>
                      <a:pt x="6689" y="10013"/>
                    </a:cubicBezTo>
                    <a:cubicBezTo>
                      <a:pt x="6726" y="9977"/>
                      <a:pt x="10578" y="5988"/>
                      <a:pt x="16330" y="5988"/>
                    </a:cubicBezTo>
                    <a:cubicBezTo>
                      <a:pt x="16637" y="5988"/>
                      <a:pt x="16949" y="5999"/>
                      <a:pt x="17267" y="6023"/>
                    </a:cubicBezTo>
                    <a:cubicBezTo>
                      <a:pt x="17275" y="6023"/>
                      <a:pt x="17283" y="6024"/>
                      <a:pt x="17290" y="6024"/>
                    </a:cubicBezTo>
                    <a:cubicBezTo>
                      <a:pt x="17473" y="6024"/>
                      <a:pt x="17638" y="5875"/>
                      <a:pt x="17651" y="5690"/>
                    </a:cubicBezTo>
                    <a:cubicBezTo>
                      <a:pt x="17663" y="5499"/>
                      <a:pt x="17510" y="5320"/>
                      <a:pt x="17318" y="5307"/>
                    </a:cubicBezTo>
                    <a:cubicBezTo>
                      <a:pt x="16979" y="5282"/>
                      <a:pt x="16645" y="5270"/>
                      <a:pt x="16317" y="5270"/>
                    </a:cubicBezTo>
                    <a:cubicBezTo>
                      <a:pt x="11305" y="5270"/>
                      <a:pt x="7752" y="8062"/>
                      <a:pt x="6587" y="9131"/>
                    </a:cubicBezTo>
                    <a:cubicBezTo>
                      <a:pt x="4580" y="3618"/>
                      <a:pt x="794" y="230"/>
                      <a:pt x="627" y="88"/>
                    </a:cubicBezTo>
                    <a:cubicBezTo>
                      <a:pt x="562" y="29"/>
                      <a:pt x="478" y="0"/>
                      <a:pt x="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5149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00047C8-3B10-428F-B673-79AB217AE023}"/>
              </a:ext>
            </a:extLst>
          </p:cNvPr>
          <p:cNvPicPr>
            <a:picLocks noChangeAspect="1"/>
          </p:cNvPicPr>
          <p:nvPr/>
        </p:nvPicPr>
        <p:blipFill>
          <a:blip r:embed="rId3"/>
          <a:stretch>
            <a:fillRect/>
          </a:stretch>
        </p:blipFill>
        <p:spPr>
          <a:xfrm>
            <a:off x="0" y="0"/>
            <a:ext cx="9214835" cy="5143500"/>
          </a:xfrm>
          <a:prstGeom prst="rect">
            <a:avLst/>
          </a:prstGeom>
        </p:spPr>
      </p:pic>
      <p:sp>
        <p:nvSpPr>
          <p:cNvPr id="4" name="Title 3">
            <a:extLst>
              <a:ext uri="{FF2B5EF4-FFF2-40B4-BE49-F238E27FC236}">
                <a16:creationId xmlns="" xmlns:a16="http://schemas.microsoft.com/office/drawing/2014/main" id="{8388696B-1D3A-43AE-92AD-FE898051AC8F}"/>
              </a:ext>
            </a:extLst>
          </p:cNvPr>
          <p:cNvSpPr>
            <a:spLocks noGrp="1"/>
          </p:cNvSpPr>
          <p:nvPr>
            <p:ph type="title"/>
          </p:nvPr>
        </p:nvSpPr>
        <p:spPr>
          <a:xfrm>
            <a:off x="121132" y="590914"/>
            <a:ext cx="2506158" cy="690533"/>
          </a:xfrm>
        </p:spPr>
        <p:txBody>
          <a:bodyPr>
            <a:scene3d>
              <a:camera prst="orthographicFront"/>
              <a:lightRig rig="soft" dir="t">
                <a:rot lat="0" lon="0" rev="15600000"/>
              </a:lightRig>
            </a:scene3d>
            <a:sp3d extrusionH="57150" prstMaterial="softEdge">
              <a:bevelT w="25400" h="38100"/>
            </a:sp3d>
          </a:bodyPr>
          <a:lstStyle/>
          <a:p>
            <a:r>
              <a:rPr lang="en-US" sz="4400" b="1" dirty="0" err="1">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rPr>
              <a:t>Tìm</a:t>
            </a:r>
            <a:r>
              <a:rPr lang="en-US" sz="4400" b="1" dirty="0">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rPr>
              <a:t> </a:t>
            </a:r>
            <a:r>
              <a:rPr lang="en-US" sz="4400" b="1" dirty="0" err="1">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rPr>
              <a:t>hiểu</a:t>
            </a:r>
            <a:r>
              <a:rPr lang="en-US" sz="4400" b="1" dirty="0">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rPr>
              <a:t> </a:t>
            </a:r>
            <a:r>
              <a:rPr lang="en-US" sz="4400" b="1" dirty="0" err="1">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rPr>
              <a:t>sự</a:t>
            </a:r>
            <a:r>
              <a:rPr lang="en-US" sz="4400" b="1" dirty="0">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rPr>
              <a:t> </a:t>
            </a:r>
            <a:r>
              <a:rPr lang="en-US" sz="4400" b="1" dirty="0" err="1">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rPr>
              <a:t>nuôi</a:t>
            </a:r>
            <a:r>
              <a:rPr lang="en-US" sz="4400" b="1" dirty="0">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rPr>
              <a:t> con </a:t>
            </a:r>
            <a:r>
              <a:rPr lang="en-US" sz="4400" b="1" dirty="0" err="1">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rPr>
              <a:t>của</a:t>
            </a:r>
            <a:r>
              <a:rPr lang="en-US" sz="4400" b="1" dirty="0">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rPr>
              <a:t> </a:t>
            </a:r>
            <a:r>
              <a:rPr lang="en-US" sz="4400" b="1" dirty="0" err="1">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rPr>
              <a:t>chim</a:t>
            </a:r>
            <a:endParaRPr lang="en-US" sz="4400" b="1" dirty="0">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endParaRPr>
          </a:p>
        </p:txBody>
      </p:sp>
    </p:spTree>
    <p:extLst>
      <p:ext uri="{BB962C8B-B14F-4D97-AF65-F5344CB8AC3E}">
        <p14:creationId xmlns:p14="http://schemas.microsoft.com/office/powerpoint/2010/main" val="435793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E61AE1-9BAC-429B-8E65-C110F073E4FE}"/>
              </a:ext>
            </a:extLst>
          </p:cNvPr>
          <p:cNvSpPr>
            <a:spLocks noGrp="1"/>
          </p:cNvSpPr>
          <p:nvPr>
            <p:ph type="body" idx="1"/>
          </p:nvPr>
        </p:nvSpPr>
        <p:spPr>
          <a:xfrm>
            <a:off x="94664" y="716390"/>
            <a:ext cx="9028113" cy="853314"/>
          </a:xfrm>
        </p:spPr>
        <p:txBody>
          <a:bodyPr/>
          <a:lstStyle/>
          <a:p>
            <a:pPr marL="127000" indent="0">
              <a:buNone/>
            </a:pP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Em</a:t>
            </a:r>
            <a:r>
              <a:rPr lang="en-US" sz="2400" dirty="0">
                <a:latin typeface="Calibri" panose="020F0502020204030204" pitchFamily="34" charset="0"/>
                <a:cs typeface="Calibri" panose="020F0502020204030204" pitchFamily="34" charset="0"/>
              </a:rPr>
              <a:t> có </a:t>
            </a:r>
            <a:r>
              <a:rPr lang="en-US" sz="2400" dirty="0" err="1">
                <a:latin typeface="Calibri" panose="020F0502020204030204" pitchFamily="34" charset="0"/>
                <a:cs typeface="Calibri" panose="020F0502020204030204" pitchFamily="34" charset="0"/>
              </a:rPr>
              <a:t>nhận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xét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gì</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về</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những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chú</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chim</a:t>
            </a:r>
            <a:r>
              <a:rPr lang="en-US" sz="2400" dirty="0">
                <a:latin typeface="Calibri" panose="020F0502020204030204" pitchFamily="34" charset="0"/>
                <a:cs typeface="Calibri" panose="020F0502020204030204" pitchFamily="34" charset="0"/>
              </a:rPr>
              <a:t> non, </a:t>
            </a:r>
            <a:r>
              <a:rPr lang="en-US" sz="2400" dirty="0" err="1">
                <a:latin typeface="Calibri" panose="020F0502020204030204" pitchFamily="34" charset="0"/>
                <a:cs typeface="Calibri" panose="020F0502020204030204" pitchFamily="34" charset="0"/>
              </a:rPr>
              <a:t>gà</a:t>
            </a:r>
            <a:r>
              <a:rPr lang="en-US" sz="2400" dirty="0">
                <a:latin typeface="Calibri" panose="020F0502020204030204" pitchFamily="34" charset="0"/>
                <a:cs typeface="Calibri" panose="020F0502020204030204" pitchFamily="34" charset="0"/>
              </a:rPr>
              <a:t> con </a:t>
            </a:r>
            <a:r>
              <a:rPr lang="en-US" sz="2400" dirty="0" err="1">
                <a:latin typeface="Calibri" panose="020F0502020204030204" pitchFamily="34" charset="0"/>
                <a:cs typeface="Calibri" panose="020F0502020204030204" pitchFamily="34" charset="0"/>
              </a:rPr>
              <a:t>lúc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mới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nở</a:t>
            </a:r>
            <a:r>
              <a:rPr lang="en-US" sz="2400" dirty="0">
                <a:latin typeface="Calibri" panose="020F0502020204030204" pitchFamily="34" charset="0"/>
                <a:cs typeface="Calibri" panose="020F0502020204030204" pitchFamily="34" charset="0"/>
              </a:rPr>
              <a:t>?</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Chúng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tự</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mình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kiếm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mồi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được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chưa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Vì</a:t>
            </a:r>
            <a:r>
              <a:rPr lang="en-US" sz="2400" dirty="0">
                <a:latin typeface="Calibri" panose="020F0502020204030204" pitchFamily="34" charset="0"/>
                <a:cs typeface="Calibri" panose="020F0502020204030204" pitchFamily="34" charset="0"/>
              </a:rPr>
              <a:t> Sao?</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6" name="Title 5">
            <a:extLst>
              <a:ext uri="{FF2B5EF4-FFF2-40B4-BE49-F238E27FC236}">
                <a16:creationId xmlns="" xmlns:a16="http://schemas.microsoft.com/office/drawing/2014/main" id="{A91E676B-EABC-4506-8F46-85EC6EC627A3}"/>
              </a:ext>
            </a:extLst>
          </p:cNvPr>
          <p:cNvSpPr>
            <a:spLocks noGrp="1"/>
          </p:cNvSpPr>
          <p:nvPr>
            <p:ph type="title"/>
          </p:nvPr>
        </p:nvSpPr>
        <p:spPr>
          <a:xfrm>
            <a:off x="216860" y="75637"/>
            <a:ext cx="8377469" cy="478200"/>
          </a:xfrm>
        </p:spPr>
        <p:txBody>
          <a:bodyPr/>
          <a:lstStyle/>
          <a:p>
            <a:r>
              <a:rPr lang="en-US" sz="2800" b="1" dirty="0" err="1">
                <a:latin typeface="#9Slide05 Lobster" panose="02000506000000020003" pitchFamily="2" charset="0"/>
              </a:rPr>
              <a:t>Các</a:t>
            </a:r>
            <a:r>
              <a:rPr lang="en-US" sz="2800" b="1" dirty="0">
                <a:latin typeface="#9Slide05 Lobster" panose="02000506000000020003" pitchFamily="2" charset="0"/>
              </a:rPr>
              <a:t> </a:t>
            </a:r>
            <a:r>
              <a:rPr lang="en-US" sz="2800" b="1" dirty="0" err="1">
                <a:latin typeface="#9Slide05 Lobster" panose="02000506000000020003" pitchFamily="2" charset="0"/>
              </a:rPr>
              <a:t>em</a:t>
            </a:r>
            <a:r>
              <a:rPr lang="en-US" sz="2800" b="1" dirty="0">
                <a:latin typeface="#9Slide05 Lobster" panose="02000506000000020003" pitchFamily="2" charset="0"/>
              </a:rPr>
              <a:t> </a:t>
            </a:r>
            <a:r>
              <a:rPr lang="en-US" sz="2800" b="1" dirty="0" err="1">
                <a:latin typeface="#9Slide05 Lobster" panose="02000506000000020003" pitchFamily="2" charset="0"/>
              </a:rPr>
              <a:t>cùng</a:t>
            </a:r>
            <a:r>
              <a:rPr lang="en-US" sz="2800" b="1" dirty="0">
                <a:latin typeface="#9Slide05 Lobster" panose="02000506000000020003" pitchFamily="2" charset="0"/>
              </a:rPr>
              <a:t> </a:t>
            </a:r>
            <a:r>
              <a:rPr lang="en-US" sz="2800" b="1" dirty="0" err="1">
                <a:latin typeface="#9Slide05 Lobster" panose="02000506000000020003" pitchFamily="2" charset="0"/>
              </a:rPr>
              <a:t>quan</a:t>
            </a:r>
            <a:r>
              <a:rPr lang="en-US" sz="2800" b="1" dirty="0">
                <a:latin typeface="#9Slide05 Lobster" panose="02000506000000020003" pitchFamily="2" charset="0"/>
              </a:rPr>
              <a:t> </a:t>
            </a:r>
            <a:r>
              <a:rPr lang="en-US" sz="2800" b="1" dirty="0" err="1">
                <a:latin typeface="#9Slide05 Lobster" panose="02000506000000020003" pitchFamily="2" charset="0"/>
              </a:rPr>
              <a:t>sát</a:t>
            </a:r>
            <a:r>
              <a:rPr lang="en-US" sz="2800" b="1" dirty="0">
                <a:latin typeface="#9Slide05 Lobster" panose="02000506000000020003" pitchFamily="2" charset="0"/>
              </a:rPr>
              <a:t> </a:t>
            </a:r>
            <a:r>
              <a:rPr lang="en-US" sz="2800" b="1" dirty="0" err="1">
                <a:latin typeface="#9Slide05 Lobster" panose="02000506000000020003" pitchFamily="2" charset="0"/>
              </a:rPr>
              <a:t>các</a:t>
            </a:r>
            <a:r>
              <a:rPr lang="en-US" sz="2800" b="1" dirty="0">
                <a:latin typeface="#9Slide05 Lobster" panose="02000506000000020003" pitchFamily="2" charset="0"/>
              </a:rPr>
              <a:t> </a:t>
            </a:r>
            <a:r>
              <a:rPr lang="en-US" sz="2800" b="1" dirty="0" err="1">
                <a:latin typeface="#9Slide05 Lobster" panose="02000506000000020003" pitchFamily="2" charset="0"/>
              </a:rPr>
              <a:t>bức</a:t>
            </a:r>
            <a:r>
              <a:rPr lang="en-US" sz="2800" b="1" dirty="0">
                <a:latin typeface="#9Slide05 Lobster" panose="02000506000000020003" pitchFamily="2" charset="0"/>
              </a:rPr>
              <a:t> </a:t>
            </a:r>
            <a:r>
              <a:rPr lang="en-US" sz="2800" b="1" dirty="0" err="1">
                <a:latin typeface="#9Slide05 Lobster" panose="02000506000000020003" pitchFamily="2" charset="0"/>
              </a:rPr>
              <a:t>tranh</a:t>
            </a:r>
            <a:r>
              <a:rPr lang="en-US" sz="2800" b="1" dirty="0">
                <a:latin typeface="#9Slide05 Lobster" panose="02000506000000020003" pitchFamily="2" charset="0"/>
              </a:rPr>
              <a:t> </a:t>
            </a:r>
            <a:r>
              <a:rPr lang="en-US" sz="2800" b="1" dirty="0" err="1">
                <a:latin typeface="#9Slide05 Lobster" panose="02000506000000020003" pitchFamily="2" charset="0"/>
              </a:rPr>
              <a:t>sau</a:t>
            </a:r>
            <a:r>
              <a:rPr lang="en-US" sz="2800" b="1" dirty="0">
                <a:latin typeface="#9Slide05 Lobster" panose="02000506000000020003" pitchFamily="2" charset="0"/>
              </a:rPr>
              <a:t> </a:t>
            </a:r>
            <a:r>
              <a:rPr lang="en-US" sz="2800" b="1" dirty="0" err="1">
                <a:latin typeface="#9Slide05 Lobster" panose="02000506000000020003" pitchFamily="2" charset="0"/>
              </a:rPr>
              <a:t>và</a:t>
            </a:r>
            <a:r>
              <a:rPr lang="en-US" sz="2800" b="1" dirty="0">
                <a:latin typeface="#9Slide05 Lobster" panose="02000506000000020003" pitchFamily="2" charset="0"/>
              </a:rPr>
              <a:t> </a:t>
            </a:r>
            <a:r>
              <a:rPr lang="en-US" sz="2800" b="1" dirty="0" err="1">
                <a:latin typeface="#9Slide05 Lobster" panose="02000506000000020003" pitchFamily="2" charset="0"/>
              </a:rPr>
              <a:t>cho</a:t>
            </a:r>
            <a:r>
              <a:rPr lang="en-US" sz="2800" b="1" dirty="0">
                <a:latin typeface="#9Slide05 Lobster" panose="02000506000000020003" pitchFamily="2" charset="0"/>
              </a:rPr>
              <a:t> </a:t>
            </a:r>
            <a:r>
              <a:rPr lang="en-US" sz="2800" b="1" dirty="0" err="1">
                <a:latin typeface="#9Slide05 Lobster" panose="02000506000000020003" pitchFamily="2" charset="0"/>
              </a:rPr>
              <a:t>biết</a:t>
            </a:r>
            <a:r>
              <a:rPr lang="en-US" sz="2800" b="1" dirty="0">
                <a:latin typeface="#9Slide05 Lobster" panose="02000506000000020003" pitchFamily="2" charset="0"/>
              </a:rPr>
              <a:t>: </a:t>
            </a:r>
          </a:p>
        </p:txBody>
      </p:sp>
      <p:pic>
        <p:nvPicPr>
          <p:cNvPr id="8" name="Picture 7">
            <a:extLst>
              <a:ext uri="{FF2B5EF4-FFF2-40B4-BE49-F238E27FC236}">
                <a16:creationId xmlns="" xmlns:a16="http://schemas.microsoft.com/office/drawing/2014/main" id="{859C36D9-B61D-4E8D-94C4-359DC094B811}"/>
              </a:ext>
            </a:extLst>
          </p:cNvPr>
          <p:cNvPicPr>
            <a:picLocks noChangeAspect="1"/>
          </p:cNvPicPr>
          <p:nvPr/>
        </p:nvPicPr>
        <p:blipFill rotWithShape="1">
          <a:blip r:embed="rId2"/>
          <a:srcRect l="25759"/>
          <a:stretch/>
        </p:blipFill>
        <p:spPr>
          <a:xfrm>
            <a:off x="5108182" y="2117570"/>
            <a:ext cx="3728297" cy="2803085"/>
          </a:xfrm>
          <a:prstGeom prst="rect">
            <a:avLst/>
          </a:prstGeom>
        </p:spPr>
      </p:pic>
      <p:pic>
        <p:nvPicPr>
          <p:cNvPr id="10" name="Picture 9">
            <a:extLst>
              <a:ext uri="{FF2B5EF4-FFF2-40B4-BE49-F238E27FC236}">
                <a16:creationId xmlns="" xmlns:a16="http://schemas.microsoft.com/office/drawing/2014/main" id="{67F4E578-FCD4-4471-87FA-3777256BB2B1}"/>
              </a:ext>
            </a:extLst>
          </p:cNvPr>
          <p:cNvPicPr>
            <a:picLocks noChangeAspect="1"/>
          </p:cNvPicPr>
          <p:nvPr/>
        </p:nvPicPr>
        <p:blipFill>
          <a:blip r:embed="rId3"/>
          <a:stretch>
            <a:fillRect/>
          </a:stretch>
        </p:blipFill>
        <p:spPr>
          <a:xfrm>
            <a:off x="509237" y="2117570"/>
            <a:ext cx="3896357" cy="2803085"/>
          </a:xfrm>
          <a:prstGeom prst="rect">
            <a:avLst/>
          </a:prstGeom>
        </p:spPr>
      </p:pic>
      <p:sp>
        <p:nvSpPr>
          <p:cNvPr id="11" name="Text Placeholder 1">
            <a:extLst>
              <a:ext uri="{FF2B5EF4-FFF2-40B4-BE49-F238E27FC236}">
                <a16:creationId xmlns="" xmlns:a16="http://schemas.microsoft.com/office/drawing/2014/main" id="{29CD50F6-CECA-4819-96D5-009F4F552370}"/>
              </a:ext>
            </a:extLst>
          </p:cNvPr>
          <p:cNvSpPr txBox="1">
            <a:spLocks/>
          </p:cNvSpPr>
          <p:nvPr/>
        </p:nvSpPr>
        <p:spPr>
          <a:xfrm>
            <a:off x="115887" y="674018"/>
            <a:ext cx="9028113" cy="8533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Asap"/>
              <a:buChar char="●"/>
              <a:defRPr sz="1400" b="0" i="0" u="none" strike="noStrike" cap="none">
                <a:solidFill>
                  <a:srgbClr val="434343"/>
                </a:solidFill>
                <a:latin typeface="Asap"/>
                <a:ea typeface="Asap"/>
                <a:cs typeface="Asap"/>
                <a:sym typeface="Asap"/>
              </a:defRPr>
            </a:lvl1pPr>
            <a:lvl2pPr marL="914400" marR="0" lvl="1" indent="-317500" algn="l" rtl="0">
              <a:lnSpc>
                <a:spcPct val="115000"/>
              </a:lnSpc>
              <a:spcBef>
                <a:spcPts val="0"/>
              </a:spcBef>
              <a:spcAft>
                <a:spcPts val="0"/>
              </a:spcAft>
              <a:buClr>
                <a:srgbClr val="434343"/>
              </a:buClr>
              <a:buSzPts val="1400"/>
              <a:buFont typeface="Asap"/>
              <a:buChar char="○"/>
              <a:defRPr sz="1400" b="0" i="0" u="none" strike="noStrike" cap="none">
                <a:solidFill>
                  <a:srgbClr val="434343"/>
                </a:solidFill>
                <a:latin typeface="Asap"/>
                <a:ea typeface="Asap"/>
                <a:cs typeface="Asap"/>
                <a:sym typeface="Asap"/>
              </a:defRPr>
            </a:lvl2pPr>
            <a:lvl3pPr marL="1371600" marR="0" lvl="2" indent="-317500" algn="l" rtl="0">
              <a:lnSpc>
                <a:spcPct val="115000"/>
              </a:lnSpc>
              <a:spcBef>
                <a:spcPts val="1600"/>
              </a:spcBef>
              <a:spcAft>
                <a:spcPts val="0"/>
              </a:spcAft>
              <a:buClr>
                <a:srgbClr val="434343"/>
              </a:buClr>
              <a:buSzPts val="1400"/>
              <a:buFont typeface="Asap"/>
              <a:buChar char="■"/>
              <a:defRPr sz="1400" b="0" i="0" u="none" strike="noStrike" cap="none">
                <a:solidFill>
                  <a:srgbClr val="434343"/>
                </a:solidFill>
                <a:latin typeface="Asap"/>
                <a:ea typeface="Asap"/>
                <a:cs typeface="Asap"/>
                <a:sym typeface="Asap"/>
              </a:defRPr>
            </a:lvl3pPr>
            <a:lvl4pPr marL="1828800" marR="0" lvl="3" indent="-317500" algn="l" rtl="0">
              <a:lnSpc>
                <a:spcPct val="115000"/>
              </a:lnSpc>
              <a:spcBef>
                <a:spcPts val="1600"/>
              </a:spcBef>
              <a:spcAft>
                <a:spcPts val="0"/>
              </a:spcAft>
              <a:buClr>
                <a:srgbClr val="434343"/>
              </a:buClr>
              <a:buSzPts val="1400"/>
              <a:buFont typeface="Asap"/>
              <a:buChar char="●"/>
              <a:defRPr sz="1400" b="0" i="0" u="none" strike="noStrike" cap="none">
                <a:solidFill>
                  <a:srgbClr val="434343"/>
                </a:solidFill>
                <a:latin typeface="Asap"/>
                <a:ea typeface="Asap"/>
                <a:cs typeface="Asap"/>
                <a:sym typeface="Asap"/>
              </a:defRPr>
            </a:lvl4pPr>
            <a:lvl5pPr marL="2286000" marR="0" lvl="4" indent="-317500" algn="l" rtl="0">
              <a:lnSpc>
                <a:spcPct val="115000"/>
              </a:lnSpc>
              <a:spcBef>
                <a:spcPts val="1600"/>
              </a:spcBef>
              <a:spcAft>
                <a:spcPts val="0"/>
              </a:spcAft>
              <a:buClr>
                <a:srgbClr val="434343"/>
              </a:buClr>
              <a:buSzPts val="1400"/>
              <a:buFont typeface="Asap"/>
              <a:buChar char="○"/>
              <a:defRPr sz="1400" b="0" i="0" u="none" strike="noStrike" cap="none">
                <a:solidFill>
                  <a:srgbClr val="434343"/>
                </a:solidFill>
                <a:latin typeface="Asap"/>
                <a:ea typeface="Asap"/>
                <a:cs typeface="Asap"/>
                <a:sym typeface="Asap"/>
              </a:defRPr>
            </a:lvl5pPr>
            <a:lvl6pPr marL="2743200" marR="0" lvl="5" indent="-317500" algn="l" rtl="0">
              <a:lnSpc>
                <a:spcPct val="115000"/>
              </a:lnSpc>
              <a:spcBef>
                <a:spcPts val="1600"/>
              </a:spcBef>
              <a:spcAft>
                <a:spcPts val="0"/>
              </a:spcAft>
              <a:buClr>
                <a:srgbClr val="434343"/>
              </a:buClr>
              <a:buSzPts val="1400"/>
              <a:buFont typeface="Asap"/>
              <a:buChar char="■"/>
              <a:defRPr sz="1400" b="0" i="0" u="none" strike="noStrike" cap="none">
                <a:solidFill>
                  <a:srgbClr val="434343"/>
                </a:solidFill>
                <a:latin typeface="Asap"/>
                <a:ea typeface="Asap"/>
                <a:cs typeface="Asap"/>
                <a:sym typeface="Asap"/>
              </a:defRPr>
            </a:lvl6pPr>
            <a:lvl7pPr marL="3200400" marR="0" lvl="6" indent="-317500" algn="l" rtl="0">
              <a:lnSpc>
                <a:spcPct val="115000"/>
              </a:lnSpc>
              <a:spcBef>
                <a:spcPts val="1600"/>
              </a:spcBef>
              <a:spcAft>
                <a:spcPts val="0"/>
              </a:spcAft>
              <a:buClr>
                <a:srgbClr val="434343"/>
              </a:buClr>
              <a:buSzPts val="1400"/>
              <a:buFont typeface="Asap"/>
              <a:buChar char="●"/>
              <a:defRPr sz="1400" b="0" i="0" u="none" strike="noStrike" cap="none">
                <a:solidFill>
                  <a:srgbClr val="434343"/>
                </a:solidFill>
                <a:latin typeface="Asap"/>
                <a:ea typeface="Asap"/>
                <a:cs typeface="Asap"/>
                <a:sym typeface="Asap"/>
              </a:defRPr>
            </a:lvl7pPr>
            <a:lvl8pPr marL="3657600" marR="0" lvl="7" indent="-317500" algn="l" rtl="0">
              <a:lnSpc>
                <a:spcPct val="115000"/>
              </a:lnSpc>
              <a:spcBef>
                <a:spcPts val="1600"/>
              </a:spcBef>
              <a:spcAft>
                <a:spcPts val="0"/>
              </a:spcAft>
              <a:buClr>
                <a:srgbClr val="434343"/>
              </a:buClr>
              <a:buSzPts val="1400"/>
              <a:buFont typeface="Asap"/>
              <a:buChar char="○"/>
              <a:defRPr sz="1400" b="0" i="0" u="none" strike="noStrike" cap="none">
                <a:solidFill>
                  <a:srgbClr val="434343"/>
                </a:solidFill>
                <a:latin typeface="Asap"/>
                <a:ea typeface="Asap"/>
                <a:cs typeface="Asap"/>
                <a:sym typeface="Asap"/>
              </a:defRPr>
            </a:lvl8pPr>
            <a:lvl9pPr marL="4114800" marR="0" lvl="8" indent="-317500" algn="l" rtl="0">
              <a:lnSpc>
                <a:spcPct val="115000"/>
              </a:lnSpc>
              <a:spcBef>
                <a:spcPts val="1600"/>
              </a:spcBef>
              <a:spcAft>
                <a:spcPts val="1600"/>
              </a:spcAft>
              <a:buClr>
                <a:srgbClr val="434343"/>
              </a:buClr>
              <a:buSzPts val="1400"/>
              <a:buFont typeface="Asap"/>
              <a:buChar char="■"/>
              <a:defRPr sz="1400" b="0" i="0" u="none" strike="noStrike" cap="none">
                <a:solidFill>
                  <a:srgbClr val="434343"/>
                </a:solidFill>
                <a:latin typeface="Asap"/>
                <a:ea typeface="Asap"/>
                <a:cs typeface="Asap"/>
                <a:sym typeface="Asap"/>
              </a:defRPr>
            </a:lvl9pPr>
          </a:lstStyle>
          <a:p>
            <a:pPr marL="127000" indent="0">
              <a:buFont typeface="Asap"/>
              <a:buNone/>
            </a:pP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Những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chú</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chim</a:t>
            </a:r>
            <a:r>
              <a:rPr lang="en-US" sz="2800" dirty="0">
                <a:latin typeface="Calibri" panose="020F0502020204030204" pitchFamily="34" charset="0"/>
                <a:cs typeface="Calibri" panose="020F0502020204030204" pitchFamily="34" charset="0"/>
              </a:rPr>
              <a:t> non </a:t>
            </a:r>
            <a:r>
              <a:rPr lang="en-US" sz="2800" dirty="0" err="1">
                <a:latin typeface="Calibri" panose="020F0502020204030204" pitchFamily="34" charset="0"/>
                <a:cs typeface="Calibri" panose="020F0502020204030204" pitchFamily="34" charset="0"/>
              </a:rPr>
              <a:t>còn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yếu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ớt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lông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còn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ướt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chưa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Vì</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vậy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chúng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vẫn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cần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sự</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chăm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sóc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từ</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bố</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mẹ</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chưa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tự</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kiếm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mối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a:t>
            </a:r>
            <a:br>
              <a:rPr lang="en-US" sz="2800" dirty="0">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p:txBody>
      </p:sp>
      <p:grpSp>
        <p:nvGrpSpPr>
          <p:cNvPr id="12" name="Google Shape;2508;p76">
            <a:extLst>
              <a:ext uri="{FF2B5EF4-FFF2-40B4-BE49-F238E27FC236}">
                <a16:creationId xmlns="" xmlns:a16="http://schemas.microsoft.com/office/drawing/2014/main" id="{EB048156-D94B-49DE-B4AE-ED9B6799DE49}"/>
              </a:ext>
            </a:extLst>
          </p:cNvPr>
          <p:cNvGrpSpPr/>
          <p:nvPr/>
        </p:nvGrpSpPr>
        <p:grpSpPr>
          <a:xfrm>
            <a:off x="-11655" y="4116451"/>
            <a:ext cx="1041783" cy="951412"/>
            <a:chOff x="5447825" y="3601775"/>
            <a:chExt cx="730000" cy="666675"/>
          </a:xfrm>
        </p:grpSpPr>
        <p:grpSp>
          <p:nvGrpSpPr>
            <p:cNvPr id="13" name="Google Shape;2509;p76">
              <a:extLst>
                <a:ext uri="{FF2B5EF4-FFF2-40B4-BE49-F238E27FC236}">
                  <a16:creationId xmlns="" xmlns:a16="http://schemas.microsoft.com/office/drawing/2014/main" id="{B744838E-A6D8-44BC-8A85-078862B19C44}"/>
                </a:ext>
              </a:extLst>
            </p:cNvPr>
            <p:cNvGrpSpPr/>
            <p:nvPr/>
          </p:nvGrpSpPr>
          <p:grpSpPr>
            <a:xfrm>
              <a:off x="5447825" y="3601775"/>
              <a:ext cx="730000" cy="563475"/>
              <a:chOff x="5447825" y="3601775"/>
              <a:chExt cx="730000" cy="563475"/>
            </a:xfrm>
          </p:grpSpPr>
          <p:sp>
            <p:nvSpPr>
              <p:cNvPr id="18" name="Google Shape;2510;p76">
                <a:extLst>
                  <a:ext uri="{FF2B5EF4-FFF2-40B4-BE49-F238E27FC236}">
                    <a16:creationId xmlns="" xmlns:a16="http://schemas.microsoft.com/office/drawing/2014/main" id="{6A29E654-F1AD-4C6A-ADE1-4340AE1BD582}"/>
                  </a:ext>
                </a:extLst>
              </p:cNvPr>
              <p:cNvSpPr/>
              <p:nvPr/>
            </p:nvSpPr>
            <p:spPr>
              <a:xfrm>
                <a:off x="5780700" y="4021350"/>
                <a:ext cx="391050" cy="143900"/>
              </a:xfrm>
              <a:custGeom>
                <a:avLst/>
                <a:gdLst/>
                <a:ahLst/>
                <a:cxnLst/>
                <a:rect l="l" t="t" r="r" b="b"/>
                <a:pathLst>
                  <a:path w="15642" h="5756" extrusionOk="0">
                    <a:moveTo>
                      <a:pt x="6782" y="0"/>
                    </a:moveTo>
                    <a:cubicBezTo>
                      <a:pt x="3158" y="0"/>
                      <a:pt x="0" y="836"/>
                      <a:pt x="921" y="3975"/>
                    </a:cubicBezTo>
                    <a:cubicBezTo>
                      <a:pt x="1294" y="5248"/>
                      <a:pt x="2597" y="5755"/>
                      <a:pt x="4296" y="5755"/>
                    </a:cubicBezTo>
                    <a:cubicBezTo>
                      <a:pt x="8075" y="5755"/>
                      <a:pt x="13815" y="3247"/>
                      <a:pt x="15641" y="1085"/>
                    </a:cubicBezTo>
                    <a:cubicBezTo>
                      <a:pt x="15641" y="1085"/>
                      <a:pt x="10909" y="0"/>
                      <a:pt x="6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11;p76">
                <a:extLst>
                  <a:ext uri="{FF2B5EF4-FFF2-40B4-BE49-F238E27FC236}">
                    <a16:creationId xmlns="" xmlns:a16="http://schemas.microsoft.com/office/drawing/2014/main" id="{6E15DC61-D9EF-4CDE-A51A-75027B490514}"/>
                  </a:ext>
                </a:extLst>
              </p:cNvPr>
              <p:cNvSpPr/>
              <p:nvPr/>
            </p:nvSpPr>
            <p:spPr>
              <a:xfrm>
                <a:off x="5842000" y="3836150"/>
                <a:ext cx="335825" cy="124450"/>
              </a:xfrm>
              <a:custGeom>
                <a:avLst/>
                <a:gdLst/>
                <a:ahLst/>
                <a:cxnLst/>
                <a:rect l="l" t="t" r="r" b="b"/>
                <a:pathLst>
                  <a:path w="13433" h="4978" extrusionOk="0">
                    <a:moveTo>
                      <a:pt x="7280" y="1"/>
                    </a:moveTo>
                    <a:cubicBezTo>
                      <a:pt x="3698" y="1"/>
                      <a:pt x="1" y="691"/>
                      <a:pt x="643" y="3658"/>
                    </a:cubicBezTo>
                    <a:cubicBezTo>
                      <a:pt x="846" y="4598"/>
                      <a:pt x="1723" y="4977"/>
                      <a:pt x="2939" y="4977"/>
                    </a:cubicBezTo>
                    <a:cubicBezTo>
                      <a:pt x="6090" y="4977"/>
                      <a:pt x="11522" y="2435"/>
                      <a:pt x="13433" y="525"/>
                    </a:cubicBezTo>
                    <a:cubicBezTo>
                      <a:pt x="13433" y="525"/>
                      <a:pt x="10400" y="1"/>
                      <a:pt x="7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12;p76">
                <a:extLst>
                  <a:ext uri="{FF2B5EF4-FFF2-40B4-BE49-F238E27FC236}">
                    <a16:creationId xmlns="" xmlns:a16="http://schemas.microsoft.com/office/drawing/2014/main" id="{2F8E6F7E-7A44-4D68-983D-CAE8C01F9844}"/>
                  </a:ext>
                </a:extLst>
              </p:cNvPr>
              <p:cNvSpPr/>
              <p:nvPr/>
            </p:nvSpPr>
            <p:spPr>
              <a:xfrm>
                <a:off x="5731450" y="3607850"/>
                <a:ext cx="380175" cy="224125"/>
              </a:xfrm>
              <a:custGeom>
                <a:avLst/>
                <a:gdLst/>
                <a:ahLst/>
                <a:cxnLst/>
                <a:rect l="l" t="t" r="r" b="b"/>
                <a:pathLst>
                  <a:path w="15207" h="8965" extrusionOk="0">
                    <a:moveTo>
                      <a:pt x="15207" y="0"/>
                    </a:moveTo>
                    <a:cubicBezTo>
                      <a:pt x="15206" y="0"/>
                      <a:pt x="0" y="3620"/>
                      <a:pt x="4336" y="8441"/>
                    </a:cubicBezTo>
                    <a:cubicBezTo>
                      <a:pt x="4659" y="8801"/>
                      <a:pt x="5090" y="8965"/>
                      <a:pt x="5596" y="8965"/>
                    </a:cubicBezTo>
                    <a:cubicBezTo>
                      <a:pt x="8307" y="8965"/>
                      <a:pt x="13170" y="4269"/>
                      <a:pt x="152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13;p76">
                <a:extLst>
                  <a:ext uri="{FF2B5EF4-FFF2-40B4-BE49-F238E27FC236}">
                    <a16:creationId xmlns="" xmlns:a16="http://schemas.microsoft.com/office/drawing/2014/main" id="{1214F92B-99B4-4DD7-89D0-345042F65B50}"/>
                  </a:ext>
                </a:extLst>
              </p:cNvPr>
              <p:cNvSpPr/>
              <p:nvPr/>
            </p:nvSpPr>
            <p:spPr>
              <a:xfrm>
                <a:off x="5611975" y="3601775"/>
                <a:ext cx="189200" cy="278950"/>
              </a:xfrm>
              <a:custGeom>
                <a:avLst/>
                <a:gdLst/>
                <a:ahLst/>
                <a:cxnLst/>
                <a:rect l="l" t="t" r="r" b="b"/>
                <a:pathLst>
                  <a:path w="7568" h="11158" extrusionOk="0">
                    <a:moveTo>
                      <a:pt x="673" y="1"/>
                    </a:moveTo>
                    <a:cubicBezTo>
                      <a:pt x="673" y="1"/>
                      <a:pt x="0" y="11158"/>
                      <a:pt x="3811" y="11158"/>
                    </a:cubicBezTo>
                    <a:cubicBezTo>
                      <a:pt x="3964" y="11158"/>
                      <a:pt x="4125" y="11140"/>
                      <a:pt x="4293" y="11102"/>
                    </a:cubicBezTo>
                    <a:cubicBezTo>
                      <a:pt x="7568" y="10373"/>
                      <a:pt x="4293" y="3134"/>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14;p76">
                <a:extLst>
                  <a:ext uri="{FF2B5EF4-FFF2-40B4-BE49-F238E27FC236}">
                    <a16:creationId xmlns="" xmlns:a16="http://schemas.microsoft.com/office/drawing/2014/main" id="{218FAA19-2BF3-421D-893F-306434A5F3DD}"/>
                  </a:ext>
                </a:extLst>
              </p:cNvPr>
              <p:cNvSpPr/>
              <p:nvPr/>
            </p:nvSpPr>
            <p:spPr>
              <a:xfrm>
                <a:off x="5447825" y="3831025"/>
                <a:ext cx="345025" cy="291250"/>
              </a:xfrm>
              <a:custGeom>
                <a:avLst/>
                <a:gdLst/>
                <a:ahLst/>
                <a:cxnLst/>
                <a:rect l="l" t="t" r="r" b="b"/>
                <a:pathLst>
                  <a:path w="13801" h="11650" extrusionOk="0">
                    <a:moveTo>
                      <a:pt x="0" y="0"/>
                    </a:moveTo>
                    <a:cubicBezTo>
                      <a:pt x="0" y="1"/>
                      <a:pt x="2214" y="11650"/>
                      <a:pt x="6326" y="11650"/>
                    </a:cubicBezTo>
                    <a:cubicBezTo>
                      <a:pt x="6912" y="11650"/>
                      <a:pt x="7537" y="11413"/>
                      <a:pt x="8199" y="10872"/>
                    </a:cubicBezTo>
                    <a:cubicBezTo>
                      <a:pt x="13801" y="6281"/>
                      <a:pt x="1" y="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2515;p76">
              <a:extLst>
                <a:ext uri="{FF2B5EF4-FFF2-40B4-BE49-F238E27FC236}">
                  <a16:creationId xmlns="" xmlns:a16="http://schemas.microsoft.com/office/drawing/2014/main" id="{0C805F39-1A01-4A90-AED6-DE08FE9E4184}"/>
                </a:ext>
              </a:extLst>
            </p:cNvPr>
            <p:cNvGrpSpPr/>
            <p:nvPr/>
          </p:nvGrpSpPr>
          <p:grpSpPr>
            <a:xfrm>
              <a:off x="5522325" y="3707425"/>
              <a:ext cx="478050" cy="561025"/>
              <a:chOff x="5522325" y="3707425"/>
              <a:chExt cx="478050" cy="561025"/>
            </a:xfrm>
          </p:grpSpPr>
          <p:sp>
            <p:nvSpPr>
              <p:cNvPr id="15" name="Google Shape;2516;p76">
                <a:extLst>
                  <a:ext uri="{FF2B5EF4-FFF2-40B4-BE49-F238E27FC236}">
                    <a16:creationId xmlns="" xmlns:a16="http://schemas.microsoft.com/office/drawing/2014/main" id="{05F303F9-BD1E-4974-ABEE-6016757E022F}"/>
                  </a:ext>
                </a:extLst>
              </p:cNvPr>
              <p:cNvSpPr/>
              <p:nvPr/>
            </p:nvSpPr>
            <p:spPr>
              <a:xfrm>
                <a:off x="5661400" y="3719600"/>
                <a:ext cx="273100" cy="548850"/>
              </a:xfrm>
              <a:custGeom>
                <a:avLst/>
                <a:gdLst/>
                <a:ahLst/>
                <a:cxnLst/>
                <a:rect l="l" t="t" r="r" b="b"/>
                <a:pathLst>
                  <a:path w="10924" h="21954" extrusionOk="0">
                    <a:moveTo>
                      <a:pt x="10518" y="0"/>
                    </a:moveTo>
                    <a:cubicBezTo>
                      <a:pt x="10438" y="0"/>
                      <a:pt x="10359" y="27"/>
                      <a:pt x="10297" y="83"/>
                    </a:cubicBezTo>
                    <a:cubicBezTo>
                      <a:pt x="10207" y="148"/>
                      <a:pt x="8289" y="1785"/>
                      <a:pt x="6063" y="5264"/>
                    </a:cubicBezTo>
                    <a:cubicBezTo>
                      <a:pt x="4005" y="8461"/>
                      <a:pt x="1293" y="13871"/>
                      <a:pt x="26" y="21545"/>
                    </a:cubicBezTo>
                    <a:cubicBezTo>
                      <a:pt x="1" y="21737"/>
                      <a:pt x="129" y="21916"/>
                      <a:pt x="321" y="21954"/>
                    </a:cubicBezTo>
                    <a:lnTo>
                      <a:pt x="385" y="21954"/>
                    </a:lnTo>
                    <a:cubicBezTo>
                      <a:pt x="551" y="21954"/>
                      <a:pt x="705" y="21826"/>
                      <a:pt x="730" y="21660"/>
                    </a:cubicBezTo>
                    <a:cubicBezTo>
                      <a:pt x="3096" y="7246"/>
                      <a:pt x="10681" y="697"/>
                      <a:pt x="10758" y="634"/>
                    </a:cubicBezTo>
                    <a:cubicBezTo>
                      <a:pt x="10898" y="506"/>
                      <a:pt x="10923" y="276"/>
                      <a:pt x="10795" y="122"/>
                    </a:cubicBezTo>
                    <a:cubicBezTo>
                      <a:pt x="10724" y="43"/>
                      <a:pt x="10620" y="0"/>
                      <a:pt x="10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17;p76">
                <a:extLst>
                  <a:ext uri="{FF2B5EF4-FFF2-40B4-BE49-F238E27FC236}">
                    <a16:creationId xmlns="" xmlns:a16="http://schemas.microsoft.com/office/drawing/2014/main" id="{341F2517-5351-4273-BA5A-BAE173530582}"/>
                  </a:ext>
                </a:extLst>
              </p:cNvPr>
              <p:cNvSpPr/>
              <p:nvPr/>
            </p:nvSpPr>
            <p:spPr>
              <a:xfrm>
                <a:off x="5660775" y="3707425"/>
                <a:ext cx="339600" cy="289575"/>
              </a:xfrm>
              <a:custGeom>
                <a:avLst/>
                <a:gdLst/>
                <a:ahLst/>
                <a:cxnLst/>
                <a:rect l="l" t="t" r="r" b="b"/>
                <a:pathLst>
                  <a:path w="13584" h="11583" extrusionOk="0">
                    <a:moveTo>
                      <a:pt x="407" y="0"/>
                    </a:moveTo>
                    <a:cubicBezTo>
                      <a:pt x="366" y="0"/>
                      <a:pt x="323" y="7"/>
                      <a:pt x="282" y="21"/>
                    </a:cubicBezTo>
                    <a:cubicBezTo>
                      <a:pt x="103" y="98"/>
                      <a:pt x="0" y="302"/>
                      <a:pt x="77" y="481"/>
                    </a:cubicBezTo>
                    <a:cubicBezTo>
                      <a:pt x="103" y="570"/>
                      <a:pt x="3198" y="8923"/>
                      <a:pt x="3428" y="11263"/>
                    </a:cubicBezTo>
                    <a:cubicBezTo>
                      <a:pt x="3441" y="11391"/>
                      <a:pt x="3518" y="11493"/>
                      <a:pt x="3646" y="11544"/>
                    </a:cubicBezTo>
                    <a:cubicBezTo>
                      <a:pt x="3684" y="11570"/>
                      <a:pt x="3735" y="11583"/>
                      <a:pt x="3786" y="11583"/>
                    </a:cubicBezTo>
                    <a:cubicBezTo>
                      <a:pt x="3863" y="11583"/>
                      <a:pt x="3927" y="11557"/>
                      <a:pt x="3991" y="11518"/>
                    </a:cubicBezTo>
                    <a:cubicBezTo>
                      <a:pt x="4030" y="11481"/>
                      <a:pt x="8097" y="8654"/>
                      <a:pt x="13264" y="7707"/>
                    </a:cubicBezTo>
                    <a:cubicBezTo>
                      <a:pt x="13455" y="7681"/>
                      <a:pt x="13583" y="7490"/>
                      <a:pt x="13558" y="7298"/>
                    </a:cubicBezTo>
                    <a:cubicBezTo>
                      <a:pt x="13523" y="7123"/>
                      <a:pt x="13359" y="7001"/>
                      <a:pt x="13185" y="7001"/>
                    </a:cubicBezTo>
                    <a:cubicBezTo>
                      <a:pt x="13169" y="7001"/>
                      <a:pt x="13152" y="7002"/>
                      <a:pt x="13136" y="7004"/>
                    </a:cubicBezTo>
                    <a:cubicBezTo>
                      <a:pt x="8800" y="7797"/>
                      <a:pt x="5295" y="9830"/>
                      <a:pt x="4055" y="10623"/>
                    </a:cubicBezTo>
                    <a:cubicBezTo>
                      <a:pt x="3505" y="7681"/>
                      <a:pt x="858" y="558"/>
                      <a:pt x="742" y="238"/>
                    </a:cubicBezTo>
                    <a:cubicBezTo>
                      <a:pt x="692" y="88"/>
                      <a:pt x="556" y="0"/>
                      <a:pt x="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18;p76">
                <a:extLst>
                  <a:ext uri="{FF2B5EF4-FFF2-40B4-BE49-F238E27FC236}">
                    <a16:creationId xmlns="" xmlns:a16="http://schemas.microsoft.com/office/drawing/2014/main" id="{EBAC1B5A-23BB-4B4B-B556-779003A4B9F5}"/>
                  </a:ext>
                </a:extLst>
              </p:cNvPr>
              <p:cNvSpPr/>
              <p:nvPr/>
            </p:nvSpPr>
            <p:spPr>
              <a:xfrm>
                <a:off x="5522325" y="3936900"/>
                <a:ext cx="441600" cy="253225"/>
              </a:xfrm>
              <a:custGeom>
                <a:avLst/>
                <a:gdLst/>
                <a:ahLst/>
                <a:cxnLst/>
                <a:rect l="l" t="t" r="r" b="b"/>
                <a:pathLst>
                  <a:path w="17664" h="10129" extrusionOk="0">
                    <a:moveTo>
                      <a:pt x="393" y="0"/>
                    </a:moveTo>
                    <a:cubicBezTo>
                      <a:pt x="295" y="0"/>
                      <a:pt x="197" y="39"/>
                      <a:pt x="129" y="114"/>
                    </a:cubicBezTo>
                    <a:cubicBezTo>
                      <a:pt x="1" y="267"/>
                      <a:pt x="13" y="498"/>
                      <a:pt x="154" y="626"/>
                    </a:cubicBezTo>
                    <a:cubicBezTo>
                      <a:pt x="192" y="664"/>
                      <a:pt x="4208" y="4258"/>
                      <a:pt x="6089" y="9885"/>
                    </a:cubicBezTo>
                    <a:cubicBezTo>
                      <a:pt x="6127" y="10001"/>
                      <a:pt x="6229" y="10090"/>
                      <a:pt x="6357" y="10116"/>
                    </a:cubicBezTo>
                    <a:cubicBezTo>
                      <a:pt x="6382" y="10129"/>
                      <a:pt x="6408" y="10129"/>
                      <a:pt x="6434" y="10129"/>
                    </a:cubicBezTo>
                    <a:cubicBezTo>
                      <a:pt x="6524" y="10129"/>
                      <a:pt x="6626" y="10090"/>
                      <a:pt x="6689" y="10013"/>
                    </a:cubicBezTo>
                    <a:cubicBezTo>
                      <a:pt x="6726" y="9977"/>
                      <a:pt x="10578" y="5988"/>
                      <a:pt x="16330" y="5988"/>
                    </a:cubicBezTo>
                    <a:cubicBezTo>
                      <a:pt x="16637" y="5988"/>
                      <a:pt x="16949" y="5999"/>
                      <a:pt x="17267" y="6023"/>
                    </a:cubicBezTo>
                    <a:cubicBezTo>
                      <a:pt x="17275" y="6023"/>
                      <a:pt x="17283" y="6024"/>
                      <a:pt x="17290" y="6024"/>
                    </a:cubicBezTo>
                    <a:cubicBezTo>
                      <a:pt x="17473" y="6024"/>
                      <a:pt x="17638" y="5875"/>
                      <a:pt x="17651" y="5690"/>
                    </a:cubicBezTo>
                    <a:cubicBezTo>
                      <a:pt x="17663" y="5499"/>
                      <a:pt x="17510" y="5320"/>
                      <a:pt x="17318" y="5307"/>
                    </a:cubicBezTo>
                    <a:cubicBezTo>
                      <a:pt x="16979" y="5282"/>
                      <a:pt x="16645" y="5270"/>
                      <a:pt x="16317" y="5270"/>
                    </a:cubicBezTo>
                    <a:cubicBezTo>
                      <a:pt x="11305" y="5270"/>
                      <a:pt x="7752" y="8062"/>
                      <a:pt x="6587" y="9131"/>
                    </a:cubicBezTo>
                    <a:cubicBezTo>
                      <a:pt x="4580" y="3618"/>
                      <a:pt x="794" y="230"/>
                      <a:pt x="627" y="88"/>
                    </a:cubicBezTo>
                    <a:cubicBezTo>
                      <a:pt x="562" y="29"/>
                      <a:pt x="478" y="0"/>
                      <a:pt x="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796759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p:tgtEl>
                                          <p:spTgt spid="2">
                                            <p:txEl>
                                              <p:pRg st="0" end="0"/>
                                            </p:txEl>
                                          </p:spTgt>
                                        </p:tgtEl>
                                        <p:attrNameLst>
                                          <p:attrName>ppt_y</p:attrName>
                                        </p:attrNameLst>
                                      </p:cBhvr>
                                      <p:tavLst>
                                        <p:tav tm="0">
                                          <p:val>
                                            <p:strVal val="ppt_y"/>
                                          </p:val>
                                        </p:tav>
                                        <p:tav tm="100000">
                                          <p:val>
                                            <p:strVal val="1+ppt_h/2"/>
                                          </p:val>
                                        </p:tav>
                                      </p:tavLst>
                                    </p:anim>
                                    <p:set>
                                      <p:cBhvr>
                                        <p:cTn id="15"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F4167E5-551C-41E1-85F2-2A4F9AB147B8}"/>
              </a:ext>
            </a:extLst>
          </p:cNvPr>
          <p:cNvPicPr>
            <a:picLocks noChangeAspect="1"/>
          </p:cNvPicPr>
          <p:nvPr/>
        </p:nvPicPr>
        <p:blipFill rotWithShape="1">
          <a:blip r:embed="rId2"/>
          <a:srcRect l="11186" t="19454" r="20452" b="5555"/>
          <a:stretch/>
        </p:blipFill>
        <p:spPr>
          <a:xfrm>
            <a:off x="423893" y="145334"/>
            <a:ext cx="3409320" cy="1840911"/>
          </a:xfrm>
          <a:prstGeom prst="rect">
            <a:avLst/>
          </a:prstGeom>
        </p:spPr>
      </p:pic>
      <p:pic>
        <p:nvPicPr>
          <p:cNvPr id="7" name="Picture 6">
            <a:extLst>
              <a:ext uri="{FF2B5EF4-FFF2-40B4-BE49-F238E27FC236}">
                <a16:creationId xmlns="" xmlns:a16="http://schemas.microsoft.com/office/drawing/2014/main" id="{837679BC-33EA-43B8-B0AD-9CE35F3447AD}"/>
              </a:ext>
            </a:extLst>
          </p:cNvPr>
          <p:cNvPicPr>
            <a:picLocks noChangeAspect="1"/>
          </p:cNvPicPr>
          <p:nvPr/>
        </p:nvPicPr>
        <p:blipFill rotWithShape="1">
          <a:blip r:embed="rId3"/>
          <a:srcRect l="1203" t="9131" r="3186"/>
          <a:stretch/>
        </p:blipFill>
        <p:spPr>
          <a:xfrm>
            <a:off x="423893" y="2468804"/>
            <a:ext cx="3409320" cy="2049073"/>
          </a:xfrm>
          <a:prstGeom prst="rect">
            <a:avLst/>
          </a:prstGeom>
        </p:spPr>
      </p:pic>
      <p:pic>
        <p:nvPicPr>
          <p:cNvPr id="9" name="Picture 8">
            <a:extLst>
              <a:ext uri="{FF2B5EF4-FFF2-40B4-BE49-F238E27FC236}">
                <a16:creationId xmlns="" xmlns:a16="http://schemas.microsoft.com/office/drawing/2014/main" id="{2F5E7844-A446-4E01-A476-6E26D28D45A9}"/>
              </a:ext>
            </a:extLst>
          </p:cNvPr>
          <p:cNvPicPr>
            <a:picLocks noChangeAspect="1"/>
          </p:cNvPicPr>
          <p:nvPr/>
        </p:nvPicPr>
        <p:blipFill rotWithShape="1">
          <a:blip r:embed="rId4"/>
          <a:srcRect l="13664" t="4758" r="4248" b="13186"/>
          <a:stretch/>
        </p:blipFill>
        <p:spPr>
          <a:xfrm>
            <a:off x="4911115" y="2468804"/>
            <a:ext cx="3578878" cy="2152019"/>
          </a:xfrm>
          <a:prstGeom prst="rect">
            <a:avLst/>
          </a:prstGeom>
        </p:spPr>
      </p:pic>
      <p:sp>
        <p:nvSpPr>
          <p:cNvPr id="12" name="Text Placeholder 1">
            <a:extLst>
              <a:ext uri="{FF2B5EF4-FFF2-40B4-BE49-F238E27FC236}">
                <a16:creationId xmlns="" xmlns:a16="http://schemas.microsoft.com/office/drawing/2014/main" id="{20BC38BF-DBD5-420B-8BBD-5B2A38896BA6}"/>
              </a:ext>
            </a:extLst>
          </p:cNvPr>
          <p:cNvSpPr txBox="1">
            <a:spLocks/>
          </p:cNvSpPr>
          <p:nvPr/>
        </p:nvSpPr>
        <p:spPr>
          <a:xfrm>
            <a:off x="267746" y="1895020"/>
            <a:ext cx="3232408" cy="499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sap"/>
              <a:buNone/>
              <a:defRPr sz="1800" b="0" i="0" u="none" strike="noStrike" cap="none">
                <a:solidFill>
                  <a:schemeClr val="dk1"/>
                </a:solidFill>
                <a:latin typeface="Asap"/>
                <a:ea typeface="Asap"/>
                <a:cs typeface="Asap"/>
                <a:sym typeface="Asap"/>
              </a:defRPr>
            </a:lvl1pPr>
            <a:lvl2pPr marL="914400" marR="0" lvl="1"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2pPr>
            <a:lvl3pPr marL="1371600" marR="0" lvl="2"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3pPr>
            <a:lvl4pPr marL="1828800" marR="0" lvl="3"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4pPr>
            <a:lvl5pPr marL="2286000" marR="0" lvl="4"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5pPr>
            <a:lvl6pPr marL="2743200" marR="0" lvl="5"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6pPr>
            <a:lvl7pPr marL="3200400" marR="0" lvl="6"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7pPr>
            <a:lvl8pPr marL="3657600" marR="0" lvl="7"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8pPr>
            <a:lvl9pPr marL="4114800" marR="0" lvl="8"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9pPr>
          </a:lstStyle>
          <a:p>
            <a:pPr marL="127000" indent="0"/>
            <a:r>
              <a:rPr lang="en-US" sz="2400" b="1" dirty="0" err="1">
                <a:latin typeface="Calibri" panose="020F0502020204030204" pitchFamily="34" charset="0"/>
                <a:cs typeface="Calibri" panose="020F0502020204030204" pitchFamily="34" charset="0"/>
              </a:rPr>
              <a:t>Chim</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làm</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tổ</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trên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cây</a:t>
            </a:r>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 xmlns:a16="http://schemas.microsoft.com/office/drawing/2014/main" id="{0152B6D2-BE84-43AA-B161-9D88F319AF73}"/>
              </a:ext>
            </a:extLst>
          </p:cNvPr>
          <p:cNvPicPr>
            <a:picLocks noChangeAspect="1"/>
          </p:cNvPicPr>
          <p:nvPr/>
        </p:nvPicPr>
        <p:blipFill rotWithShape="1">
          <a:blip r:embed="rId5"/>
          <a:srcRect l="25430"/>
          <a:stretch/>
        </p:blipFill>
        <p:spPr>
          <a:xfrm>
            <a:off x="4838447" y="145334"/>
            <a:ext cx="3651545" cy="1840911"/>
          </a:xfrm>
          <a:prstGeom prst="rect">
            <a:avLst/>
          </a:prstGeom>
        </p:spPr>
      </p:pic>
      <p:sp>
        <p:nvSpPr>
          <p:cNvPr id="15" name="Text Placeholder 1">
            <a:extLst>
              <a:ext uri="{FF2B5EF4-FFF2-40B4-BE49-F238E27FC236}">
                <a16:creationId xmlns="" xmlns:a16="http://schemas.microsoft.com/office/drawing/2014/main" id="{5F3EF383-978E-4CBC-ADA1-5FE7DC080E0D}"/>
              </a:ext>
            </a:extLst>
          </p:cNvPr>
          <p:cNvSpPr txBox="1">
            <a:spLocks/>
          </p:cNvSpPr>
          <p:nvPr/>
        </p:nvSpPr>
        <p:spPr>
          <a:xfrm>
            <a:off x="4628807" y="1895019"/>
            <a:ext cx="4091299" cy="499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sap"/>
              <a:buNone/>
              <a:defRPr sz="1800" b="0" i="0" u="none" strike="noStrike" cap="none">
                <a:solidFill>
                  <a:schemeClr val="dk1"/>
                </a:solidFill>
                <a:latin typeface="Asap"/>
                <a:ea typeface="Asap"/>
                <a:cs typeface="Asap"/>
                <a:sym typeface="Asap"/>
              </a:defRPr>
            </a:lvl1pPr>
            <a:lvl2pPr marL="914400" marR="0" lvl="1"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2pPr>
            <a:lvl3pPr marL="1371600" marR="0" lvl="2"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3pPr>
            <a:lvl4pPr marL="1828800" marR="0" lvl="3"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4pPr>
            <a:lvl5pPr marL="2286000" marR="0" lvl="4"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5pPr>
            <a:lvl6pPr marL="2743200" marR="0" lvl="5"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6pPr>
            <a:lvl7pPr marL="3200400" marR="0" lvl="6"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7pPr>
            <a:lvl8pPr marL="3657600" marR="0" lvl="7"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8pPr>
            <a:lvl9pPr marL="4114800" marR="0" lvl="8"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9pPr>
          </a:lstStyle>
          <a:p>
            <a:pPr marL="127000" indent="0"/>
            <a:r>
              <a:rPr lang="en-US" sz="2400" b="1" dirty="0">
                <a:latin typeface="Calibri" panose="020F0502020204030204" pitchFamily="34" charset="0"/>
                <a:cs typeface="Calibri" panose="020F0502020204030204" pitchFamily="34" charset="0"/>
              </a:rPr>
              <a:t>Khi </a:t>
            </a:r>
            <a:r>
              <a:rPr lang="en-US" sz="2400" b="1" dirty="0" err="1">
                <a:latin typeface="Calibri" panose="020F0502020204030204" pitchFamily="34" charset="0"/>
                <a:cs typeface="Calibri" panose="020F0502020204030204" pitchFamily="34" charset="0"/>
              </a:rPr>
              <a:t>mới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nở</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chim</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còn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yếu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ớt</a:t>
            </a:r>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sp>
        <p:nvSpPr>
          <p:cNvPr id="16" name="Text Placeholder 1">
            <a:extLst>
              <a:ext uri="{FF2B5EF4-FFF2-40B4-BE49-F238E27FC236}">
                <a16:creationId xmlns="" xmlns:a16="http://schemas.microsoft.com/office/drawing/2014/main" id="{E36577C2-0D6A-446E-BF68-AC940F478805}"/>
              </a:ext>
            </a:extLst>
          </p:cNvPr>
          <p:cNvSpPr txBox="1">
            <a:spLocks/>
          </p:cNvSpPr>
          <p:nvPr/>
        </p:nvSpPr>
        <p:spPr>
          <a:xfrm>
            <a:off x="42390" y="4481152"/>
            <a:ext cx="4311608" cy="499225"/>
          </a:xfrm>
          <a:prstGeom prst="rect">
            <a:avLst/>
          </a:prstGeom>
          <a:solidFill>
            <a:schemeClr val="accent4"/>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sap"/>
              <a:buNone/>
              <a:defRPr sz="1800" b="0" i="0" u="none" strike="noStrike" cap="none">
                <a:solidFill>
                  <a:schemeClr val="dk1"/>
                </a:solidFill>
                <a:latin typeface="Asap"/>
                <a:ea typeface="Asap"/>
                <a:cs typeface="Asap"/>
                <a:sym typeface="Asap"/>
              </a:defRPr>
            </a:lvl1pPr>
            <a:lvl2pPr marL="914400" marR="0" lvl="1"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2pPr>
            <a:lvl3pPr marL="1371600" marR="0" lvl="2"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3pPr>
            <a:lvl4pPr marL="1828800" marR="0" lvl="3"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4pPr>
            <a:lvl5pPr marL="2286000" marR="0" lvl="4"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5pPr>
            <a:lvl6pPr marL="2743200" marR="0" lvl="5"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6pPr>
            <a:lvl7pPr marL="3200400" marR="0" lvl="6"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7pPr>
            <a:lvl8pPr marL="3657600" marR="0" lvl="7"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8pPr>
            <a:lvl9pPr marL="4114800" marR="0" lvl="8"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9pPr>
          </a:lstStyle>
          <a:p>
            <a:pPr marL="127000" indent="0"/>
            <a:r>
              <a:rPr lang="en-US" sz="2000" b="1" dirty="0" err="1">
                <a:latin typeface="Calibri" panose="020F0502020204030204" pitchFamily="34" charset="0"/>
                <a:cs typeface="Calibri" panose="020F0502020204030204" pitchFamily="34" charset="0"/>
              </a:rPr>
              <a:t>Cần</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được</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sự</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chăm</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sóc</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của</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bố</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mẹ</a:t>
            </a:r>
            <a:r>
              <a:rPr lang="en-US" sz="1600" b="1" dirty="0">
                <a:latin typeface="Calibri" panose="020F0502020204030204" pitchFamily="34" charset="0"/>
                <a:cs typeface="Calibri" panose="020F0502020204030204" pitchFamily="34" charset="0"/>
              </a:rPr>
              <a:t/>
            </a:r>
            <a:br>
              <a:rPr lang="en-US" sz="1600" b="1" dirty="0">
                <a:latin typeface="Calibri" panose="020F0502020204030204" pitchFamily="34" charset="0"/>
                <a:cs typeface="Calibri" panose="020F0502020204030204" pitchFamily="34" charset="0"/>
              </a:rPr>
            </a:br>
            <a:endParaRPr lang="en-US" sz="1600" b="1" dirty="0">
              <a:latin typeface="Calibri" panose="020F0502020204030204" pitchFamily="34" charset="0"/>
              <a:cs typeface="Calibri" panose="020F0502020204030204" pitchFamily="34" charset="0"/>
            </a:endParaRPr>
          </a:p>
        </p:txBody>
      </p:sp>
      <p:sp>
        <p:nvSpPr>
          <p:cNvPr id="17" name="Text Placeholder 1">
            <a:extLst>
              <a:ext uri="{FF2B5EF4-FFF2-40B4-BE49-F238E27FC236}">
                <a16:creationId xmlns="" xmlns:a16="http://schemas.microsoft.com/office/drawing/2014/main" id="{C0D771B8-6B34-4F2F-9B8C-B6D03E5858A1}"/>
              </a:ext>
            </a:extLst>
          </p:cNvPr>
          <p:cNvSpPr txBox="1">
            <a:spLocks/>
          </p:cNvSpPr>
          <p:nvPr/>
        </p:nvSpPr>
        <p:spPr>
          <a:xfrm>
            <a:off x="5573485" y="4517877"/>
            <a:ext cx="2553169" cy="499225"/>
          </a:xfrm>
          <a:prstGeom prst="rect">
            <a:avLst/>
          </a:prstGeom>
          <a:solidFill>
            <a:schemeClr val="accent4"/>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sap"/>
              <a:buNone/>
              <a:defRPr sz="1800" b="0" i="0" u="none" strike="noStrike" cap="none">
                <a:solidFill>
                  <a:schemeClr val="dk1"/>
                </a:solidFill>
                <a:latin typeface="Asap"/>
                <a:ea typeface="Asap"/>
                <a:cs typeface="Asap"/>
                <a:sym typeface="Asap"/>
              </a:defRPr>
            </a:lvl1pPr>
            <a:lvl2pPr marL="914400" marR="0" lvl="1"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2pPr>
            <a:lvl3pPr marL="1371600" marR="0" lvl="2"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3pPr>
            <a:lvl4pPr marL="1828800" marR="0" lvl="3"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4pPr>
            <a:lvl5pPr marL="2286000" marR="0" lvl="4"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5pPr>
            <a:lvl6pPr marL="2743200" marR="0" lvl="5"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6pPr>
            <a:lvl7pPr marL="3200400" marR="0" lvl="6"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7pPr>
            <a:lvl8pPr marL="3657600" marR="0" lvl="7"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8pPr>
            <a:lvl9pPr marL="4114800" marR="0" lvl="8"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9pPr>
          </a:lstStyle>
          <a:p>
            <a:pPr marL="127000" indent="0"/>
            <a:r>
              <a:rPr lang="en-US" sz="2000" b="1" dirty="0" err="1">
                <a:latin typeface="Calibri" panose="020F0502020204030204" pitchFamily="34" charset="0"/>
                <a:cs typeface="Calibri" panose="020F0502020204030204" pitchFamily="34" charset="0"/>
              </a:rPr>
              <a:t>Chim</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trưởng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thành</a:t>
            </a:r>
            <a:r>
              <a:rPr lang="en-US" sz="1600" b="1" dirty="0">
                <a:latin typeface="Calibri" panose="020F0502020204030204" pitchFamily="34" charset="0"/>
                <a:cs typeface="Calibri" panose="020F0502020204030204" pitchFamily="34" charset="0"/>
              </a:rPr>
              <a:t/>
            </a:r>
            <a:br>
              <a:rPr lang="en-US" sz="1600" b="1" dirty="0">
                <a:latin typeface="Calibri" panose="020F0502020204030204" pitchFamily="34" charset="0"/>
                <a:cs typeface="Calibri" panose="020F0502020204030204" pitchFamily="34" charset="0"/>
              </a:rPr>
            </a:br>
            <a:endParaRPr lang="en-US" sz="1600" b="1" dirty="0">
              <a:latin typeface="Calibri" panose="020F0502020204030204" pitchFamily="34" charset="0"/>
              <a:cs typeface="Calibri" panose="020F0502020204030204" pitchFamily="34" charset="0"/>
            </a:endParaRPr>
          </a:p>
        </p:txBody>
      </p:sp>
      <p:sp>
        <p:nvSpPr>
          <p:cNvPr id="21" name="Google Shape;981;p48">
            <a:extLst>
              <a:ext uri="{FF2B5EF4-FFF2-40B4-BE49-F238E27FC236}">
                <a16:creationId xmlns="" xmlns:a16="http://schemas.microsoft.com/office/drawing/2014/main" id="{3FADCBA1-0AFF-4F25-96EE-4BC03BA846DC}"/>
              </a:ext>
            </a:extLst>
          </p:cNvPr>
          <p:cNvSpPr/>
          <p:nvPr/>
        </p:nvSpPr>
        <p:spPr>
          <a:xfrm>
            <a:off x="8720106" y="0"/>
            <a:ext cx="300778" cy="353699"/>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82;p48">
            <a:extLst>
              <a:ext uri="{FF2B5EF4-FFF2-40B4-BE49-F238E27FC236}">
                <a16:creationId xmlns="" xmlns:a16="http://schemas.microsoft.com/office/drawing/2014/main" id="{18347904-880F-41B8-967C-A9F082163BFB}"/>
              </a:ext>
            </a:extLst>
          </p:cNvPr>
          <p:cNvSpPr/>
          <p:nvPr/>
        </p:nvSpPr>
        <p:spPr>
          <a:xfrm>
            <a:off x="8834257" y="4207632"/>
            <a:ext cx="309743" cy="175635"/>
          </a:xfrm>
          <a:custGeom>
            <a:avLst/>
            <a:gdLst/>
            <a:ahLst/>
            <a:cxnLst/>
            <a:rect l="l" t="t" r="r" b="b"/>
            <a:pathLst>
              <a:path w="4975" h="2821" extrusionOk="0">
                <a:moveTo>
                  <a:pt x="3121" y="1828"/>
                </a:moveTo>
                <a:cubicBezTo>
                  <a:pt x="3499" y="1593"/>
                  <a:pt x="3800" y="1920"/>
                  <a:pt x="3800" y="1920"/>
                </a:cubicBezTo>
                <a:lnTo>
                  <a:pt x="4544" y="2481"/>
                </a:lnTo>
                <a:lnTo>
                  <a:pt x="4975" y="2298"/>
                </a:lnTo>
                <a:cubicBezTo>
                  <a:pt x="4975" y="2298"/>
                  <a:pt x="4400" y="1476"/>
                  <a:pt x="4009" y="1358"/>
                </a:cubicBezTo>
                <a:cubicBezTo>
                  <a:pt x="3617" y="1253"/>
                  <a:pt x="3760" y="627"/>
                  <a:pt x="2298" y="379"/>
                </a:cubicBezTo>
                <a:cubicBezTo>
                  <a:pt x="1215" y="197"/>
                  <a:pt x="940" y="52"/>
                  <a:pt x="862" y="0"/>
                </a:cubicBezTo>
                <a:lnTo>
                  <a:pt x="1424" y="797"/>
                </a:lnTo>
                <a:cubicBezTo>
                  <a:pt x="1424" y="797"/>
                  <a:pt x="27" y="2585"/>
                  <a:pt x="0" y="2820"/>
                </a:cubicBezTo>
                <a:cubicBezTo>
                  <a:pt x="0" y="2820"/>
                  <a:pt x="2756" y="2076"/>
                  <a:pt x="3121" y="1828"/>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631;p63">
            <a:extLst>
              <a:ext uri="{FF2B5EF4-FFF2-40B4-BE49-F238E27FC236}">
                <a16:creationId xmlns="" xmlns:a16="http://schemas.microsoft.com/office/drawing/2014/main" id="{7A5C6FF6-F810-4CC1-A666-74FC5598AE41}"/>
              </a:ext>
            </a:extLst>
          </p:cNvPr>
          <p:cNvGrpSpPr/>
          <p:nvPr/>
        </p:nvGrpSpPr>
        <p:grpSpPr>
          <a:xfrm>
            <a:off x="3833213" y="1816689"/>
            <a:ext cx="1005234" cy="1275565"/>
            <a:chOff x="2427165" y="3091171"/>
            <a:chExt cx="958293" cy="1041009"/>
          </a:xfrm>
        </p:grpSpPr>
        <p:sp>
          <p:nvSpPr>
            <p:cNvPr id="24" name="Google Shape;1632;p63">
              <a:extLst>
                <a:ext uri="{FF2B5EF4-FFF2-40B4-BE49-F238E27FC236}">
                  <a16:creationId xmlns="" xmlns:a16="http://schemas.microsoft.com/office/drawing/2014/main" id="{88F3DF3F-2D07-4C6B-B97E-2D9143DF0BD6}"/>
                </a:ext>
              </a:extLst>
            </p:cNvPr>
            <p:cNvSpPr/>
            <p:nvPr/>
          </p:nvSpPr>
          <p:spPr>
            <a:xfrm>
              <a:off x="2770220" y="3407323"/>
              <a:ext cx="149322" cy="724856"/>
            </a:xfrm>
            <a:custGeom>
              <a:avLst/>
              <a:gdLst/>
              <a:ahLst/>
              <a:cxnLst/>
              <a:rect l="l" t="t" r="r" b="b"/>
              <a:pathLst>
                <a:path w="5134" h="24922" extrusionOk="0">
                  <a:moveTo>
                    <a:pt x="3131" y="1"/>
                  </a:moveTo>
                  <a:lnTo>
                    <a:pt x="3131" y="7725"/>
                  </a:lnTo>
                  <a:cubicBezTo>
                    <a:pt x="3131" y="9794"/>
                    <a:pt x="1" y="10316"/>
                    <a:pt x="1" y="12924"/>
                  </a:cubicBezTo>
                  <a:lnTo>
                    <a:pt x="1" y="21624"/>
                  </a:lnTo>
                  <a:lnTo>
                    <a:pt x="1" y="21775"/>
                  </a:lnTo>
                  <a:cubicBezTo>
                    <a:pt x="86" y="23206"/>
                    <a:pt x="1044" y="22701"/>
                    <a:pt x="1044" y="23643"/>
                  </a:cubicBezTo>
                  <a:cubicBezTo>
                    <a:pt x="1044" y="24619"/>
                    <a:pt x="1" y="24922"/>
                    <a:pt x="1" y="24922"/>
                  </a:cubicBezTo>
                  <a:lnTo>
                    <a:pt x="4746" y="24922"/>
                  </a:lnTo>
                  <a:lnTo>
                    <a:pt x="3400" y="24433"/>
                  </a:lnTo>
                  <a:lnTo>
                    <a:pt x="3400" y="23374"/>
                  </a:lnTo>
                  <a:cubicBezTo>
                    <a:pt x="3400" y="21775"/>
                    <a:pt x="1869" y="22566"/>
                    <a:pt x="1836" y="20076"/>
                  </a:cubicBezTo>
                  <a:lnTo>
                    <a:pt x="1836" y="13597"/>
                  </a:lnTo>
                  <a:cubicBezTo>
                    <a:pt x="1836" y="12352"/>
                    <a:pt x="5134" y="10905"/>
                    <a:pt x="5134" y="7506"/>
                  </a:cubicBezTo>
                  <a:lnTo>
                    <a:pt x="5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33;p63">
              <a:extLst>
                <a:ext uri="{FF2B5EF4-FFF2-40B4-BE49-F238E27FC236}">
                  <a16:creationId xmlns="" xmlns:a16="http://schemas.microsoft.com/office/drawing/2014/main" id="{8C81976E-B861-44D0-AF0B-7B037B192FE5}"/>
                </a:ext>
              </a:extLst>
            </p:cNvPr>
            <p:cNvSpPr/>
            <p:nvPr/>
          </p:nvSpPr>
          <p:spPr>
            <a:xfrm>
              <a:off x="2890631" y="3414187"/>
              <a:ext cx="177186" cy="145861"/>
            </a:xfrm>
            <a:custGeom>
              <a:avLst/>
              <a:gdLst/>
              <a:ahLst/>
              <a:cxnLst/>
              <a:rect l="l" t="t" r="r" b="b"/>
              <a:pathLst>
                <a:path w="6092" h="5015" extrusionOk="0">
                  <a:moveTo>
                    <a:pt x="5133" y="0"/>
                  </a:moveTo>
                  <a:cubicBezTo>
                    <a:pt x="5066" y="0"/>
                    <a:pt x="5014" y="18"/>
                    <a:pt x="4965" y="34"/>
                  </a:cubicBezTo>
                  <a:cubicBezTo>
                    <a:pt x="4662" y="186"/>
                    <a:pt x="4476" y="691"/>
                    <a:pt x="4476" y="691"/>
                  </a:cubicBezTo>
                  <a:cubicBezTo>
                    <a:pt x="4308" y="2996"/>
                    <a:pt x="1346" y="4577"/>
                    <a:pt x="0" y="4712"/>
                  </a:cubicBezTo>
                  <a:lnTo>
                    <a:pt x="337" y="5015"/>
                  </a:lnTo>
                  <a:cubicBezTo>
                    <a:pt x="337" y="5015"/>
                    <a:pt x="556" y="5015"/>
                    <a:pt x="926" y="4965"/>
                  </a:cubicBezTo>
                  <a:cubicBezTo>
                    <a:pt x="1633" y="4846"/>
                    <a:pt x="2894" y="4544"/>
                    <a:pt x="4005" y="3652"/>
                  </a:cubicBezTo>
                  <a:cubicBezTo>
                    <a:pt x="5654" y="2322"/>
                    <a:pt x="6091" y="337"/>
                    <a:pt x="6091" y="337"/>
                  </a:cubicBezTo>
                  <a:cubicBezTo>
                    <a:pt x="6091" y="337"/>
                    <a:pt x="5519" y="0"/>
                    <a:pt x="5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34;p63">
              <a:extLst>
                <a:ext uri="{FF2B5EF4-FFF2-40B4-BE49-F238E27FC236}">
                  <a16:creationId xmlns="" xmlns:a16="http://schemas.microsoft.com/office/drawing/2014/main" id="{9F6CAA71-6BF4-4245-BF5D-1AF5DEC98CAF}"/>
                </a:ext>
              </a:extLst>
            </p:cNvPr>
            <p:cNvSpPr/>
            <p:nvPr/>
          </p:nvSpPr>
          <p:spPr>
            <a:xfrm>
              <a:off x="2687997" y="3361340"/>
              <a:ext cx="192397" cy="146036"/>
            </a:xfrm>
            <a:custGeom>
              <a:avLst/>
              <a:gdLst/>
              <a:ahLst/>
              <a:cxnLst/>
              <a:rect l="l" t="t" r="r" b="b"/>
              <a:pathLst>
                <a:path w="6615" h="5021" extrusionOk="0">
                  <a:moveTo>
                    <a:pt x="1" y="0"/>
                  </a:moveTo>
                  <a:cubicBezTo>
                    <a:pt x="1" y="0"/>
                    <a:pt x="1616" y="3450"/>
                    <a:pt x="3485" y="4409"/>
                  </a:cubicBezTo>
                  <a:cubicBezTo>
                    <a:pt x="4416" y="4897"/>
                    <a:pt x="5192" y="5021"/>
                    <a:pt x="5742" y="5021"/>
                  </a:cubicBezTo>
                  <a:cubicBezTo>
                    <a:pt x="5818" y="5021"/>
                    <a:pt x="5890" y="5019"/>
                    <a:pt x="5958" y="5014"/>
                  </a:cubicBezTo>
                  <a:cubicBezTo>
                    <a:pt x="6379" y="4981"/>
                    <a:pt x="6614" y="4897"/>
                    <a:pt x="6614" y="4897"/>
                  </a:cubicBezTo>
                  <a:lnTo>
                    <a:pt x="6614" y="4409"/>
                  </a:lnTo>
                  <a:cubicBezTo>
                    <a:pt x="6614" y="4409"/>
                    <a:pt x="6516" y="4537"/>
                    <a:pt x="6190" y="4537"/>
                  </a:cubicBezTo>
                  <a:cubicBezTo>
                    <a:pt x="6090" y="4537"/>
                    <a:pt x="5969" y="4525"/>
                    <a:pt x="5823" y="4493"/>
                  </a:cubicBezTo>
                  <a:cubicBezTo>
                    <a:pt x="5437" y="4409"/>
                    <a:pt x="4847" y="4173"/>
                    <a:pt x="4006" y="3668"/>
                  </a:cubicBezTo>
                  <a:cubicBezTo>
                    <a:pt x="1836" y="2340"/>
                    <a:pt x="2172" y="0"/>
                    <a:pt x="2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35;p63">
              <a:extLst>
                <a:ext uri="{FF2B5EF4-FFF2-40B4-BE49-F238E27FC236}">
                  <a16:creationId xmlns="" xmlns:a16="http://schemas.microsoft.com/office/drawing/2014/main" id="{40472BA4-1E40-40DF-BB30-CF26115B3576}"/>
                </a:ext>
              </a:extLst>
            </p:cNvPr>
            <p:cNvSpPr/>
            <p:nvPr/>
          </p:nvSpPr>
          <p:spPr>
            <a:xfrm>
              <a:off x="2427165" y="3091171"/>
              <a:ext cx="958293" cy="347042"/>
            </a:xfrm>
            <a:custGeom>
              <a:avLst/>
              <a:gdLst/>
              <a:ahLst/>
              <a:cxnLst/>
              <a:rect l="l" t="t" r="r" b="b"/>
              <a:pathLst>
                <a:path w="32948" h="11932" extrusionOk="0">
                  <a:moveTo>
                    <a:pt x="4392" y="1"/>
                  </a:moveTo>
                  <a:cubicBezTo>
                    <a:pt x="2794" y="1"/>
                    <a:pt x="421" y="808"/>
                    <a:pt x="51" y="4005"/>
                  </a:cubicBezTo>
                  <a:cubicBezTo>
                    <a:pt x="17" y="4275"/>
                    <a:pt x="1" y="4561"/>
                    <a:pt x="1" y="4880"/>
                  </a:cubicBezTo>
                  <a:cubicBezTo>
                    <a:pt x="1" y="8061"/>
                    <a:pt x="2525" y="8667"/>
                    <a:pt x="2525" y="8667"/>
                  </a:cubicBezTo>
                  <a:cubicBezTo>
                    <a:pt x="2525" y="8667"/>
                    <a:pt x="2676" y="11106"/>
                    <a:pt x="6395" y="11106"/>
                  </a:cubicBezTo>
                  <a:cubicBezTo>
                    <a:pt x="10131" y="11106"/>
                    <a:pt x="10534" y="10130"/>
                    <a:pt x="10534" y="10130"/>
                  </a:cubicBezTo>
                  <a:cubicBezTo>
                    <a:pt x="10534" y="10130"/>
                    <a:pt x="11493" y="11932"/>
                    <a:pt x="14926" y="11932"/>
                  </a:cubicBezTo>
                  <a:lnTo>
                    <a:pt x="21623" y="11932"/>
                  </a:lnTo>
                  <a:cubicBezTo>
                    <a:pt x="23103" y="11932"/>
                    <a:pt x="24248" y="11308"/>
                    <a:pt x="24248" y="11308"/>
                  </a:cubicBezTo>
                  <a:lnTo>
                    <a:pt x="31079" y="11308"/>
                  </a:lnTo>
                  <a:cubicBezTo>
                    <a:pt x="32122" y="11308"/>
                    <a:pt x="32948" y="10736"/>
                    <a:pt x="32863" y="9289"/>
                  </a:cubicBezTo>
                  <a:cubicBezTo>
                    <a:pt x="32779" y="7826"/>
                    <a:pt x="31299" y="7438"/>
                    <a:pt x="31299" y="7438"/>
                  </a:cubicBezTo>
                  <a:cubicBezTo>
                    <a:pt x="31299" y="7438"/>
                    <a:pt x="30675" y="4578"/>
                    <a:pt x="28925" y="4393"/>
                  </a:cubicBezTo>
                  <a:lnTo>
                    <a:pt x="24719" y="4393"/>
                  </a:lnTo>
                  <a:cubicBezTo>
                    <a:pt x="24719" y="4393"/>
                    <a:pt x="24416" y="2105"/>
                    <a:pt x="22464" y="2105"/>
                  </a:cubicBezTo>
                  <a:lnTo>
                    <a:pt x="18106" y="2105"/>
                  </a:lnTo>
                  <a:cubicBezTo>
                    <a:pt x="18106" y="2105"/>
                    <a:pt x="18190" y="1"/>
                    <a:pt x="14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820907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1180;p51">
            <a:extLst>
              <a:ext uri="{FF2B5EF4-FFF2-40B4-BE49-F238E27FC236}">
                <a16:creationId xmlns="" xmlns:a16="http://schemas.microsoft.com/office/drawing/2014/main" id="{2D69522A-06E8-4AED-82BF-5D5CBC02595F}"/>
              </a:ext>
            </a:extLst>
          </p:cNvPr>
          <p:cNvGrpSpPr/>
          <p:nvPr/>
        </p:nvGrpSpPr>
        <p:grpSpPr>
          <a:xfrm flipH="1">
            <a:off x="-1" y="1619075"/>
            <a:ext cx="1996580" cy="3126363"/>
            <a:chOff x="5317747" y="944987"/>
            <a:chExt cx="3482988" cy="3759138"/>
          </a:xfrm>
        </p:grpSpPr>
        <p:grpSp>
          <p:nvGrpSpPr>
            <p:cNvPr id="6" name="Google Shape;1181;p51">
              <a:extLst>
                <a:ext uri="{FF2B5EF4-FFF2-40B4-BE49-F238E27FC236}">
                  <a16:creationId xmlns="" xmlns:a16="http://schemas.microsoft.com/office/drawing/2014/main" id="{0F7C7692-44CF-4C62-866C-C95311102DD6}"/>
                </a:ext>
              </a:extLst>
            </p:cNvPr>
            <p:cNvGrpSpPr/>
            <p:nvPr/>
          </p:nvGrpSpPr>
          <p:grpSpPr>
            <a:xfrm flipH="1">
              <a:off x="5317747" y="944987"/>
              <a:ext cx="3482988" cy="3759067"/>
              <a:chOff x="6162993" y="1163872"/>
              <a:chExt cx="3018449" cy="3257706"/>
            </a:xfrm>
          </p:grpSpPr>
          <p:sp>
            <p:nvSpPr>
              <p:cNvPr id="8" name="Google Shape;1182;p51">
                <a:extLst>
                  <a:ext uri="{FF2B5EF4-FFF2-40B4-BE49-F238E27FC236}">
                    <a16:creationId xmlns="" xmlns:a16="http://schemas.microsoft.com/office/drawing/2014/main" id="{E2ECA408-883D-4231-8BA6-4D0A0DE10650}"/>
                  </a:ext>
                </a:extLst>
              </p:cNvPr>
              <p:cNvSpPr/>
              <p:nvPr/>
            </p:nvSpPr>
            <p:spPr>
              <a:xfrm rot="2998608" flipH="1">
                <a:off x="6513154" y="2371373"/>
                <a:ext cx="1924019" cy="1598827"/>
              </a:xfrm>
              <a:custGeom>
                <a:avLst/>
                <a:gdLst/>
                <a:ahLst/>
                <a:cxnLst/>
                <a:rect l="l" t="t" r="r" b="b"/>
                <a:pathLst>
                  <a:path w="21199" h="17616" extrusionOk="0">
                    <a:moveTo>
                      <a:pt x="21026" y="0"/>
                    </a:moveTo>
                    <a:cubicBezTo>
                      <a:pt x="20997" y="0"/>
                      <a:pt x="20966" y="13"/>
                      <a:pt x="20941" y="42"/>
                    </a:cubicBezTo>
                    <a:cubicBezTo>
                      <a:pt x="20209" y="838"/>
                      <a:pt x="19570" y="1699"/>
                      <a:pt x="18813" y="2457"/>
                    </a:cubicBezTo>
                    <a:cubicBezTo>
                      <a:pt x="18016" y="3240"/>
                      <a:pt x="17207" y="3985"/>
                      <a:pt x="16397" y="4742"/>
                    </a:cubicBezTo>
                    <a:cubicBezTo>
                      <a:pt x="15353" y="5720"/>
                      <a:pt x="14296" y="6700"/>
                      <a:pt x="13212" y="7652"/>
                    </a:cubicBezTo>
                    <a:cubicBezTo>
                      <a:pt x="13369" y="6660"/>
                      <a:pt x="13682" y="5682"/>
                      <a:pt x="13917" y="4716"/>
                    </a:cubicBezTo>
                    <a:cubicBezTo>
                      <a:pt x="14166" y="3645"/>
                      <a:pt x="14387" y="2718"/>
                      <a:pt x="15001" y="1791"/>
                    </a:cubicBezTo>
                    <a:cubicBezTo>
                      <a:pt x="15040" y="1733"/>
                      <a:pt x="14993" y="1675"/>
                      <a:pt x="14939" y="1675"/>
                    </a:cubicBezTo>
                    <a:cubicBezTo>
                      <a:pt x="14920" y="1675"/>
                      <a:pt x="14900" y="1683"/>
                      <a:pt x="14883" y="1699"/>
                    </a:cubicBezTo>
                    <a:lnTo>
                      <a:pt x="14752" y="1830"/>
                    </a:lnTo>
                    <a:lnTo>
                      <a:pt x="14752" y="1582"/>
                    </a:lnTo>
                    <a:cubicBezTo>
                      <a:pt x="14739" y="1503"/>
                      <a:pt x="14671" y="1460"/>
                      <a:pt x="14608" y="1460"/>
                    </a:cubicBezTo>
                    <a:cubicBezTo>
                      <a:pt x="14548" y="1460"/>
                      <a:pt x="14491" y="1499"/>
                      <a:pt x="14491" y="1582"/>
                    </a:cubicBezTo>
                    <a:cubicBezTo>
                      <a:pt x="14517" y="2261"/>
                      <a:pt x="14021" y="2796"/>
                      <a:pt x="13760" y="3384"/>
                    </a:cubicBezTo>
                    <a:cubicBezTo>
                      <a:pt x="13525" y="3945"/>
                      <a:pt x="13382" y="4545"/>
                      <a:pt x="13212" y="5133"/>
                    </a:cubicBezTo>
                    <a:cubicBezTo>
                      <a:pt x="12899" y="6216"/>
                      <a:pt x="12703" y="7444"/>
                      <a:pt x="12233" y="8502"/>
                    </a:cubicBezTo>
                    <a:cubicBezTo>
                      <a:pt x="11933" y="8749"/>
                      <a:pt x="11645" y="8998"/>
                      <a:pt x="11346" y="9245"/>
                    </a:cubicBezTo>
                    <a:cubicBezTo>
                      <a:pt x="11019" y="9520"/>
                      <a:pt x="10693" y="9781"/>
                      <a:pt x="10366" y="10042"/>
                    </a:cubicBezTo>
                    <a:cubicBezTo>
                      <a:pt x="9974" y="9245"/>
                      <a:pt x="9152" y="8580"/>
                      <a:pt x="8669" y="7887"/>
                    </a:cubicBezTo>
                    <a:cubicBezTo>
                      <a:pt x="7821" y="6700"/>
                      <a:pt x="7586" y="5355"/>
                      <a:pt x="7207" y="3985"/>
                    </a:cubicBezTo>
                    <a:cubicBezTo>
                      <a:pt x="7195" y="3943"/>
                      <a:pt x="7157" y="3923"/>
                      <a:pt x="7120" y="3923"/>
                    </a:cubicBezTo>
                    <a:cubicBezTo>
                      <a:pt x="7074" y="3923"/>
                      <a:pt x="7030" y="3953"/>
                      <a:pt x="7038" y="4011"/>
                    </a:cubicBezTo>
                    <a:cubicBezTo>
                      <a:pt x="7090" y="4859"/>
                      <a:pt x="7233" y="5734"/>
                      <a:pt x="7494" y="6543"/>
                    </a:cubicBezTo>
                    <a:cubicBezTo>
                      <a:pt x="7259" y="6347"/>
                      <a:pt x="7038" y="6126"/>
                      <a:pt x="6815" y="5891"/>
                    </a:cubicBezTo>
                    <a:cubicBezTo>
                      <a:pt x="6254" y="5264"/>
                      <a:pt x="5745" y="4716"/>
                      <a:pt x="4909" y="4481"/>
                    </a:cubicBezTo>
                    <a:cubicBezTo>
                      <a:pt x="4904" y="4480"/>
                      <a:pt x="4900" y="4479"/>
                      <a:pt x="4895" y="4479"/>
                    </a:cubicBezTo>
                    <a:cubicBezTo>
                      <a:pt x="4826" y="4479"/>
                      <a:pt x="4796" y="4574"/>
                      <a:pt x="4857" y="4611"/>
                    </a:cubicBezTo>
                    <a:cubicBezTo>
                      <a:pt x="5523" y="5029"/>
                      <a:pt x="6045" y="5551"/>
                      <a:pt x="6568" y="6152"/>
                    </a:cubicBezTo>
                    <a:cubicBezTo>
                      <a:pt x="6763" y="6387"/>
                      <a:pt x="6959" y="6622"/>
                      <a:pt x="7181" y="6831"/>
                    </a:cubicBezTo>
                    <a:cubicBezTo>
                      <a:pt x="7416" y="7052"/>
                      <a:pt x="7664" y="7209"/>
                      <a:pt x="7859" y="7444"/>
                    </a:cubicBezTo>
                    <a:cubicBezTo>
                      <a:pt x="7873" y="7496"/>
                      <a:pt x="7886" y="7535"/>
                      <a:pt x="7912" y="7574"/>
                    </a:cubicBezTo>
                    <a:cubicBezTo>
                      <a:pt x="8434" y="8619"/>
                      <a:pt x="9374" y="9376"/>
                      <a:pt x="9922" y="10381"/>
                    </a:cubicBezTo>
                    <a:cubicBezTo>
                      <a:pt x="8564" y="11438"/>
                      <a:pt x="7168" y="12457"/>
                      <a:pt x="5758" y="13436"/>
                    </a:cubicBezTo>
                    <a:cubicBezTo>
                      <a:pt x="3904" y="14742"/>
                      <a:pt x="2051" y="16164"/>
                      <a:pt x="79" y="17287"/>
                    </a:cubicBezTo>
                    <a:cubicBezTo>
                      <a:pt x="0" y="17327"/>
                      <a:pt x="14" y="17418"/>
                      <a:pt x="66" y="17457"/>
                    </a:cubicBezTo>
                    <a:cubicBezTo>
                      <a:pt x="79" y="17470"/>
                      <a:pt x="92" y="17483"/>
                      <a:pt x="105" y="17483"/>
                    </a:cubicBezTo>
                    <a:cubicBezTo>
                      <a:pt x="432" y="17574"/>
                      <a:pt x="749" y="17615"/>
                      <a:pt x="1056" y="17615"/>
                    </a:cubicBezTo>
                    <a:cubicBezTo>
                      <a:pt x="2651" y="17615"/>
                      <a:pt x="3990" y="16506"/>
                      <a:pt x="5184" y="15433"/>
                    </a:cubicBezTo>
                    <a:cubicBezTo>
                      <a:pt x="7011" y="13776"/>
                      <a:pt x="9074" y="12444"/>
                      <a:pt x="11006" y="10942"/>
                    </a:cubicBezTo>
                    <a:cubicBezTo>
                      <a:pt x="12834" y="9520"/>
                      <a:pt x="14544" y="7966"/>
                      <a:pt x="16162" y="6308"/>
                    </a:cubicBezTo>
                    <a:cubicBezTo>
                      <a:pt x="16985" y="5473"/>
                      <a:pt x="17781" y="4611"/>
                      <a:pt x="18538" y="3723"/>
                    </a:cubicBezTo>
                    <a:cubicBezTo>
                      <a:pt x="19074" y="3097"/>
                      <a:pt x="19609" y="2470"/>
                      <a:pt x="20053" y="1765"/>
                    </a:cubicBezTo>
                    <a:cubicBezTo>
                      <a:pt x="20484" y="1282"/>
                      <a:pt x="20876" y="773"/>
                      <a:pt x="21149" y="211"/>
                    </a:cubicBezTo>
                    <a:cubicBezTo>
                      <a:pt x="21199" y="113"/>
                      <a:pt x="21115" y="0"/>
                      <a:pt x="21026" y="0"/>
                    </a:cubicBezTo>
                    <a:close/>
                  </a:path>
                </a:pathLst>
              </a:custGeom>
              <a:solidFill>
                <a:srgbClr val="8C6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83;p51">
                <a:extLst>
                  <a:ext uri="{FF2B5EF4-FFF2-40B4-BE49-F238E27FC236}">
                    <a16:creationId xmlns="" xmlns:a16="http://schemas.microsoft.com/office/drawing/2014/main" id="{16B1261A-1AD6-47C4-99F0-4F16EC0329BD}"/>
                  </a:ext>
                </a:extLst>
              </p:cNvPr>
              <p:cNvSpPr/>
              <p:nvPr/>
            </p:nvSpPr>
            <p:spPr>
              <a:xfrm>
                <a:off x="7863994" y="2466622"/>
                <a:ext cx="1317449" cy="967125"/>
              </a:xfrm>
              <a:custGeom>
                <a:avLst/>
                <a:gdLst/>
                <a:ahLst/>
                <a:cxnLst/>
                <a:rect l="l" t="t" r="r" b="b"/>
                <a:pathLst>
                  <a:path w="20537" h="15076" extrusionOk="0">
                    <a:moveTo>
                      <a:pt x="12963" y="1"/>
                    </a:moveTo>
                    <a:cubicBezTo>
                      <a:pt x="12333" y="1"/>
                      <a:pt x="11705" y="168"/>
                      <a:pt x="11254" y="503"/>
                    </a:cubicBezTo>
                    <a:cubicBezTo>
                      <a:pt x="10615" y="986"/>
                      <a:pt x="10366" y="1834"/>
                      <a:pt x="10157" y="2500"/>
                    </a:cubicBezTo>
                    <a:cubicBezTo>
                      <a:pt x="9851" y="2066"/>
                      <a:pt x="9200" y="1787"/>
                      <a:pt x="8555" y="1787"/>
                    </a:cubicBezTo>
                    <a:cubicBezTo>
                      <a:pt x="8404" y="1787"/>
                      <a:pt x="8254" y="1802"/>
                      <a:pt x="8108" y="1834"/>
                    </a:cubicBezTo>
                    <a:cubicBezTo>
                      <a:pt x="7337" y="1991"/>
                      <a:pt x="6763" y="2605"/>
                      <a:pt x="6803" y="3205"/>
                    </a:cubicBezTo>
                    <a:cubicBezTo>
                      <a:pt x="6476" y="2944"/>
                      <a:pt x="6005" y="2805"/>
                      <a:pt x="5533" y="2805"/>
                    </a:cubicBezTo>
                    <a:cubicBezTo>
                      <a:pt x="5251" y="2805"/>
                      <a:pt x="4968" y="2855"/>
                      <a:pt x="4714" y="2957"/>
                    </a:cubicBezTo>
                    <a:cubicBezTo>
                      <a:pt x="4022" y="3232"/>
                      <a:pt x="3670" y="3937"/>
                      <a:pt x="4009" y="4459"/>
                    </a:cubicBezTo>
                    <a:cubicBezTo>
                      <a:pt x="3958" y="4453"/>
                      <a:pt x="3907" y="4451"/>
                      <a:pt x="3856" y="4451"/>
                    </a:cubicBezTo>
                    <a:cubicBezTo>
                      <a:pt x="3407" y="4451"/>
                      <a:pt x="2958" y="4651"/>
                      <a:pt x="2794" y="4967"/>
                    </a:cubicBezTo>
                    <a:cubicBezTo>
                      <a:pt x="2612" y="5333"/>
                      <a:pt x="2794" y="5777"/>
                      <a:pt x="3200" y="5999"/>
                    </a:cubicBezTo>
                    <a:cubicBezTo>
                      <a:pt x="3072" y="5939"/>
                      <a:pt x="2914" y="5906"/>
                      <a:pt x="2758" y="5906"/>
                    </a:cubicBezTo>
                    <a:cubicBezTo>
                      <a:pt x="2611" y="5906"/>
                      <a:pt x="2465" y="5936"/>
                      <a:pt x="2350" y="5999"/>
                    </a:cubicBezTo>
                    <a:cubicBezTo>
                      <a:pt x="2108" y="6114"/>
                      <a:pt x="2103" y="6454"/>
                      <a:pt x="2372" y="6529"/>
                    </a:cubicBezTo>
                    <a:lnTo>
                      <a:pt x="2372" y="6529"/>
                    </a:lnTo>
                    <a:cubicBezTo>
                      <a:pt x="2254" y="6501"/>
                      <a:pt x="2132" y="6487"/>
                      <a:pt x="2009" y="6487"/>
                    </a:cubicBezTo>
                    <a:cubicBezTo>
                      <a:pt x="1450" y="6487"/>
                      <a:pt x="864" y="6759"/>
                      <a:pt x="536" y="7108"/>
                    </a:cubicBezTo>
                    <a:cubicBezTo>
                      <a:pt x="119" y="7526"/>
                      <a:pt x="1" y="8088"/>
                      <a:pt x="40" y="8610"/>
                    </a:cubicBezTo>
                    <a:cubicBezTo>
                      <a:pt x="66" y="9002"/>
                      <a:pt x="171" y="9406"/>
                      <a:pt x="432" y="9745"/>
                    </a:cubicBezTo>
                    <a:cubicBezTo>
                      <a:pt x="706" y="10098"/>
                      <a:pt x="1149" y="10372"/>
                      <a:pt x="1659" y="10438"/>
                    </a:cubicBezTo>
                    <a:cubicBezTo>
                      <a:pt x="1267" y="10973"/>
                      <a:pt x="1346" y="11691"/>
                      <a:pt x="1854" y="12174"/>
                    </a:cubicBezTo>
                    <a:cubicBezTo>
                      <a:pt x="2242" y="12551"/>
                      <a:pt x="2868" y="12777"/>
                      <a:pt x="3496" y="12777"/>
                    </a:cubicBezTo>
                    <a:cubicBezTo>
                      <a:pt x="3673" y="12777"/>
                      <a:pt x="3850" y="12759"/>
                      <a:pt x="4022" y="12722"/>
                    </a:cubicBezTo>
                    <a:cubicBezTo>
                      <a:pt x="4375" y="13270"/>
                      <a:pt x="5040" y="13675"/>
                      <a:pt x="5811" y="13845"/>
                    </a:cubicBezTo>
                    <a:cubicBezTo>
                      <a:pt x="6069" y="13901"/>
                      <a:pt x="6337" y="13929"/>
                      <a:pt x="6604" y="13929"/>
                    </a:cubicBezTo>
                    <a:cubicBezTo>
                      <a:pt x="7145" y="13929"/>
                      <a:pt x="7684" y="13815"/>
                      <a:pt x="8147" y="13597"/>
                    </a:cubicBezTo>
                    <a:cubicBezTo>
                      <a:pt x="8160" y="14172"/>
                      <a:pt x="9022" y="14563"/>
                      <a:pt x="9713" y="14759"/>
                    </a:cubicBezTo>
                    <a:cubicBezTo>
                      <a:pt x="9986" y="14839"/>
                      <a:pt x="10284" y="14889"/>
                      <a:pt x="10582" y="14889"/>
                    </a:cubicBezTo>
                    <a:cubicBezTo>
                      <a:pt x="10769" y="14889"/>
                      <a:pt x="10956" y="14869"/>
                      <a:pt x="11137" y="14824"/>
                    </a:cubicBezTo>
                    <a:cubicBezTo>
                      <a:pt x="11593" y="14706"/>
                      <a:pt x="11985" y="14393"/>
                      <a:pt x="11985" y="14027"/>
                    </a:cubicBezTo>
                    <a:cubicBezTo>
                      <a:pt x="12598" y="14694"/>
                      <a:pt x="13684" y="15075"/>
                      <a:pt x="14757" y="15075"/>
                    </a:cubicBezTo>
                    <a:cubicBezTo>
                      <a:pt x="15238" y="15075"/>
                      <a:pt x="15717" y="14999"/>
                      <a:pt x="16150" y="14837"/>
                    </a:cubicBezTo>
                    <a:cubicBezTo>
                      <a:pt x="16411" y="14746"/>
                      <a:pt x="16659" y="14615"/>
                      <a:pt x="16829" y="14445"/>
                    </a:cubicBezTo>
                    <a:cubicBezTo>
                      <a:pt x="17103" y="14132"/>
                      <a:pt x="16777" y="13571"/>
                      <a:pt x="16489" y="13270"/>
                    </a:cubicBezTo>
                    <a:lnTo>
                      <a:pt x="16489" y="13270"/>
                    </a:lnTo>
                    <a:cubicBezTo>
                      <a:pt x="16669" y="13307"/>
                      <a:pt x="16855" y="13324"/>
                      <a:pt x="17040" y="13324"/>
                    </a:cubicBezTo>
                    <a:cubicBezTo>
                      <a:pt x="17852" y="13324"/>
                      <a:pt x="18671" y="12990"/>
                      <a:pt x="19074" y="12448"/>
                    </a:cubicBezTo>
                    <a:cubicBezTo>
                      <a:pt x="19583" y="11782"/>
                      <a:pt x="19505" y="10764"/>
                      <a:pt x="18787" y="10229"/>
                    </a:cubicBezTo>
                    <a:lnTo>
                      <a:pt x="18787" y="10229"/>
                    </a:lnTo>
                    <a:cubicBezTo>
                      <a:pt x="18925" y="10288"/>
                      <a:pt x="19079" y="10315"/>
                      <a:pt x="19235" y="10315"/>
                    </a:cubicBezTo>
                    <a:cubicBezTo>
                      <a:pt x="19594" y="10315"/>
                      <a:pt x="19965" y="10173"/>
                      <a:pt x="20183" y="9954"/>
                    </a:cubicBezTo>
                    <a:cubicBezTo>
                      <a:pt x="20497" y="9628"/>
                      <a:pt x="20536" y="9185"/>
                      <a:pt x="20406" y="8793"/>
                    </a:cubicBezTo>
                    <a:cubicBezTo>
                      <a:pt x="20262" y="8414"/>
                      <a:pt x="19975" y="8062"/>
                      <a:pt x="19687" y="7735"/>
                    </a:cubicBezTo>
                    <a:cubicBezTo>
                      <a:pt x="19479" y="7487"/>
                      <a:pt x="19205" y="7252"/>
                      <a:pt x="18839" y="7174"/>
                    </a:cubicBezTo>
                    <a:cubicBezTo>
                      <a:pt x="19623" y="6952"/>
                      <a:pt x="19779" y="6090"/>
                      <a:pt x="19335" y="5542"/>
                    </a:cubicBezTo>
                    <a:cubicBezTo>
                      <a:pt x="18892" y="4993"/>
                      <a:pt x="18056" y="4615"/>
                      <a:pt x="17285" y="4367"/>
                    </a:cubicBezTo>
                    <a:cubicBezTo>
                      <a:pt x="17403" y="3949"/>
                      <a:pt x="17221" y="3493"/>
                      <a:pt x="16815" y="3205"/>
                    </a:cubicBezTo>
                    <a:cubicBezTo>
                      <a:pt x="16513" y="2980"/>
                      <a:pt x="16115" y="2865"/>
                      <a:pt x="15710" y="2865"/>
                    </a:cubicBezTo>
                    <a:cubicBezTo>
                      <a:pt x="15573" y="2865"/>
                      <a:pt x="15436" y="2878"/>
                      <a:pt x="15301" y="2905"/>
                    </a:cubicBezTo>
                    <a:cubicBezTo>
                      <a:pt x="15797" y="2069"/>
                      <a:pt x="15510" y="986"/>
                      <a:pt x="14557" y="412"/>
                    </a:cubicBezTo>
                    <a:cubicBezTo>
                      <a:pt x="14110" y="138"/>
                      <a:pt x="13535" y="1"/>
                      <a:pt x="12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84;p51">
                <a:extLst>
                  <a:ext uri="{FF2B5EF4-FFF2-40B4-BE49-F238E27FC236}">
                    <a16:creationId xmlns="" xmlns:a16="http://schemas.microsoft.com/office/drawing/2014/main" id="{056ADFDA-F445-4B56-9F0E-BAE7E5F4CB60}"/>
                  </a:ext>
                </a:extLst>
              </p:cNvPr>
              <p:cNvSpPr/>
              <p:nvPr/>
            </p:nvSpPr>
            <p:spPr>
              <a:xfrm>
                <a:off x="6162993" y="1163872"/>
                <a:ext cx="2522683" cy="1383410"/>
              </a:xfrm>
              <a:custGeom>
                <a:avLst/>
                <a:gdLst/>
                <a:ahLst/>
                <a:cxnLst/>
                <a:rect l="l" t="t" r="r" b="b"/>
                <a:pathLst>
                  <a:path w="23146" h="12693" extrusionOk="0">
                    <a:moveTo>
                      <a:pt x="7299" y="1"/>
                    </a:moveTo>
                    <a:cubicBezTo>
                      <a:pt x="6951" y="1"/>
                      <a:pt x="6607" y="39"/>
                      <a:pt x="6293" y="174"/>
                    </a:cubicBezTo>
                    <a:cubicBezTo>
                      <a:pt x="5692" y="421"/>
                      <a:pt x="5274" y="1022"/>
                      <a:pt x="5248" y="1649"/>
                    </a:cubicBezTo>
                    <a:cubicBezTo>
                      <a:pt x="4932" y="1382"/>
                      <a:pt x="4512" y="1225"/>
                      <a:pt x="4101" y="1225"/>
                    </a:cubicBezTo>
                    <a:cubicBezTo>
                      <a:pt x="3848" y="1225"/>
                      <a:pt x="3599" y="1284"/>
                      <a:pt x="3381" y="1414"/>
                    </a:cubicBezTo>
                    <a:cubicBezTo>
                      <a:pt x="2794" y="1753"/>
                      <a:pt x="2585" y="2615"/>
                      <a:pt x="3015" y="3111"/>
                    </a:cubicBezTo>
                    <a:cubicBezTo>
                      <a:pt x="2892" y="3012"/>
                      <a:pt x="2727" y="2967"/>
                      <a:pt x="2554" y="2967"/>
                    </a:cubicBezTo>
                    <a:cubicBezTo>
                      <a:pt x="2273" y="2967"/>
                      <a:pt x="1972" y="3086"/>
                      <a:pt x="1802" y="3281"/>
                    </a:cubicBezTo>
                    <a:cubicBezTo>
                      <a:pt x="1527" y="3594"/>
                      <a:pt x="1567" y="4129"/>
                      <a:pt x="1880" y="4404"/>
                    </a:cubicBezTo>
                    <a:cubicBezTo>
                      <a:pt x="1766" y="4364"/>
                      <a:pt x="1648" y="4345"/>
                      <a:pt x="1531" y="4345"/>
                    </a:cubicBezTo>
                    <a:cubicBezTo>
                      <a:pt x="766" y="4345"/>
                      <a:pt x="0" y="5135"/>
                      <a:pt x="0" y="5904"/>
                    </a:cubicBezTo>
                    <a:cubicBezTo>
                      <a:pt x="0" y="6792"/>
                      <a:pt x="796" y="7549"/>
                      <a:pt x="1684" y="7746"/>
                    </a:cubicBezTo>
                    <a:cubicBezTo>
                      <a:pt x="1475" y="8242"/>
                      <a:pt x="1658" y="8855"/>
                      <a:pt x="1997" y="9273"/>
                    </a:cubicBezTo>
                    <a:cubicBezTo>
                      <a:pt x="2583" y="10002"/>
                      <a:pt x="3528" y="10421"/>
                      <a:pt x="4475" y="10421"/>
                    </a:cubicBezTo>
                    <a:cubicBezTo>
                      <a:pt x="4816" y="10421"/>
                      <a:pt x="5158" y="10366"/>
                      <a:pt x="5483" y="10252"/>
                    </a:cubicBezTo>
                    <a:cubicBezTo>
                      <a:pt x="5588" y="10944"/>
                      <a:pt x="6084" y="11440"/>
                      <a:pt x="6697" y="11805"/>
                    </a:cubicBezTo>
                    <a:cubicBezTo>
                      <a:pt x="7323" y="12158"/>
                      <a:pt x="8028" y="12341"/>
                      <a:pt x="8733" y="12498"/>
                    </a:cubicBezTo>
                    <a:cubicBezTo>
                      <a:pt x="9210" y="12599"/>
                      <a:pt x="9686" y="12692"/>
                      <a:pt x="10168" y="12692"/>
                    </a:cubicBezTo>
                    <a:cubicBezTo>
                      <a:pt x="10307" y="12692"/>
                      <a:pt x="10447" y="12684"/>
                      <a:pt x="10587" y="12667"/>
                    </a:cubicBezTo>
                    <a:cubicBezTo>
                      <a:pt x="11201" y="12602"/>
                      <a:pt x="11828" y="12289"/>
                      <a:pt x="12115" y="11767"/>
                    </a:cubicBezTo>
                    <a:cubicBezTo>
                      <a:pt x="12728" y="12263"/>
                      <a:pt x="13473" y="12576"/>
                      <a:pt x="14269" y="12589"/>
                    </a:cubicBezTo>
                    <a:cubicBezTo>
                      <a:pt x="14543" y="12589"/>
                      <a:pt x="14830" y="12562"/>
                      <a:pt x="15065" y="12432"/>
                    </a:cubicBezTo>
                    <a:cubicBezTo>
                      <a:pt x="15327" y="12289"/>
                      <a:pt x="15509" y="12054"/>
                      <a:pt x="15666" y="11819"/>
                    </a:cubicBezTo>
                    <a:cubicBezTo>
                      <a:pt x="15979" y="11361"/>
                      <a:pt x="16227" y="10879"/>
                      <a:pt x="16436" y="10369"/>
                    </a:cubicBezTo>
                    <a:cubicBezTo>
                      <a:pt x="17010" y="10644"/>
                      <a:pt x="17585" y="10891"/>
                      <a:pt x="18225" y="10944"/>
                    </a:cubicBezTo>
                    <a:cubicBezTo>
                      <a:pt x="18308" y="10952"/>
                      <a:pt x="18393" y="10957"/>
                      <a:pt x="18478" y="10957"/>
                    </a:cubicBezTo>
                    <a:cubicBezTo>
                      <a:pt x="19043" y="10957"/>
                      <a:pt x="19620" y="10764"/>
                      <a:pt x="19961" y="10343"/>
                    </a:cubicBezTo>
                    <a:cubicBezTo>
                      <a:pt x="20274" y="9939"/>
                      <a:pt x="20340" y="9391"/>
                      <a:pt x="20392" y="8881"/>
                    </a:cubicBezTo>
                    <a:cubicBezTo>
                      <a:pt x="20642" y="9053"/>
                      <a:pt x="20941" y="9133"/>
                      <a:pt x="21244" y="9133"/>
                    </a:cubicBezTo>
                    <a:cubicBezTo>
                      <a:pt x="21653" y="9133"/>
                      <a:pt x="22068" y="8987"/>
                      <a:pt x="22376" y="8724"/>
                    </a:cubicBezTo>
                    <a:cubicBezTo>
                      <a:pt x="22925" y="8254"/>
                      <a:pt x="23146" y="7497"/>
                      <a:pt x="23003" y="6806"/>
                    </a:cubicBezTo>
                    <a:cubicBezTo>
                      <a:pt x="22859" y="6113"/>
                      <a:pt x="21971" y="5513"/>
                      <a:pt x="21384" y="5095"/>
                    </a:cubicBezTo>
                    <a:cubicBezTo>
                      <a:pt x="21135" y="3424"/>
                      <a:pt x="19635" y="2002"/>
                      <a:pt x="17898" y="1779"/>
                    </a:cubicBezTo>
                    <a:cubicBezTo>
                      <a:pt x="17780" y="1762"/>
                      <a:pt x="17659" y="1754"/>
                      <a:pt x="17536" y="1754"/>
                    </a:cubicBezTo>
                    <a:cubicBezTo>
                      <a:pt x="16898" y="1754"/>
                      <a:pt x="16237" y="1991"/>
                      <a:pt x="16018" y="2550"/>
                    </a:cubicBezTo>
                    <a:cubicBezTo>
                      <a:pt x="15757" y="1596"/>
                      <a:pt x="15026" y="722"/>
                      <a:pt x="14047" y="409"/>
                    </a:cubicBezTo>
                    <a:cubicBezTo>
                      <a:pt x="13817" y="334"/>
                      <a:pt x="13574" y="298"/>
                      <a:pt x="13331" y="298"/>
                    </a:cubicBezTo>
                    <a:cubicBezTo>
                      <a:pt x="12551" y="298"/>
                      <a:pt x="11768" y="669"/>
                      <a:pt x="11410" y="1335"/>
                    </a:cubicBezTo>
                    <a:cubicBezTo>
                      <a:pt x="11370" y="1036"/>
                      <a:pt x="11031" y="801"/>
                      <a:pt x="10718" y="774"/>
                    </a:cubicBezTo>
                    <a:cubicBezTo>
                      <a:pt x="10700" y="773"/>
                      <a:pt x="10682" y="772"/>
                      <a:pt x="10664" y="772"/>
                    </a:cubicBezTo>
                    <a:cubicBezTo>
                      <a:pt x="10381" y="772"/>
                      <a:pt x="10099" y="961"/>
                      <a:pt x="10013" y="1231"/>
                    </a:cubicBezTo>
                    <a:cubicBezTo>
                      <a:pt x="9908" y="774"/>
                      <a:pt x="9347" y="500"/>
                      <a:pt x="8904" y="291"/>
                    </a:cubicBezTo>
                    <a:cubicBezTo>
                      <a:pt x="8460" y="69"/>
                      <a:pt x="7950" y="4"/>
                      <a:pt x="7467" y="4"/>
                    </a:cubicBezTo>
                    <a:cubicBezTo>
                      <a:pt x="7411" y="2"/>
                      <a:pt x="7355"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85;p51">
              <a:extLst>
                <a:ext uri="{FF2B5EF4-FFF2-40B4-BE49-F238E27FC236}">
                  <a16:creationId xmlns="" xmlns:a16="http://schemas.microsoft.com/office/drawing/2014/main" id="{812026A9-2E79-441E-B952-F9D99318162E}"/>
                </a:ext>
              </a:extLst>
            </p:cNvPr>
            <p:cNvSpPr/>
            <p:nvPr/>
          </p:nvSpPr>
          <p:spPr>
            <a:xfrm>
              <a:off x="7309175" y="4239425"/>
              <a:ext cx="143100" cy="464700"/>
            </a:xfrm>
            <a:prstGeom prst="rect">
              <a:avLst/>
            </a:prstGeom>
            <a:solidFill>
              <a:srgbClr val="8C6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itle 4">
            <a:extLst>
              <a:ext uri="{FF2B5EF4-FFF2-40B4-BE49-F238E27FC236}">
                <a16:creationId xmlns="" xmlns:a16="http://schemas.microsoft.com/office/drawing/2014/main" id="{D2F453D6-D408-4769-957C-284E66E9879C}"/>
              </a:ext>
            </a:extLst>
          </p:cNvPr>
          <p:cNvSpPr>
            <a:spLocks noGrp="1"/>
          </p:cNvSpPr>
          <p:nvPr>
            <p:ph type="title"/>
          </p:nvPr>
        </p:nvSpPr>
        <p:spPr>
          <a:xfrm>
            <a:off x="1961357" y="539399"/>
            <a:ext cx="6739070" cy="3587983"/>
          </a:xfrm>
        </p:spPr>
        <p:txBody>
          <a:bodyPr/>
          <a:lstStyle/>
          <a:p>
            <a:pPr algn="just"/>
            <a:r>
              <a:rPr lang="en-US" sz="3200">
                <a:solidFill>
                  <a:schemeClr val="accent1">
                    <a:lumMod val="50000"/>
                  </a:schemeClr>
                </a:solidFill>
                <a:latin typeface="Calibri" panose="020F0502020204030204" pitchFamily="34" charset="0"/>
                <a:cs typeface="Calibri" panose="020F0502020204030204" pitchFamily="34" charset="0"/>
              </a:rPr>
              <a:t>	Trong </a:t>
            </a:r>
            <a:r>
              <a:rPr lang="en-US" sz="3200" dirty="0" err="1">
                <a:solidFill>
                  <a:schemeClr val="accent1">
                    <a:lumMod val="50000"/>
                  </a:schemeClr>
                </a:solidFill>
                <a:latin typeface="Calibri" panose="020F0502020204030204" pitchFamily="34" charset="0"/>
                <a:cs typeface="Calibri" panose="020F0502020204030204" pitchFamily="34" charset="0"/>
              </a:rPr>
              <a:t>tự</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nhiên</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chim</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sống</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theo</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đàn</a:t>
            </a:r>
            <a:r>
              <a:rPr lang="en-US" sz="3200" dirty="0">
                <a:solidFill>
                  <a:schemeClr val="accent1">
                    <a:lumMod val="50000"/>
                  </a:schemeClr>
                </a:solidFill>
                <a:latin typeface="Calibri" panose="020F0502020204030204" pitchFamily="34" charset="0"/>
                <a:cs typeface="Calibri" panose="020F0502020204030204" pitchFamily="34" charset="0"/>
              </a:rPr>
              <a:t> hay </a:t>
            </a:r>
            <a:r>
              <a:rPr lang="en-US" sz="3200" dirty="0" err="1">
                <a:solidFill>
                  <a:schemeClr val="accent1">
                    <a:lumMod val="50000"/>
                  </a:schemeClr>
                </a:solidFill>
                <a:latin typeface="Calibri" panose="020F0502020204030204" pitchFamily="34" charset="0"/>
                <a:cs typeface="Calibri" panose="020F0502020204030204" pitchFamily="34" charset="0"/>
              </a:rPr>
              <a:t>cặp</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từng</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đôi</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Chúng</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thường</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biết</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làm</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tổ</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Chim</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mái</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đẻ</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trứng</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và</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ấp</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trứng</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sau</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một</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thời</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gian</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trứng</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nở</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thành</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chim</a:t>
            </a:r>
            <a:r>
              <a:rPr lang="en-US" sz="3200" dirty="0">
                <a:solidFill>
                  <a:schemeClr val="accent1">
                    <a:lumMod val="50000"/>
                  </a:schemeClr>
                </a:solidFill>
                <a:latin typeface="Calibri" panose="020F0502020204030204" pitchFamily="34" charset="0"/>
                <a:cs typeface="Calibri" panose="020F0502020204030204" pitchFamily="34" charset="0"/>
              </a:rPr>
              <a:t> non. </a:t>
            </a:r>
            <a:r>
              <a:rPr lang="en-US" sz="3200" dirty="0" err="1">
                <a:solidFill>
                  <a:schemeClr val="accent1">
                    <a:lumMod val="50000"/>
                  </a:schemeClr>
                </a:solidFill>
                <a:latin typeface="Calibri" panose="020F0502020204030204" pitchFamily="34" charset="0"/>
                <a:cs typeface="Calibri" panose="020F0502020204030204" pitchFamily="34" charset="0"/>
              </a:rPr>
              <a:t>Chim</a:t>
            </a:r>
            <a:r>
              <a:rPr lang="en-US" sz="3200" dirty="0">
                <a:solidFill>
                  <a:schemeClr val="accent1">
                    <a:lumMod val="50000"/>
                  </a:schemeClr>
                </a:solidFill>
                <a:latin typeface="Calibri" panose="020F0502020204030204" pitchFamily="34" charset="0"/>
                <a:cs typeface="Calibri" panose="020F0502020204030204" pitchFamily="34" charset="0"/>
              </a:rPr>
              <a:t> non </a:t>
            </a:r>
            <a:r>
              <a:rPr lang="en-US" sz="3200" dirty="0" err="1">
                <a:solidFill>
                  <a:schemeClr val="accent1">
                    <a:lumMod val="50000"/>
                  </a:schemeClr>
                </a:solidFill>
                <a:latin typeface="Calibri" panose="020F0502020204030204" pitchFamily="34" charset="0"/>
                <a:cs typeface="Calibri" panose="020F0502020204030204" pitchFamily="34" charset="0"/>
              </a:rPr>
              <a:t>được</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bố</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mẹ</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nuôi</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cho</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đến</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khi</a:t>
            </a:r>
            <a:r>
              <a:rPr lang="en-US" sz="3200" dirty="0">
                <a:solidFill>
                  <a:schemeClr val="accent1">
                    <a:lumMod val="50000"/>
                  </a:schemeClr>
                </a:solidFill>
                <a:latin typeface="Calibri" panose="020F0502020204030204" pitchFamily="34" charset="0"/>
                <a:cs typeface="Calibri" panose="020F0502020204030204" pitchFamily="34" charset="0"/>
              </a:rPr>
              <a:t> có </a:t>
            </a:r>
            <a:r>
              <a:rPr lang="en-US" sz="3200" dirty="0" err="1">
                <a:solidFill>
                  <a:schemeClr val="accent1">
                    <a:lumMod val="50000"/>
                  </a:schemeClr>
                </a:solidFill>
                <a:latin typeface="Calibri" panose="020F0502020204030204" pitchFamily="34" charset="0"/>
                <a:cs typeface="Calibri" panose="020F0502020204030204" pitchFamily="34" charset="0"/>
              </a:rPr>
              <a:t>thể</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tự</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kiếm</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ăn</a:t>
            </a:r>
            <a:r>
              <a:rPr lang="en-US" sz="3200" dirty="0">
                <a:solidFill>
                  <a:schemeClr val="accent1">
                    <a:lumMod val="50000"/>
                  </a:schemeClr>
                </a:solidFill>
                <a:latin typeface="Calibri" panose="020F0502020204030204" pitchFamily="34" charset="0"/>
                <a:cs typeface="Calibri" panose="020F0502020204030204" pitchFamily="34" charset="0"/>
              </a:rPr>
              <a:t>.</a:t>
            </a:r>
          </a:p>
        </p:txBody>
      </p:sp>
      <p:sp>
        <p:nvSpPr>
          <p:cNvPr id="11" name="Google Shape;1187;p51">
            <a:extLst>
              <a:ext uri="{FF2B5EF4-FFF2-40B4-BE49-F238E27FC236}">
                <a16:creationId xmlns="" xmlns:a16="http://schemas.microsoft.com/office/drawing/2014/main" id="{52EEA1E5-B633-4780-9447-F831598518DE}"/>
              </a:ext>
            </a:extLst>
          </p:cNvPr>
          <p:cNvSpPr/>
          <p:nvPr/>
        </p:nvSpPr>
        <p:spPr>
          <a:xfrm>
            <a:off x="65231" y="81700"/>
            <a:ext cx="1770680" cy="627602"/>
          </a:xfrm>
          <a:custGeom>
            <a:avLst/>
            <a:gdLst/>
            <a:ahLst/>
            <a:cxnLst/>
            <a:rect l="l" t="t" r="r" b="b"/>
            <a:pathLst>
              <a:path w="15693" h="5562" extrusionOk="0">
                <a:moveTo>
                  <a:pt x="13539" y="3786"/>
                </a:moveTo>
                <a:cubicBezTo>
                  <a:pt x="13618" y="3616"/>
                  <a:pt x="13656" y="3433"/>
                  <a:pt x="13656" y="3238"/>
                </a:cubicBezTo>
                <a:cubicBezTo>
                  <a:pt x="13656" y="2559"/>
                  <a:pt x="13134" y="2011"/>
                  <a:pt x="12469" y="2011"/>
                </a:cubicBezTo>
                <a:cubicBezTo>
                  <a:pt x="12338" y="2011"/>
                  <a:pt x="12208" y="2023"/>
                  <a:pt x="12090" y="2063"/>
                </a:cubicBezTo>
                <a:cubicBezTo>
                  <a:pt x="11816" y="888"/>
                  <a:pt x="10798" y="0"/>
                  <a:pt x="9557" y="0"/>
                </a:cubicBezTo>
                <a:cubicBezTo>
                  <a:pt x="8683" y="0"/>
                  <a:pt x="7912" y="444"/>
                  <a:pt x="7442" y="1123"/>
                </a:cubicBezTo>
                <a:cubicBezTo>
                  <a:pt x="7233" y="1044"/>
                  <a:pt x="7012" y="1005"/>
                  <a:pt x="6789" y="1005"/>
                </a:cubicBezTo>
                <a:cubicBezTo>
                  <a:pt x="6163" y="1005"/>
                  <a:pt x="5602" y="1332"/>
                  <a:pt x="5263" y="1828"/>
                </a:cubicBezTo>
                <a:cubicBezTo>
                  <a:pt x="4988" y="1645"/>
                  <a:pt x="4662" y="1553"/>
                  <a:pt x="4323" y="1553"/>
                </a:cubicBezTo>
                <a:cubicBezTo>
                  <a:pt x="3291" y="1553"/>
                  <a:pt x="2469" y="2402"/>
                  <a:pt x="2469" y="3459"/>
                </a:cubicBezTo>
                <a:cubicBezTo>
                  <a:pt x="2469" y="3564"/>
                  <a:pt x="2481" y="3655"/>
                  <a:pt x="2495" y="3746"/>
                </a:cubicBezTo>
                <a:cubicBezTo>
                  <a:pt x="954" y="3929"/>
                  <a:pt x="1" y="4204"/>
                  <a:pt x="1" y="4504"/>
                </a:cubicBezTo>
                <a:cubicBezTo>
                  <a:pt x="1" y="5092"/>
                  <a:pt x="3513" y="5561"/>
                  <a:pt x="7847" y="5561"/>
                </a:cubicBezTo>
                <a:cubicBezTo>
                  <a:pt x="12182" y="5561"/>
                  <a:pt x="15693" y="5092"/>
                  <a:pt x="15693" y="4504"/>
                </a:cubicBezTo>
                <a:cubicBezTo>
                  <a:pt x="15693" y="4230"/>
                  <a:pt x="14871" y="3981"/>
                  <a:pt x="13539" y="37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960;p47">
            <a:extLst>
              <a:ext uri="{FF2B5EF4-FFF2-40B4-BE49-F238E27FC236}">
                <a16:creationId xmlns="" xmlns:a16="http://schemas.microsoft.com/office/drawing/2014/main" id="{02895EA2-E4F4-4DF6-B794-6F42C1010587}"/>
              </a:ext>
            </a:extLst>
          </p:cNvPr>
          <p:cNvGrpSpPr/>
          <p:nvPr/>
        </p:nvGrpSpPr>
        <p:grpSpPr>
          <a:xfrm flipH="1">
            <a:off x="302649" y="2862107"/>
            <a:ext cx="1240680" cy="1130388"/>
            <a:chOff x="2645150" y="-2754284"/>
            <a:chExt cx="3812786" cy="3473842"/>
          </a:xfrm>
        </p:grpSpPr>
        <p:sp>
          <p:nvSpPr>
            <p:cNvPr id="13" name="Google Shape;961;p47">
              <a:extLst>
                <a:ext uri="{FF2B5EF4-FFF2-40B4-BE49-F238E27FC236}">
                  <a16:creationId xmlns="" xmlns:a16="http://schemas.microsoft.com/office/drawing/2014/main" id="{C30F7D17-C61D-491B-84FD-8637E7667383}"/>
                </a:ext>
              </a:extLst>
            </p:cNvPr>
            <p:cNvSpPr/>
            <p:nvPr/>
          </p:nvSpPr>
          <p:spPr>
            <a:xfrm>
              <a:off x="4288808" y="-731278"/>
              <a:ext cx="1151939" cy="1450837"/>
            </a:xfrm>
            <a:custGeom>
              <a:avLst/>
              <a:gdLst/>
              <a:ahLst/>
              <a:cxnLst/>
              <a:rect l="l" t="t" r="r" b="b"/>
              <a:pathLst>
                <a:path w="6386" h="8043" extrusionOk="0">
                  <a:moveTo>
                    <a:pt x="5054" y="1"/>
                  </a:moveTo>
                  <a:lnTo>
                    <a:pt x="5811" y="2468"/>
                  </a:lnTo>
                  <a:lnTo>
                    <a:pt x="5054" y="6097"/>
                  </a:lnTo>
                  <a:cubicBezTo>
                    <a:pt x="5054" y="6097"/>
                    <a:pt x="3043" y="6488"/>
                    <a:pt x="2312" y="6554"/>
                  </a:cubicBezTo>
                  <a:cubicBezTo>
                    <a:pt x="1607" y="6606"/>
                    <a:pt x="93" y="7951"/>
                    <a:pt x="1" y="8043"/>
                  </a:cubicBezTo>
                  <a:cubicBezTo>
                    <a:pt x="105" y="7964"/>
                    <a:pt x="1776" y="6841"/>
                    <a:pt x="2481" y="6750"/>
                  </a:cubicBezTo>
                  <a:lnTo>
                    <a:pt x="3108" y="6671"/>
                  </a:lnTo>
                  <a:lnTo>
                    <a:pt x="1816" y="7977"/>
                  </a:lnTo>
                  <a:cubicBezTo>
                    <a:pt x="1816" y="7977"/>
                    <a:pt x="2913" y="6946"/>
                    <a:pt x="3761" y="6737"/>
                  </a:cubicBezTo>
                  <a:cubicBezTo>
                    <a:pt x="4622" y="6515"/>
                    <a:pt x="5367" y="6384"/>
                    <a:pt x="5367" y="6384"/>
                  </a:cubicBezTo>
                  <a:lnTo>
                    <a:pt x="6385" y="2533"/>
                  </a:lnTo>
                  <a:lnTo>
                    <a:pt x="6385" y="210"/>
                  </a:lnTo>
                  <a:cubicBezTo>
                    <a:pt x="6058" y="170"/>
                    <a:pt x="5602" y="105"/>
                    <a:pt x="50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62;p47">
              <a:extLst>
                <a:ext uri="{FF2B5EF4-FFF2-40B4-BE49-F238E27FC236}">
                  <a16:creationId xmlns="" xmlns:a16="http://schemas.microsoft.com/office/drawing/2014/main" id="{700F9BF9-DD04-4CEA-804C-B0FF84D0005A}"/>
                </a:ext>
              </a:extLst>
            </p:cNvPr>
            <p:cNvSpPr/>
            <p:nvPr/>
          </p:nvSpPr>
          <p:spPr>
            <a:xfrm>
              <a:off x="4189958" y="-801808"/>
              <a:ext cx="979851" cy="1222289"/>
            </a:xfrm>
            <a:custGeom>
              <a:avLst/>
              <a:gdLst/>
              <a:ahLst/>
              <a:cxnLst/>
              <a:rect l="l" t="t" r="r" b="b"/>
              <a:pathLst>
                <a:path w="5432" h="6776" extrusionOk="0">
                  <a:moveTo>
                    <a:pt x="3943" y="0"/>
                  </a:moveTo>
                  <a:lnTo>
                    <a:pt x="3943" y="13"/>
                  </a:lnTo>
                  <a:lnTo>
                    <a:pt x="4805" y="3146"/>
                  </a:lnTo>
                  <a:cubicBezTo>
                    <a:pt x="4805" y="3146"/>
                    <a:pt x="4296" y="5313"/>
                    <a:pt x="3382" y="5913"/>
                  </a:cubicBezTo>
                  <a:cubicBezTo>
                    <a:pt x="3095" y="6104"/>
                    <a:pt x="2727" y="6143"/>
                    <a:pt x="2337" y="6143"/>
                  </a:cubicBezTo>
                  <a:cubicBezTo>
                    <a:pt x="2056" y="6143"/>
                    <a:pt x="1763" y="6123"/>
                    <a:pt x="1479" y="6123"/>
                  </a:cubicBezTo>
                  <a:cubicBezTo>
                    <a:pt x="882" y="6123"/>
                    <a:pt x="324" y="6213"/>
                    <a:pt x="1" y="6775"/>
                  </a:cubicBezTo>
                  <a:cubicBezTo>
                    <a:pt x="476" y="6570"/>
                    <a:pt x="379" y="6338"/>
                    <a:pt x="1397" y="6338"/>
                  </a:cubicBezTo>
                  <a:cubicBezTo>
                    <a:pt x="1609" y="6338"/>
                    <a:pt x="1869" y="6348"/>
                    <a:pt x="2194" y="6371"/>
                  </a:cubicBezTo>
                  <a:cubicBezTo>
                    <a:pt x="2290" y="6374"/>
                    <a:pt x="2382" y="6376"/>
                    <a:pt x="2472" y="6376"/>
                  </a:cubicBezTo>
                  <a:cubicBezTo>
                    <a:pt x="3099" y="6376"/>
                    <a:pt x="3539" y="6305"/>
                    <a:pt x="3539" y="6305"/>
                  </a:cubicBezTo>
                  <a:cubicBezTo>
                    <a:pt x="3539" y="6305"/>
                    <a:pt x="5184" y="4073"/>
                    <a:pt x="5431" y="3394"/>
                  </a:cubicBezTo>
                  <a:cubicBezTo>
                    <a:pt x="5249" y="2258"/>
                    <a:pt x="5014" y="274"/>
                    <a:pt x="5014" y="274"/>
                  </a:cubicBezTo>
                  <a:cubicBezTo>
                    <a:pt x="4674" y="195"/>
                    <a:pt x="4309" y="104"/>
                    <a:pt x="3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63;p47">
              <a:extLst>
                <a:ext uri="{FF2B5EF4-FFF2-40B4-BE49-F238E27FC236}">
                  <a16:creationId xmlns="" xmlns:a16="http://schemas.microsoft.com/office/drawing/2014/main" id="{8C24F82D-6E13-4D21-8D90-1EE7A78AA65E}"/>
                </a:ext>
              </a:extLst>
            </p:cNvPr>
            <p:cNvSpPr/>
            <p:nvPr/>
          </p:nvSpPr>
          <p:spPr>
            <a:xfrm>
              <a:off x="4675010" y="-1348191"/>
              <a:ext cx="1782925" cy="1026210"/>
            </a:xfrm>
            <a:custGeom>
              <a:avLst/>
              <a:gdLst/>
              <a:ahLst/>
              <a:cxnLst/>
              <a:rect l="l" t="t" r="r" b="b"/>
              <a:pathLst>
                <a:path w="9884" h="5689" extrusionOk="0">
                  <a:moveTo>
                    <a:pt x="7938" y="0"/>
                  </a:moveTo>
                  <a:cubicBezTo>
                    <a:pt x="7938" y="0"/>
                    <a:pt x="6656" y="1637"/>
                    <a:pt x="4080" y="1637"/>
                  </a:cubicBezTo>
                  <a:cubicBezTo>
                    <a:pt x="3267" y="1637"/>
                    <a:pt x="2325" y="1474"/>
                    <a:pt x="1254" y="1045"/>
                  </a:cubicBezTo>
                  <a:cubicBezTo>
                    <a:pt x="784" y="862"/>
                    <a:pt x="354" y="639"/>
                    <a:pt x="1" y="418"/>
                  </a:cubicBezTo>
                  <a:lnTo>
                    <a:pt x="1" y="418"/>
                  </a:lnTo>
                  <a:cubicBezTo>
                    <a:pt x="41" y="561"/>
                    <a:pt x="876" y="2859"/>
                    <a:pt x="4727" y="3668"/>
                  </a:cubicBezTo>
                  <a:cubicBezTo>
                    <a:pt x="5866" y="5187"/>
                    <a:pt x="7654" y="5689"/>
                    <a:pt x="8888" y="5689"/>
                  </a:cubicBezTo>
                  <a:cubicBezTo>
                    <a:pt x="9266" y="5689"/>
                    <a:pt x="9593" y="5641"/>
                    <a:pt x="9832" y="5562"/>
                  </a:cubicBezTo>
                  <a:cubicBezTo>
                    <a:pt x="9884" y="4974"/>
                    <a:pt x="9609" y="3720"/>
                    <a:pt x="9048" y="2284"/>
                  </a:cubicBezTo>
                  <a:cubicBezTo>
                    <a:pt x="8748" y="1553"/>
                    <a:pt x="8382" y="770"/>
                    <a:pt x="7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64;p47">
              <a:extLst>
                <a:ext uri="{FF2B5EF4-FFF2-40B4-BE49-F238E27FC236}">
                  <a16:creationId xmlns="" xmlns:a16="http://schemas.microsoft.com/office/drawing/2014/main" id="{1F26E3FD-8196-4D7D-8111-841F3C775EC2}"/>
                </a:ext>
              </a:extLst>
            </p:cNvPr>
            <p:cNvSpPr/>
            <p:nvPr/>
          </p:nvSpPr>
          <p:spPr>
            <a:xfrm>
              <a:off x="4138188" y="-2276627"/>
              <a:ext cx="1968902" cy="1223732"/>
            </a:xfrm>
            <a:custGeom>
              <a:avLst/>
              <a:gdLst/>
              <a:ahLst/>
              <a:cxnLst/>
              <a:rect l="l" t="t" r="r" b="b"/>
              <a:pathLst>
                <a:path w="10915" h="6784" extrusionOk="0">
                  <a:moveTo>
                    <a:pt x="2260" y="1"/>
                  </a:moveTo>
                  <a:cubicBezTo>
                    <a:pt x="1553" y="1"/>
                    <a:pt x="1175" y="108"/>
                    <a:pt x="1175" y="108"/>
                  </a:cubicBezTo>
                  <a:cubicBezTo>
                    <a:pt x="1019" y="330"/>
                    <a:pt x="823" y="565"/>
                    <a:pt x="575" y="799"/>
                  </a:cubicBezTo>
                  <a:cubicBezTo>
                    <a:pt x="549" y="930"/>
                    <a:pt x="0" y="3724"/>
                    <a:pt x="2977" y="5565"/>
                  </a:cubicBezTo>
                  <a:cubicBezTo>
                    <a:pt x="3330" y="5786"/>
                    <a:pt x="3760" y="6009"/>
                    <a:pt x="4230" y="6192"/>
                  </a:cubicBezTo>
                  <a:cubicBezTo>
                    <a:pt x="5301" y="6621"/>
                    <a:pt x="6243" y="6784"/>
                    <a:pt x="7056" y="6784"/>
                  </a:cubicBezTo>
                  <a:cubicBezTo>
                    <a:pt x="9632" y="6784"/>
                    <a:pt x="10914" y="5147"/>
                    <a:pt x="10914" y="5147"/>
                  </a:cubicBezTo>
                  <a:cubicBezTo>
                    <a:pt x="9962" y="3528"/>
                    <a:pt x="8669" y="2001"/>
                    <a:pt x="7102" y="1257"/>
                  </a:cubicBezTo>
                  <a:cubicBezTo>
                    <a:pt x="4921" y="216"/>
                    <a:pt x="3261" y="1"/>
                    <a:pt x="2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65;p47">
              <a:extLst>
                <a:ext uri="{FF2B5EF4-FFF2-40B4-BE49-F238E27FC236}">
                  <a16:creationId xmlns="" xmlns:a16="http://schemas.microsoft.com/office/drawing/2014/main" id="{FC84DA92-FBED-4AEB-A10A-32E3359CF154}"/>
                </a:ext>
              </a:extLst>
            </p:cNvPr>
            <p:cNvSpPr/>
            <p:nvPr/>
          </p:nvSpPr>
          <p:spPr>
            <a:xfrm>
              <a:off x="3161048" y="-2754284"/>
              <a:ext cx="1022061" cy="478381"/>
            </a:xfrm>
            <a:custGeom>
              <a:avLst/>
              <a:gdLst/>
              <a:ahLst/>
              <a:cxnLst/>
              <a:rect l="l" t="t" r="r" b="b"/>
              <a:pathLst>
                <a:path w="5666" h="2652" extrusionOk="0">
                  <a:moveTo>
                    <a:pt x="5184" y="0"/>
                  </a:moveTo>
                  <a:cubicBezTo>
                    <a:pt x="4437" y="0"/>
                    <a:pt x="3475" y="185"/>
                    <a:pt x="2298" y="758"/>
                  </a:cubicBezTo>
                  <a:cubicBezTo>
                    <a:pt x="1123" y="1320"/>
                    <a:pt x="418" y="2011"/>
                    <a:pt x="0" y="2652"/>
                  </a:cubicBezTo>
                  <a:cubicBezTo>
                    <a:pt x="522" y="2612"/>
                    <a:pt x="1370" y="2325"/>
                    <a:pt x="2728" y="1503"/>
                  </a:cubicBezTo>
                  <a:cubicBezTo>
                    <a:pt x="4112" y="654"/>
                    <a:pt x="5052" y="223"/>
                    <a:pt x="5666" y="27"/>
                  </a:cubicBezTo>
                  <a:cubicBezTo>
                    <a:pt x="5517" y="10"/>
                    <a:pt x="5356" y="0"/>
                    <a:pt x="5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66;p47">
              <a:extLst>
                <a:ext uri="{FF2B5EF4-FFF2-40B4-BE49-F238E27FC236}">
                  <a16:creationId xmlns="" xmlns:a16="http://schemas.microsoft.com/office/drawing/2014/main" id="{893E29DD-92A5-426D-A29E-A68CFF0DD916}"/>
                </a:ext>
              </a:extLst>
            </p:cNvPr>
            <p:cNvSpPr/>
            <p:nvPr/>
          </p:nvSpPr>
          <p:spPr>
            <a:xfrm>
              <a:off x="3031352" y="-2749413"/>
              <a:ext cx="2496348" cy="2063063"/>
            </a:xfrm>
            <a:custGeom>
              <a:avLst/>
              <a:gdLst/>
              <a:ahLst/>
              <a:cxnLst/>
              <a:rect l="l" t="t" r="r" b="b"/>
              <a:pathLst>
                <a:path w="13839" h="11437" extrusionOk="0">
                  <a:moveTo>
                    <a:pt x="6385" y="0"/>
                  </a:moveTo>
                  <a:cubicBezTo>
                    <a:pt x="5771" y="196"/>
                    <a:pt x="4831" y="627"/>
                    <a:pt x="3447" y="1476"/>
                  </a:cubicBezTo>
                  <a:cubicBezTo>
                    <a:pt x="2089" y="2298"/>
                    <a:pt x="1241" y="2585"/>
                    <a:pt x="719" y="2625"/>
                  </a:cubicBezTo>
                  <a:cubicBezTo>
                    <a:pt x="1" y="3708"/>
                    <a:pt x="92" y="4648"/>
                    <a:pt x="92" y="4648"/>
                  </a:cubicBezTo>
                  <a:cubicBezTo>
                    <a:pt x="92" y="4648"/>
                    <a:pt x="1750" y="3969"/>
                    <a:pt x="2442" y="3095"/>
                  </a:cubicBezTo>
                  <a:cubicBezTo>
                    <a:pt x="2442" y="2834"/>
                    <a:pt x="2651" y="2625"/>
                    <a:pt x="2899" y="2625"/>
                  </a:cubicBezTo>
                  <a:cubicBezTo>
                    <a:pt x="3160" y="2625"/>
                    <a:pt x="3369" y="2834"/>
                    <a:pt x="3369" y="3095"/>
                  </a:cubicBezTo>
                  <a:cubicBezTo>
                    <a:pt x="3369" y="3342"/>
                    <a:pt x="3160" y="3565"/>
                    <a:pt x="2899" y="3565"/>
                  </a:cubicBezTo>
                  <a:cubicBezTo>
                    <a:pt x="2782" y="3565"/>
                    <a:pt x="2651" y="3512"/>
                    <a:pt x="2573" y="3420"/>
                  </a:cubicBezTo>
                  <a:cubicBezTo>
                    <a:pt x="1920" y="4087"/>
                    <a:pt x="1528" y="5445"/>
                    <a:pt x="1528" y="5445"/>
                  </a:cubicBezTo>
                  <a:cubicBezTo>
                    <a:pt x="1528" y="5445"/>
                    <a:pt x="2097" y="5631"/>
                    <a:pt x="2805" y="5631"/>
                  </a:cubicBezTo>
                  <a:cubicBezTo>
                    <a:pt x="3031" y="5631"/>
                    <a:pt x="3272" y="5612"/>
                    <a:pt x="3513" y="5561"/>
                  </a:cubicBezTo>
                  <a:cubicBezTo>
                    <a:pt x="3513" y="5561"/>
                    <a:pt x="3513" y="9126"/>
                    <a:pt x="6672" y="9204"/>
                  </a:cubicBezTo>
                  <a:cubicBezTo>
                    <a:pt x="7860" y="9962"/>
                    <a:pt x="9179" y="10470"/>
                    <a:pt x="10366" y="10797"/>
                  </a:cubicBezTo>
                  <a:cubicBezTo>
                    <a:pt x="10732" y="10901"/>
                    <a:pt x="11097" y="10992"/>
                    <a:pt x="11437" y="11071"/>
                  </a:cubicBezTo>
                  <a:cubicBezTo>
                    <a:pt x="11633" y="11123"/>
                    <a:pt x="11842" y="11149"/>
                    <a:pt x="12025" y="11189"/>
                  </a:cubicBezTo>
                  <a:cubicBezTo>
                    <a:pt x="12573" y="11293"/>
                    <a:pt x="13029" y="11358"/>
                    <a:pt x="13356" y="11398"/>
                  </a:cubicBezTo>
                  <a:cubicBezTo>
                    <a:pt x="13591" y="11424"/>
                    <a:pt x="13760" y="11436"/>
                    <a:pt x="13839" y="11436"/>
                  </a:cubicBezTo>
                  <a:cubicBezTo>
                    <a:pt x="9988" y="10627"/>
                    <a:pt x="9153" y="8329"/>
                    <a:pt x="9113" y="8186"/>
                  </a:cubicBezTo>
                  <a:cubicBezTo>
                    <a:pt x="6136" y="6345"/>
                    <a:pt x="6685" y="3551"/>
                    <a:pt x="6711" y="3420"/>
                  </a:cubicBezTo>
                  <a:cubicBezTo>
                    <a:pt x="6959" y="3186"/>
                    <a:pt x="7155" y="2951"/>
                    <a:pt x="7311" y="2729"/>
                  </a:cubicBezTo>
                  <a:cubicBezTo>
                    <a:pt x="8291" y="1398"/>
                    <a:pt x="7833" y="484"/>
                    <a:pt x="7833" y="484"/>
                  </a:cubicBezTo>
                  <a:cubicBezTo>
                    <a:pt x="7833" y="484"/>
                    <a:pt x="7351" y="92"/>
                    <a:pt x="63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67;p47">
              <a:extLst>
                <a:ext uri="{FF2B5EF4-FFF2-40B4-BE49-F238E27FC236}">
                  <a16:creationId xmlns="" xmlns:a16="http://schemas.microsoft.com/office/drawing/2014/main" id="{2917B8EB-F4DB-4DCD-B724-538F1A6D311F}"/>
                </a:ext>
              </a:extLst>
            </p:cNvPr>
            <p:cNvSpPr/>
            <p:nvPr/>
          </p:nvSpPr>
          <p:spPr>
            <a:xfrm>
              <a:off x="3471850" y="-2276086"/>
              <a:ext cx="167217" cy="169742"/>
            </a:xfrm>
            <a:custGeom>
              <a:avLst/>
              <a:gdLst/>
              <a:ahLst/>
              <a:cxnLst/>
              <a:rect l="l" t="t" r="r" b="b"/>
              <a:pathLst>
                <a:path w="927" h="941" extrusionOk="0">
                  <a:moveTo>
                    <a:pt x="457" y="1"/>
                  </a:moveTo>
                  <a:cubicBezTo>
                    <a:pt x="209" y="1"/>
                    <a:pt x="0" y="210"/>
                    <a:pt x="0" y="471"/>
                  </a:cubicBezTo>
                  <a:cubicBezTo>
                    <a:pt x="0" y="601"/>
                    <a:pt x="53" y="718"/>
                    <a:pt x="131" y="796"/>
                  </a:cubicBezTo>
                  <a:cubicBezTo>
                    <a:pt x="209" y="888"/>
                    <a:pt x="340" y="941"/>
                    <a:pt x="457" y="941"/>
                  </a:cubicBezTo>
                  <a:cubicBezTo>
                    <a:pt x="718" y="941"/>
                    <a:pt x="927" y="718"/>
                    <a:pt x="927" y="471"/>
                  </a:cubicBezTo>
                  <a:cubicBezTo>
                    <a:pt x="927" y="210"/>
                    <a:pt x="718" y="1"/>
                    <a:pt x="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68;p47">
              <a:extLst>
                <a:ext uri="{FF2B5EF4-FFF2-40B4-BE49-F238E27FC236}">
                  <a16:creationId xmlns="" xmlns:a16="http://schemas.microsoft.com/office/drawing/2014/main" id="{BB53F36E-4308-4418-B736-635B3F7A2D2C}"/>
                </a:ext>
              </a:extLst>
            </p:cNvPr>
            <p:cNvSpPr/>
            <p:nvPr/>
          </p:nvSpPr>
          <p:spPr>
            <a:xfrm>
              <a:off x="2645150" y="-2191305"/>
              <a:ext cx="850335" cy="843300"/>
            </a:xfrm>
            <a:custGeom>
              <a:avLst/>
              <a:gdLst/>
              <a:ahLst/>
              <a:cxnLst/>
              <a:rect l="l" t="t" r="r" b="b"/>
              <a:pathLst>
                <a:path w="4714" h="4675" extrusionOk="0">
                  <a:moveTo>
                    <a:pt x="4583" y="1"/>
                  </a:moveTo>
                  <a:cubicBezTo>
                    <a:pt x="3891" y="875"/>
                    <a:pt x="2233" y="1554"/>
                    <a:pt x="2233" y="1554"/>
                  </a:cubicBezTo>
                  <a:lnTo>
                    <a:pt x="1" y="4674"/>
                  </a:lnTo>
                  <a:lnTo>
                    <a:pt x="3669" y="2351"/>
                  </a:lnTo>
                  <a:cubicBezTo>
                    <a:pt x="3669" y="2351"/>
                    <a:pt x="4061" y="993"/>
                    <a:pt x="4714" y="326"/>
                  </a:cubicBezTo>
                  <a:cubicBezTo>
                    <a:pt x="4636" y="248"/>
                    <a:pt x="4583" y="131"/>
                    <a:pt x="4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69;p47">
              <a:extLst>
                <a:ext uri="{FF2B5EF4-FFF2-40B4-BE49-F238E27FC236}">
                  <a16:creationId xmlns="" xmlns:a16="http://schemas.microsoft.com/office/drawing/2014/main" id="{B6179B8F-5EE2-4784-B10E-951A15371D9E}"/>
                </a:ext>
              </a:extLst>
            </p:cNvPr>
            <p:cNvSpPr/>
            <p:nvPr/>
          </p:nvSpPr>
          <p:spPr>
            <a:xfrm>
              <a:off x="3518930" y="-2226661"/>
              <a:ext cx="73056" cy="70711"/>
            </a:xfrm>
            <a:custGeom>
              <a:avLst/>
              <a:gdLst/>
              <a:ahLst/>
              <a:cxnLst/>
              <a:rect l="l" t="t" r="r" b="b"/>
              <a:pathLst>
                <a:path w="405" h="392" extrusionOk="0">
                  <a:moveTo>
                    <a:pt x="196" y="0"/>
                  </a:moveTo>
                  <a:cubicBezTo>
                    <a:pt x="91" y="0"/>
                    <a:pt x="0" y="79"/>
                    <a:pt x="0" y="197"/>
                  </a:cubicBezTo>
                  <a:cubicBezTo>
                    <a:pt x="0" y="249"/>
                    <a:pt x="27" y="301"/>
                    <a:pt x="65" y="340"/>
                  </a:cubicBezTo>
                  <a:cubicBezTo>
                    <a:pt x="91" y="366"/>
                    <a:pt x="144" y="392"/>
                    <a:pt x="196" y="392"/>
                  </a:cubicBezTo>
                  <a:cubicBezTo>
                    <a:pt x="314" y="392"/>
                    <a:pt x="405" y="301"/>
                    <a:pt x="405" y="197"/>
                  </a:cubicBezTo>
                  <a:cubicBezTo>
                    <a:pt x="405" y="79"/>
                    <a:pt x="314"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298;p54">
            <a:extLst>
              <a:ext uri="{FF2B5EF4-FFF2-40B4-BE49-F238E27FC236}">
                <a16:creationId xmlns="" xmlns:a16="http://schemas.microsoft.com/office/drawing/2014/main" id="{6AE497D5-8D25-435D-A2DB-813B4CBA9AFE}"/>
              </a:ext>
            </a:extLst>
          </p:cNvPr>
          <p:cNvSpPr/>
          <p:nvPr/>
        </p:nvSpPr>
        <p:spPr>
          <a:xfrm rot="21113224">
            <a:off x="8365521" y="4064115"/>
            <a:ext cx="525583" cy="591227"/>
          </a:xfrm>
          <a:custGeom>
            <a:avLst/>
            <a:gdLst/>
            <a:ahLst/>
            <a:cxnLst/>
            <a:rect l="l" t="t" r="r" b="b"/>
            <a:pathLst>
              <a:path w="16492" h="17067" extrusionOk="0">
                <a:moveTo>
                  <a:pt x="9735" y="1"/>
                </a:moveTo>
                <a:cubicBezTo>
                  <a:pt x="7673" y="3622"/>
                  <a:pt x="6561" y="7835"/>
                  <a:pt x="6902" y="12011"/>
                </a:cubicBezTo>
                <a:cubicBezTo>
                  <a:pt x="6472" y="8820"/>
                  <a:pt x="5002" y="5792"/>
                  <a:pt x="2761" y="3497"/>
                </a:cubicBezTo>
                <a:lnTo>
                  <a:pt x="2761" y="3497"/>
                </a:lnTo>
                <a:cubicBezTo>
                  <a:pt x="4052" y="6167"/>
                  <a:pt x="5074" y="9107"/>
                  <a:pt x="5665" y="12030"/>
                </a:cubicBezTo>
                <a:cubicBezTo>
                  <a:pt x="4303" y="9645"/>
                  <a:pt x="2278" y="7584"/>
                  <a:pt x="0" y="6043"/>
                </a:cubicBezTo>
                <a:lnTo>
                  <a:pt x="0" y="6043"/>
                </a:lnTo>
                <a:cubicBezTo>
                  <a:pt x="1363" y="7888"/>
                  <a:pt x="2761" y="9879"/>
                  <a:pt x="3819" y="11922"/>
                </a:cubicBezTo>
                <a:cubicBezTo>
                  <a:pt x="3191" y="11492"/>
                  <a:pt x="2618" y="11222"/>
                  <a:pt x="1991" y="10792"/>
                </a:cubicBezTo>
                <a:lnTo>
                  <a:pt x="1991" y="10792"/>
                </a:lnTo>
                <a:cubicBezTo>
                  <a:pt x="3155" y="12209"/>
                  <a:pt x="4016" y="13875"/>
                  <a:pt x="4500" y="15651"/>
                </a:cubicBezTo>
                <a:cubicBezTo>
                  <a:pt x="7010" y="16475"/>
                  <a:pt x="9555" y="16906"/>
                  <a:pt x="12190" y="17066"/>
                </a:cubicBezTo>
                <a:cubicBezTo>
                  <a:pt x="13069" y="15185"/>
                  <a:pt x="14233" y="13445"/>
                  <a:pt x="15632" y="11922"/>
                </a:cubicBezTo>
                <a:lnTo>
                  <a:pt x="15632" y="11922"/>
                </a:lnTo>
                <a:cubicBezTo>
                  <a:pt x="14360" y="12585"/>
                  <a:pt x="13158" y="13302"/>
                  <a:pt x="12101" y="14288"/>
                </a:cubicBezTo>
                <a:cubicBezTo>
                  <a:pt x="13284" y="12137"/>
                  <a:pt x="14754" y="10147"/>
                  <a:pt x="16492" y="8409"/>
                </a:cubicBezTo>
                <a:lnTo>
                  <a:pt x="16492" y="8409"/>
                </a:lnTo>
                <a:cubicBezTo>
                  <a:pt x="14269" y="9448"/>
                  <a:pt x="12262" y="11043"/>
                  <a:pt x="10703" y="12943"/>
                </a:cubicBezTo>
                <a:cubicBezTo>
                  <a:pt x="11563" y="9932"/>
                  <a:pt x="12710" y="7011"/>
                  <a:pt x="14109" y="4214"/>
                </a:cubicBezTo>
                <a:lnTo>
                  <a:pt x="14109" y="4214"/>
                </a:lnTo>
                <a:cubicBezTo>
                  <a:pt x="11778" y="6347"/>
                  <a:pt x="9788" y="8892"/>
                  <a:pt x="8712" y="11868"/>
                </a:cubicBezTo>
                <a:cubicBezTo>
                  <a:pt x="9520" y="7960"/>
                  <a:pt x="9860" y="3963"/>
                  <a:pt x="97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640;p63">
            <a:extLst>
              <a:ext uri="{FF2B5EF4-FFF2-40B4-BE49-F238E27FC236}">
                <a16:creationId xmlns="" xmlns:a16="http://schemas.microsoft.com/office/drawing/2014/main" id="{D154CBA0-E4B0-4E75-8FA4-024DFC511970}"/>
              </a:ext>
            </a:extLst>
          </p:cNvPr>
          <p:cNvGrpSpPr/>
          <p:nvPr/>
        </p:nvGrpSpPr>
        <p:grpSpPr>
          <a:xfrm flipH="1">
            <a:off x="5267761" y="4314873"/>
            <a:ext cx="714120" cy="775760"/>
            <a:chOff x="2427165" y="3091171"/>
            <a:chExt cx="958293" cy="1041009"/>
          </a:xfrm>
        </p:grpSpPr>
        <p:sp>
          <p:nvSpPr>
            <p:cNvPr id="24" name="Google Shape;1641;p63">
              <a:extLst>
                <a:ext uri="{FF2B5EF4-FFF2-40B4-BE49-F238E27FC236}">
                  <a16:creationId xmlns="" xmlns:a16="http://schemas.microsoft.com/office/drawing/2014/main" id="{6C323C3C-421B-424C-894A-65CBF061C4EA}"/>
                </a:ext>
              </a:extLst>
            </p:cNvPr>
            <p:cNvSpPr/>
            <p:nvPr/>
          </p:nvSpPr>
          <p:spPr>
            <a:xfrm>
              <a:off x="2770220" y="3407323"/>
              <a:ext cx="149322" cy="724856"/>
            </a:xfrm>
            <a:custGeom>
              <a:avLst/>
              <a:gdLst/>
              <a:ahLst/>
              <a:cxnLst/>
              <a:rect l="l" t="t" r="r" b="b"/>
              <a:pathLst>
                <a:path w="5134" h="24922" extrusionOk="0">
                  <a:moveTo>
                    <a:pt x="3131" y="1"/>
                  </a:moveTo>
                  <a:lnTo>
                    <a:pt x="3131" y="7725"/>
                  </a:lnTo>
                  <a:cubicBezTo>
                    <a:pt x="3131" y="9794"/>
                    <a:pt x="1" y="10316"/>
                    <a:pt x="1" y="12924"/>
                  </a:cubicBezTo>
                  <a:lnTo>
                    <a:pt x="1" y="21624"/>
                  </a:lnTo>
                  <a:lnTo>
                    <a:pt x="1" y="21775"/>
                  </a:lnTo>
                  <a:cubicBezTo>
                    <a:pt x="86" y="23206"/>
                    <a:pt x="1044" y="22701"/>
                    <a:pt x="1044" y="23643"/>
                  </a:cubicBezTo>
                  <a:cubicBezTo>
                    <a:pt x="1044" y="24619"/>
                    <a:pt x="1" y="24922"/>
                    <a:pt x="1" y="24922"/>
                  </a:cubicBezTo>
                  <a:lnTo>
                    <a:pt x="4746" y="24922"/>
                  </a:lnTo>
                  <a:lnTo>
                    <a:pt x="3400" y="24433"/>
                  </a:lnTo>
                  <a:lnTo>
                    <a:pt x="3400" y="23374"/>
                  </a:lnTo>
                  <a:cubicBezTo>
                    <a:pt x="3400" y="21775"/>
                    <a:pt x="1869" y="22566"/>
                    <a:pt x="1836" y="20076"/>
                  </a:cubicBezTo>
                  <a:lnTo>
                    <a:pt x="1836" y="13597"/>
                  </a:lnTo>
                  <a:cubicBezTo>
                    <a:pt x="1836" y="12352"/>
                    <a:pt x="5134" y="10905"/>
                    <a:pt x="5134" y="7506"/>
                  </a:cubicBezTo>
                  <a:lnTo>
                    <a:pt x="5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42;p63">
              <a:extLst>
                <a:ext uri="{FF2B5EF4-FFF2-40B4-BE49-F238E27FC236}">
                  <a16:creationId xmlns="" xmlns:a16="http://schemas.microsoft.com/office/drawing/2014/main" id="{AF14CC6B-78A6-40DC-834D-9273459249EF}"/>
                </a:ext>
              </a:extLst>
            </p:cNvPr>
            <p:cNvSpPr/>
            <p:nvPr/>
          </p:nvSpPr>
          <p:spPr>
            <a:xfrm>
              <a:off x="2890631" y="3414187"/>
              <a:ext cx="177186" cy="145861"/>
            </a:xfrm>
            <a:custGeom>
              <a:avLst/>
              <a:gdLst/>
              <a:ahLst/>
              <a:cxnLst/>
              <a:rect l="l" t="t" r="r" b="b"/>
              <a:pathLst>
                <a:path w="6092" h="5015" extrusionOk="0">
                  <a:moveTo>
                    <a:pt x="5133" y="0"/>
                  </a:moveTo>
                  <a:cubicBezTo>
                    <a:pt x="5066" y="0"/>
                    <a:pt x="5014" y="18"/>
                    <a:pt x="4965" y="34"/>
                  </a:cubicBezTo>
                  <a:cubicBezTo>
                    <a:pt x="4662" y="186"/>
                    <a:pt x="4476" y="691"/>
                    <a:pt x="4476" y="691"/>
                  </a:cubicBezTo>
                  <a:cubicBezTo>
                    <a:pt x="4308" y="2996"/>
                    <a:pt x="1346" y="4577"/>
                    <a:pt x="0" y="4712"/>
                  </a:cubicBezTo>
                  <a:lnTo>
                    <a:pt x="337" y="5015"/>
                  </a:lnTo>
                  <a:cubicBezTo>
                    <a:pt x="337" y="5015"/>
                    <a:pt x="556" y="5015"/>
                    <a:pt x="926" y="4965"/>
                  </a:cubicBezTo>
                  <a:cubicBezTo>
                    <a:pt x="1633" y="4846"/>
                    <a:pt x="2894" y="4544"/>
                    <a:pt x="4005" y="3652"/>
                  </a:cubicBezTo>
                  <a:cubicBezTo>
                    <a:pt x="5654" y="2322"/>
                    <a:pt x="6091" y="337"/>
                    <a:pt x="6091" y="337"/>
                  </a:cubicBezTo>
                  <a:cubicBezTo>
                    <a:pt x="6091" y="337"/>
                    <a:pt x="5519" y="0"/>
                    <a:pt x="5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43;p63">
              <a:extLst>
                <a:ext uri="{FF2B5EF4-FFF2-40B4-BE49-F238E27FC236}">
                  <a16:creationId xmlns="" xmlns:a16="http://schemas.microsoft.com/office/drawing/2014/main" id="{A4E02B1B-589A-445D-8B6E-9E10AF027332}"/>
                </a:ext>
              </a:extLst>
            </p:cNvPr>
            <p:cNvSpPr/>
            <p:nvPr/>
          </p:nvSpPr>
          <p:spPr>
            <a:xfrm>
              <a:off x="2687997" y="3361340"/>
              <a:ext cx="192397" cy="146036"/>
            </a:xfrm>
            <a:custGeom>
              <a:avLst/>
              <a:gdLst/>
              <a:ahLst/>
              <a:cxnLst/>
              <a:rect l="l" t="t" r="r" b="b"/>
              <a:pathLst>
                <a:path w="6615" h="5021" extrusionOk="0">
                  <a:moveTo>
                    <a:pt x="1" y="0"/>
                  </a:moveTo>
                  <a:cubicBezTo>
                    <a:pt x="1" y="0"/>
                    <a:pt x="1616" y="3450"/>
                    <a:pt x="3485" y="4409"/>
                  </a:cubicBezTo>
                  <a:cubicBezTo>
                    <a:pt x="4416" y="4897"/>
                    <a:pt x="5192" y="5021"/>
                    <a:pt x="5742" y="5021"/>
                  </a:cubicBezTo>
                  <a:cubicBezTo>
                    <a:pt x="5818" y="5021"/>
                    <a:pt x="5890" y="5019"/>
                    <a:pt x="5958" y="5014"/>
                  </a:cubicBezTo>
                  <a:cubicBezTo>
                    <a:pt x="6379" y="4981"/>
                    <a:pt x="6614" y="4897"/>
                    <a:pt x="6614" y="4897"/>
                  </a:cubicBezTo>
                  <a:lnTo>
                    <a:pt x="6614" y="4409"/>
                  </a:lnTo>
                  <a:cubicBezTo>
                    <a:pt x="6614" y="4409"/>
                    <a:pt x="6516" y="4537"/>
                    <a:pt x="6190" y="4537"/>
                  </a:cubicBezTo>
                  <a:cubicBezTo>
                    <a:pt x="6090" y="4537"/>
                    <a:pt x="5969" y="4525"/>
                    <a:pt x="5823" y="4493"/>
                  </a:cubicBezTo>
                  <a:cubicBezTo>
                    <a:pt x="5437" y="4409"/>
                    <a:pt x="4847" y="4173"/>
                    <a:pt x="4006" y="3668"/>
                  </a:cubicBezTo>
                  <a:cubicBezTo>
                    <a:pt x="1836" y="2340"/>
                    <a:pt x="2172" y="0"/>
                    <a:pt x="2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44;p63">
              <a:extLst>
                <a:ext uri="{FF2B5EF4-FFF2-40B4-BE49-F238E27FC236}">
                  <a16:creationId xmlns="" xmlns:a16="http://schemas.microsoft.com/office/drawing/2014/main" id="{8E77A7C3-5C0D-43AC-8EE8-2B7B73C3DFB9}"/>
                </a:ext>
              </a:extLst>
            </p:cNvPr>
            <p:cNvSpPr/>
            <p:nvPr/>
          </p:nvSpPr>
          <p:spPr>
            <a:xfrm>
              <a:off x="2427165" y="3091171"/>
              <a:ext cx="958293" cy="347042"/>
            </a:xfrm>
            <a:custGeom>
              <a:avLst/>
              <a:gdLst/>
              <a:ahLst/>
              <a:cxnLst/>
              <a:rect l="l" t="t" r="r" b="b"/>
              <a:pathLst>
                <a:path w="32948" h="11932" extrusionOk="0">
                  <a:moveTo>
                    <a:pt x="4392" y="1"/>
                  </a:moveTo>
                  <a:cubicBezTo>
                    <a:pt x="2794" y="1"/>
                    <a:pt x="421" y="808"/>
                    <a:pt x="51" y="4005"/>
                  </a:cubicBezTo>
                  <a:cubicBezTo>
                    <a:pt x="17" y="4275"/>
                    <a:pt x="1" y="4561"/>
                    <a:pt x="1" y="4880"/>
                  </a:cubicBezTo>
                  <a:cubicBezTo>
                    <a:pt x="1" y="8061"/>
                    <a:pt x="2525" y="8667"/>
                    <a:pt x="2525" y="8667"/>
                  </a:cubicBezTo>
                  <a:cubicBezTo>
                    <a:pt x="2525" y="8667"/>
                    <a:pt x="2676" y="11106"/>
                    <a:pt x="6395" y="11106"/>
                  </a:cubicBezTo>
                  <a:cubicBezTo>
                    <a:pt x="10131" y="11106"/>
                    <a:pt x="10534" y="10130"/>
                    <a:pt x="10534" y="10130"/>
                  </a:cubicBezTo>
                  <a:cubicBezTo>
                    <a:pt x="10534" y="10130"/>
                    <a:pt x="11493" y="11932"/>
                    <a:pt x="14926" y="11932"/>
                  </a:cubicBezTo>
                  <a:lnTo>
                    <a:pt x="21623" y="11932"/>
                  </a:lnTo>
                  <a:cubicBezTo>
                    <a:pt x="23103" y="11932"/>
                    <a:pt x="24248" y="11308"/>
                    <a:pt x="24248" y="11308"/>
                  </a:cubicBezTo>
                  <a:lnTo>
                    <a:pt x="31079" y="11308"/>
                  </a:lnTo>
                  <a:cubicBezTo>
                    <a:pt x="32122" y="11308"/>
                    <a:pt x="32948" y="10736"/>
                    <a:pt x="32863" y="9289"/>
                  </a:cubicBezTo>
                  <a:cubicBezTo>
                    <a:pt x="32779" y="7826"/>
                    <a:pt x="31299" y="7438"/>
                    <a:pt x="31299" y="7438"/>
                  </a:cubicBezTo>
                  <a:cubicBezTo>
                    <a:pt x="31299" y="7438"/>
                    <a:pt x="30675" y="4578"/>
                    <a:pt x="28925" y="4393"/>
                  </a:cubicBezTo>
                  <a:lnTo>
                    <a:pt x="24719" y="4393"/>
                  </a:lnTo>
                  <a:cubicBezTo>
                    <a:pt x="24719" y="4393"/>
                    <a:pt x="24416" y="2105"/>
                    <a:pt x="22464" y="2105"/>
                  </a:cubicBezTo>
                  <a:lnTo>
                    <a:pt x="18106" y="2105"/>
                  </a:lnTo>
                  <a:cubicBezTo>
                    <a:pt x="18106" y="2105"/>
                    <a:pt x="18190" y="1"/>
                    <a:pt x="14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1674;p63">
            <a:extLst>
              <a:ext uri="{FF2B5EF4-FFF2-40B4-BE49-F238E27FC236}">
                <a16:creationId xmlns="" xmlns:a16="http://schemas.microsoft.com/office/drawing/2014/main" id="{B3AED9FF-244D-45B0-9B80-222A641607A7}"/>
              </a:ext>
            </a:extLst>
          </p:cNvPr>
          <p:cNvSpPr/>
          <p:nvPr/>
        </p:nvSpPr>
        <p:spPr>
          <a:xfrm>
            <a:off x="5407676" y="3552544"/>
            <a:ext cx="486750" cy="173675"/>
          </a:xfrm>
          <a:custGeom>
            <a:avLst/>
            <a:gdLst/>
            <a:ahLst/>
            <a:cxnLst/>
            <a:rect l="l" t="t" r="r" b="b"/>
            <a:pathLst>
              <a:path w="19470" h="6947" extrusionOk="0">
                <a:moveTo>
                  <a:pt x="13695" y="0"/>
                </a:moveTo>
                <a:cubicBezTo>
                  <a:pt x="13514" y="0"/>
                  <a:pt x="13323" y="36"/>
                  <a:pt x="13125" y="119"/>
                </a:cubicBezTo>
                <a:cubicBezTo>
                  <a:pt x="12604" y="355"/>
                  <a:pt x="12015" y="406"/>
                  <a:pt x="11510" y="742"/>
                </a:cubicBezTo>
                <a:cubicBezTo>
                  <a:pt x="11318" y="867"/>
                  <a:pt x="11104" y="959"/>
                  <a:pt x="10878" y="959"/>
                </a:cubicBezTo>
                <a:cubicBezTo>
                  <a:pt x="10708" y="959"/>
                  <a:pt x="10530" y="906"/>
                  <a:pt x="10350" y="776"/>
                </a:cubicBezTo>
                <a:cubicBezTo>
                  <a:pt x="10131" y="624"/>
                  <a:pt x="9871" y="526"/>
                  <a:pt x="9622" y="526"/>
                </a:cubicBezTo>
                <a:cubicBezTo>
                  <a:pt x="9428" y="526"/>
                  <a:pt x="9242" y="585"/>
                  <a:pt x="9087" y="725"/>
                </a:cubicBezTo>
                <a:cubicBezTo>
                  <a:pt x="8818" y="952"/>
                  <a:pt x="8553" y="1020"/>
                  <a:pt x="8286" y="1020"/>
                </a:cubicBezTo>
                <a:cubicBezTo>
                  <a:pt x="8019" y="1020"/>
                  <a:pt x="7750" y="952"/>
                  <a:pt x="7472" y="911"/>
                </a:cubicBezTo>
                <a:cubicBezTo>
                  <a:pt x="7201" y="867"/>
                  <a:pt x="6932" y="841"/>
                  <a:pt x="6669" y="841"/>
                </a:cubicBezTo>
                <a:cubicBezTo>
                  <a:pt x="6012" y="841"/>
                  <a:pt x="5387" y="1000"/>
                  <a:pt x="4847" y="1432"/>
                </a:cubicBezTo>
                <a:cubicBezTo>
                  <a:pt x="3181" y="2778"/>
                  <a:pt x="2172" y="4763"/>
                  <a:pt x="438" y="6060"/>
                </a:cubicBezTo>
                <a:cubicBezTo>
                  <a:pt x="371" y="6093"/>
                  <a:pt x="337" y="6161"/>
                  <a:pt x="321" y="6228"/>
                </a:cubicBezTo>
                <a:cubicBezTo>
                  <a:pt x="236" y="6412"/>
                  <a:pt x="0" y="6581"/>
                  <a:pt x="202" y="6800"/>
                </a:cubicBezTo>
                <a:cubicBezTo>
                  <a:pt x="289" y="6908"/>
                  <a:pt x="418" y="6947"/>
                  <a:pt x="557" y="6947"/>
                </a:cubicBezTo>
                <a:cubicBezTo>
                  <a:pt x="634" y="6947"/>
                  <a:pt x="714" y="6935"/>
                  <a:pt x="792" y="6917"/>
                </a:cubicBezTo>
                <a:cubicBezTo>
                  <a:pt x="943" y="6883"/>
                  <a:pt x="1111" y="6834"/>
                  <a:pt x="1246" y="6733"/>
                </a:cubicBezTo>
                <a:cubicBezTo>
                  <a:pt x="1869" y="6278"/>
                  <a:pt x="2475" y="5807"/>
                  <a:pt x="3097" y="5369"/>
                </a:cubicBezTo>
                <a:cubicBezTo>
                  <a:pt x="3938" y="4781"/>
                  <a:pt x="4561" y="3939"/>
                  <a:pt x="5250" y="3215"/>
                </a:cubicBezTo>
                <a:cubicBezTo>
                  <a:pt x="5846" y="2592"/>
                  <a:pt x="6528" y="2393"/>
                  <a:pt x="7254" y="2393"/>
                </a:cubicBezTo>
                <a:cubicBezTo>
                  <a:pt x="7370" y="2393"/>
                  <a:pt x="7488" y="2398"/>
                  <a:pt x="7606" y="2408"/>
                </a:cubicBezTo>
                <a:cubicBezTo>
                  <a:pt x="8229" y="2459"/>
                  <a:pt x="8952" y="2560"/>
                  <a:pt x="9154" y="3417"/>
                </a:cubicBezTo>
                <a:cubicBezTo>
                  <a:pt x="9205" y="3585"/>
                  <a:pt x="9457" y="3686"/>
                  <a:pt x="9794" y="3704"/>
                </a:cubicBezTo>
                <a:cubicBezTo>
                  <a:pt x="9813" y="3705"/>
                  <a:pt x="9832" y="3705"/>
                  <a:pt x="9851" y="3705"/>
                </a:cubicBezTo>
                <a:cubicBezTo>
                  <a:pt x="10387" y="3705"/>
                  <a:pt x="10825" y="3329"/>
                  <a:pt x="11337" y="3329"/>
                </a:cubicBezTo>
                <a:cubicBezTo>
                  <a:pt x="11426" y="3329"/>
                  <a:pt x="11517" y="3341"/>
                  <a:pt x="11611" y="3367"/>
                </a:cubicBezTo>
                <a:cubicBezTo>
                  <a:pt x="11668" y="3381"/>
                  <a:pt x="11731" y="3390"/>
                  <a:pt x="11793" y="3390"/>
                </a:cubicBezTo>
                <a:cubicBezTo>
                  <a:pt x="11951" y="3390"/>
                  <a:pt x="12106" y="3334"/>
                  <a:pt x="12167" y="3165"/>
                </a:cubicBezTo>
                <a:cubicBezTo>
                  <a:pt x="12250" y="2896"/>
                  <a:pt x="12015" y="2744"/>
                  <a:pt x="11797" y="2643"/>
                </a:cubicBezTo>
                <a:cubicBezTo>
                  <a:pt x="11678" y="2593"/>
                  <a:pt x="11544" y="2560"/>
                  <a:pt x="11359" y="2492"/>
                </a:cubicBezTo>
                <a:cubicBezTo>
                  <a:pt x="11869" y="2095"/>
                  <a:pt x="12547" y="1888"/>
                  <a:pt x="13173" y="1888"/>
                </a:cubicBezTo>
                <a:cubicBezTo>
                  <a:pt x="13766" y="1888"/>
                  <a:pt x="14313" y="2074"/>
                  <a:pt x="14624" y="2459"/>
                </a:cubicBezTo>
                <a:cubicBezTo>
                  <a:pt x="15414" y="3417"/>
                  <a:pt x="16340" y="4258"/>
                  <a:pt x="17114" y="5252"/>
                </a:cubicBezTo>
                <a:cubicBezTo>
                  <a:pt x="17551" y="5807"/>
                  <a:pt x="18106" y="6278"/>
                  <a:pt x="18880" y="6345"/>
                </a:cubicBezTo>
                <a:cubicBezTo>
                  <a:pt x="18914" y="6348"/>
                  <a:pt x="18948" y="6350"/>
                  <a:pt x="18983" y="6350"/>
                </a:cubicBezTo>
                <a:cubicBezTo>
                  <a:pt x="19140" y="6350"/>
                  <a:pt x="19299" y="6309"/>
                  <a:pt x="19369" y="6143"/>
                </a:cubicBezTo>
                <a:cubicBezTo>
                  <a:pt x="19470" y="5925"/>
                  <a:pt x="19301" y="5824"/>
                  <a:pt x="19167" y="5672"/>
                </a:cubicBezTo>
                <a:cubicBezTo>
                  <a:pt x="18494" y="4915"/>
                  <a:pt x="17720" y="4209"/>
                  <a:pt x="17181" y="3350"/>
                </a:cubicBezTo>
                <a:cubicBezTo>
                  <a:pt x="16542" y="2324"/>
                  <a:pt x="15734" y="1432"/>
                  <a:pt x="14909" y="574"/>
                </a:cubicBezTo>
                <a:cubicBezTo>
                  <a:pt x="14591" y="256"/>
                  <a:pt x="14176" y="0"/>
                  <a:pt x="13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83;p48">
            <a:extLst>
              <a:ext uri="{FF2B5EF4-FFF2-40B4-BE49-F238E27FC236}">
                <a16:creationId xmlns="" xmlns:a16="http://schemas.microsoft.com/office/drawing/2014/main" id="{1DEBA559-658C-4A16-A548-55D3E379132E}"/>
              </a:ext>
            </a:extLst>
          </p:cNvPr>
          <p:cNvSpPr/>
          <p:nvPr/>
        </p:nvSpPr>
        <p:spPr>
          <a:xfrm>
            <a:off x="8700427" y="0"/>
            <a:ext cx="300778" cy="353699"/>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83;p48">
            <a:extLst>
              <a:ext uri="{FF2B5EF4-FFF2-40B4-BE49-F238E27FC236}">
                <a16:creationId xmlns="" xmlns:a16="http://schemas.microsoft.com/office/drawing/2014/main" id="{7A5E94C6-4089-4037-9B9D-5DE9A97D5C62}"/>
              </a:ext>
            </a:extLst>
          </p:cNvPr>
          <p:cNvSpPr/>
          <p:nvPr/>
        </p:nvSpPr>
        <p:spPr>
          <a:xfrm>
            <a:off x="6562633" y="101505"/>
            <a:ext cx="300778" cy="353699"/>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83;p48">
            <a:extLst>
              <a:ext uri="{FF2B5EF4-FFF2-40B4-BE49-F238E27FC236}">
                <a16:creationId xmlns="" xmlns:a16="http://schemas.microsoft.com/office/drawing/2014/main" id="{0C9DF297-445A-46D6-9AEF-DAAE15A54C7E}"/>
              </a:ext>
            </a:extLst>
          </p:cNvPr>
          <p:cNvSpPr/>
          <p:nvPr/>
        </p:nvSpPr>
        <p:spPr>
          <a:xfrm>
            <a:off x="3149711" y="41802"/>
            <a:ext cx="300778" cy="353699"/>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8884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47"/>
          <p:cNvSpPr/>
          <p:nvPr/>
        </p:nvSpPr>
        <p:spPr>
          <a:xfrm>
            <a:off x="3438526" y="2982500"/>
            <a:ext cx="4838748" cy="476259"/>
          </a:xfrm>
          <a:custGeom>
            <a:avLst/>
            <a:gdLst/>
            <a:ahLst/>
            <a:cxnLst/>
            <a:rect l="l" t="t" r="r" b="b"/>
            <a:pathLst>
              <a:path w="62847" h="9519" extrusionOk="0">
                <a:moveTo>
                  <a:pt x="34775" y="0"/>
                </a:moveTo>
                <a:cubicBezTo>
                  <a:pt x="33138" y="0"/>
                  <a:pt x="31438" y="470"/>
                  <a:pt x="29975" y="1490"/>
                </a:cubicBezTo>
                <a:cubicBezTo>
                  <a:pt x="27455" y="3226"/>
                  <a:pt x="12808" y="7835"/>
                  <a:pt x="392" y="9480"/>
                </a:cubicBezTo>
                <a:lnTo>
                  <a:pt x="0" y="9518"/>
                </a:lnTo>
                <a:lnTo>
                  <a:pt x="62847" y="9518"/>
                </a:lnTo>
                <a:cubicBezTo>
                  <a:pt x="62847" y="9518"/>
                  <a:pt x="48761" y="5941"/>
                  <a:pt x="44230" y="4244"/>
                </a:cubicBezTo>
                <a:cubicBezTo>
                  <a:pt x="42704" y="3683"/>
                  <a:pt x="40771" y="2535"/>
                  <a:pt x="39414" y="1490"/>
                </a:cubicBezTo>
                <a:cubicBezTo>
                  <a:pt x="38177" y="529"/>
                  <a:pt x="36512" y="0"/>
                  <a:pt x="3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7"/>
          <p:cNvSpPr/>
          <p:nvPr/>
        </p:nvSpPr>
        <p:spPr>
          <a:xfrm rot="351442">
            <a:off x="7086567" y="360697"/>
            <a:ext cx="1522867" cy="1070797"/>
          </a:xfrm>
          <a:prstGeom prst="clou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7"/>
          <p:cNvSpPr/>
          <p:nvPr/>
        </p:nvSpPr>
        <p:spPr>
          <a:xfrm>
            <a:off x="1526877" y="1560753"/>
            <a:ext cx="55" cy="55"/>
          </a:xfrm>
          <a:custGeom>
            <a:avLst/>
            <a:gdLst/>
            <a:ahLst/>
            <a:cxnLst/>
            <a:rect l="l" t="t" r="r" b="b"/>
            <a:pathLst>
              <a:path w="1" h="1" extrusionOk="0">
                <a:moveTo>
                  <a:pt x="0" y="0"/>
                </a:moveTo>
                <a:lnTo>
                  <a:pt x="0" y="0"/>
                </a:lnTo>
                <a:close/>
              </a:path>
            </a:pathLst>
          </a:custGeom>
          <a:solidFill>
            <a:srgbClr val="548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5" name="Google Shape;895;p47"/>
          <p:cNvGrpSpPr/>
          <p:nvPr/>
        </p:nvGrpSpPr>
        <p:grpSpPr>
          <a:xfrm rot="-523541" flipH="1">
            <a:off x="3989059" y="4016511"/>
            <a:ext cx="1165784" cy="581382"/>
            <a:chOff x="1518250" y="1484425"/>
            <a:chExt cx="1165814" cy="581397"/>
          </a:xfrm>
        </p:grpSpPr>
        <p:sp>
          <p:nvSpPr>
            <p:cNvPr id="896" name="Google Shape;896;p47"/>
            <p:cNvSpPr/>
            <p:nvPr/>
          </p:nvSpPr>
          <p:spPr>
            <a:xfrm>
              <a:off x="1518250" y="1510527"/>
              <a:ext cx="1157959" cy="555295"/>
            </a:xfrm>
            <a:custGeom>
              <a:avLst/>
              <a:gdLst/>
              <a:ahLst/>
              <a:cxnLst/>
              <a:rect l="l" t="t" r="r" b="b"/>
              <a:pathLst>
                <a:path w="21072" h="10105" extrusionOk="0">
                  <a:moveTo>
                    <a:pt x="579" y="529"/>
                  </a:moveTo>
                  <a:cubicBezTo>
                    <a:pt x="601" y="529"/>
                    <a:pt x="614" y="536"/>
                    <a:pt x="614" y="549"/>
                  </a:cubicBezTo>
                  <a:cubicBezTo>
                    <a:pt x="627" y="562"/>
                    <a:pt x="587" y="601"/>
                    <a:pt x="535" y="627"/>
                  </a:cubicBezTo>
                  <a:cubicBezTo>
                    <a:pt x="503" y="634"/>
                    <a:pt x="474" y="637"/>
                    <a:pt x="453" y="637"/>
                  </a:cubicBezTo>
                  <a:cubicBezTo>
                    <a:pt x="431" y="637"/>
                    <a:pt x="418" y="634"/>
                    <a:pt x="418" y="627"/>
                  </a:cubicBezTo>
                  <a:cubicBezTo>
                    <a:pt x="405" y="601"/>
                    <a:pt x="444" y="575"/>
                    <a:pt x="497" y="549"/>
                  </a:cubicBezTo>
                  <a:cubicBezTo>
                    <a:pt x="529" y="536"/>
                    <a:pt x="558" y="529"/>
                    <a:pt x="579" y="529"/>
                  </a:cubicBezTo>
                  <a:close/>
                  <a:moveTo>
                    <a:pt x="2385" y="1"/>
                  </a:moveTo>
                  <a:cubicBezTo>
                    <a:pt x="2317" y="1"/>
                    <a:pt x="2244" y="5"/>
                    <a:pt x="2168" y="14"/>
                  </a:cubicBezTo>
                  <a:cubicBezTo>
                    <a:pt x="1999" y="29"/>
                    <a:pt x="1833" y="34"/>
                    <a:pt x="1674" y="34"/>
                  </a:cubicBezTo>
                  <a:cubicBezTo>
                    <a:pt x="1426" y="34"/>
                    <a:pt x="1196" y="22"/>
                    <a:pt x="1005" y="14"/>
                  </a:cubicBezTo>
                  <a:cubicBezTo>
                    <a:pt x="1000" y="14"/>
                    <a:pt x="994" y="14"/>
                    <a:pt x="988" y="14"/>
                  </a:cubicBezTo>
                  <a:cubicBezTo>
                    <a:pt x="670" y="14"/>
                    <a:pt x="80" y="374"/>
                    <a:pt x="118" y="797"/>
                  </a:cubicBezTo>
                  <a:cubicBezTo>
                    <a:pt x="118" y="836"/>
                    <a:pt x="131" y="876"/>
                    <a:pt x="157" y="928"/>
                  </a:cubicBezTo>
                  <a:cubicBezTo>
                    <a:pt x="157" y="928"/>
                    <a:pt x="1" y="1137"/>
                    <a:pt x="392" y="1463"/>
                  </a:cubicBezTo>
                  <a:cubicBezTo>
                    <a:pt x="784" y="1789"/>
                    <a:pt x="1254" y="2103"/>
                    <a:pt x="1684" y="2233"/>
                  </a:cubicBezTo>
                  <a:cubicBezTo>
                    <a:pt x="2024" y="2324"/>
                    <a:pt x="3369" y="2494"/>
                    <a:pt x="4544" y="2860"/>
                  </a:cubicBezTo>
                  <a:cubicBezTo>
                    <a:pt x="4765" y="2729"/>
                    <a:pt x="4988" y="2625"/>
                    <a:pt x="5157" y="2625"/>
                  </a:cubicBezTo>
                  <a:cubicBezTo>
                    <a:pt x="5163" y="2625"/>
                    <a:pt x="5169" y="2625"/>
                    <a:pt x="5175" y="2625"/>
                  </a:cubicBezTo>
                  <a:cubicBezTo>
                    <a:pt x="5650" y="2625"/>
                    <a:pt x="6032" y="3134"/>
                    <a:pt x="6032" y="3134"/>
                  </a:cubicBezTo>
                  <a:cubicBezTo>
                    <a:pt x="6032" y="3134"/>
                    <a:pt x="5954" y="3238"/>
                    <a:pt x="5797" y="3395"/>
                  </a:cubicBezTo>
                  <a:cubicBezTo>
                    <a:pt x="6685" y="3852"/>
                    <a:pt x="6880" y="4073"/>
                    <a:pt x="8904" y="4426"/>
                  </a:cubicBezTo>
                  <a:cubicBezTo>
                    <a:pt x="9766" y="4570"/>
                    <a:pt x="10535" y="4714"/>
                    <a:pt x="11176" y="4844"/>
                  </a:cubicBezTo>
                  <a:cubicBezTo>
                    <a:pt x="10770" y="4426"/>
                    <a:pt x="10653" y="4113"/>
                    <a:pt x="10653" y="4113"/>
                  </a:cubicBezTo>
                  <a:cubicBezTo>
                    <a:pt x="10653" y="4113"/>
                    <a:pt x="10558" y="3759"/>
                    <a:pt x="10958" y="3759"/>
                  </a:cubicBezTo>
                  <a:cubicBezTo>
                    <a:pt x="11111" y="3759"/>
                    <a:pt x="11338" y="3811"/>
                    <a:pt x="11672" y="3957"/>
                  </a:cubicBezTo>
                  <a:cubicBezTo>
                    <a:pt x="12533" y="4322"/>
                    <a:pt x="13238" y="5131"/>
                    <a:pt x="13578" y="5549"/>
                  </a:cubicBezTo>
                  <a:cubicBezTo>
                    <a:pt x="13682" y="5588"/>
                    <a:pt x="13813" y="5614"/>
                    <a:pt x="13930" y="5614"/>
                  </a:cubicBezTo>
                  <a:cubicBezTo>
                    <a:pt x="14373" y="5614"/>
                    <a:pt x="15914" y="5784"/>
                    <a:pt x="16880" y="6267"/>
                  </a:cubicBezTo>
                  <a:cubicBezTo>
                    <a:pt x="19387" y="7363"/>
                    <a:pt x="20549" y="9348"/>
                    <a:pt x="21058" y="10105"/>
                  </a:cubicBezTo>
                  <a:lnTo>
                    <a:pt x="21071" y="10105"/>
                  </a:lnTo>
                  <a:cubicBezTo>
                    <a:pt x="20993" y="9687"/>
                    <a:pt x="20457" y="7769"/>
                    <a:pt x="18930" y="6333"/>
                  </a:cubicBezTo>
                  <a:cubicBezTo>
                    <a:pt x="17416" y="4909"/>
                    <a:pt x="16032" y="4570"/>
                    <a:pt x="14817" y="4308"/>
                  </a:cubicBezTo>
                  <a:cubicBezTo>
                    <a:pt x="13590" y="4061"/>
                    <a:pt x="13656" y="3865"/>
                    <a:pt x="13303" y="3525"/>
                  </a:cubicBezTo>
                  <a:cubicBezTo>
                    <a:pt x="12128" y="2376"/>
                    <a:pt x="10640" y="1476"/>
                    <a:pt x="8982" y="1084"/>
                  </a:cubicBezTo>
                  <a:cubicBezTo>
                    <a:pt x="8656" y="1005"/>
                    <a:pt x="8330" y="974"/>
                    <a:pt x="8012" y="974"/>
                  </a:cubicBezTo>
                  <a:cubicBezTo>
                    <a:pt x="7441" y="974"/>
                    <a:pt x="6898" y="1075"/>
                    <a:pt x="6436" y="1175"/>
                  </a:cubicBezTo>
                  <a:cubicBezTo>
                    <a:pt x="5956" y="1282"/>
                    <a:pt x="5555" y="1389"/>
                    <a:pt x="5281" y="1389"/>
                  </a:cubicBezTo>
                  <a:cubicBezTo>
                    <a:pt x="5220" y="1389"/>
                    <a:pt x="5166" y="1383"/>
                    <a:pt x="5118" y="1372"/>
                  </a:cubicBezTo>
                  <a:cubicBezTo>
                    <a:pt x="4661" y="1254"/>
                    <a:pt x="3891" y="758"/>
                    <a:pt x="3447" y="458"/>
                  </a:cubicBezTo>
                  <a:lnTo>
                    <a:pt x="3433" y="458"/>
                  </a:lnTo>
                  <a:cubicBezTo>
                    <a:pt x="3316" y="379"/>
                    <a:pt x="3225" y="301"/>
                    <a:pt x="3160" y="261"/>
                  </a:cubicBezTo>
                  <a:cubicBezTo>
                    <a:pt x="2944" y="100"/>
                    <a:pt x="2710" y="1"/>
                    <a:pt x="2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7"/>
            <p:cNvSpPr/>
            <p:nvPr/>
          </p:nvSpPr>
          <p:spPr>
            <a:xfrm>
              <a:off x="2264329" y="1815454"/>
              <a:ext cx="411100" cy="250364"/>
            </a:xfrm>
            <a:custGeom>
              <a:avLst/>
              <a:gdLst/>
              <a:ahLst/>
              <a:cxnLst/>
              <a:rect l="l" t="t" r="r" b="b"/>
              <a:pathLst>
                <a:path w="7481" h="4556" extrusionOk="0">
                  <a:moveTo>
                    <a:pt x="1" y="0"/>
                  </a:moveTo>
                  <a:lnTo>
                    <a:pt x="196" y="261"/>
                  </a:lnTo>
                  <a:cubicBezTo>
                    <a:pt x="324" y="230"/>
                    <a:pt x="453" y="216"/>
                    <a:pt x="580" y="216"/>
                  </a:cubicBezTo>
                  <a:cubicBezTo>
                    <a:pt x="1297" y="216"/>
                    <a:pt x="1947" y="654"/>
                    <a:pt x="1881" y="810"/>
                  </a:cubicBezTo>
                  <a:cubicBezTo>
                    <a:pt x="1865" y="845"/>
                    <a:pt x="1826" y="859"/>
                    <a:pt x="1772" y="859"/>
                  </a:cubicBezTo>
                  <a:cubicBezTo>
                    <a:pt x="1646" y="859"/>
                    <a:pt x="1441" y="782"/>
                    <a:pt x="1266" y="718"/>
                  </a:cubicBezTo>
                  <a:lnTo>
                    <a:pt x="1266" y="718"/>
                  </a:lnTo>
                  <a:cubicBezTo>
                    <a:pt x="1789" y="940"/>
                    <a:pt x="2037" y="1867"/>
                    <a:pt x="2403" y="1893"/>
                  </a:cubicBezTo>
                  <a:cubicBezTo>
                    <a:pt x="4544" y="2011"/>
                    <a:pt x="7402" y="4478"/>
                    <a:pt x="7481" y="4556"/>
                  </a:cubicBezTo>
                  <a:cubicBezTo>
                    <a:pt x="6972" y="3799"/>
                    <a:pt x="5810" y="1814"/>
                    <a:pt x="3303" y="718"/>
                  </a:cubicBezTo>
                  <a:cubicBezTo>
                    <a:pt x="2337" y="235"/>
                    <a:pt x="796" y="65"/>
                    <a:pt x="353" y="65"/>
                  </a:cubicBezTo>
                  <a:cubicBezTo>
                    <a:pt x="236" y="65"/>
                    <a:pt x="105" y="3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7"/>
            <p:cNvSpPr/>
            <p:nvPr/>
          </p:nvSpPr>
          <p:spPr>
            <a:xfrm>
              <a:off x="1708328" y="1484425"/>
              <a:ext cx="975737" cy="581397"/>
            </a:xfrm>
            <a:custGeom>
              <a:avLst/>
              <a:gdLst/>
              <a:ahLst/>
              <a:cxnLst/>
              <a:rect l="l" t="t" r="r" b="b"/>
              <a:pathLst>
                <a:path w="17756" h="10580" extrusionOk="0">
                  <a:moveTo>
                    <a:pt x="4388" y="1"/>
                  </a:moveTo>
                  <a:cubicBezTo>
                    <a:pt x="3415" y="1"/>
                    <a:pt x="2242" y="1182"/>
                    <a:pt x="1398" y="1233"/>
                  </a:cubicBezTo>
                  <a:cubicBezTo>
                    <a:pt x="1330" y="1237"/>
                    <a:pt x="1264" y="1239"/>
                    <a:pt x="1200" y="1239"/>
                  </a:cubicBezTo>
                  <a:cubicBezTo>
                    <a:pt x="552" y="1239"/>
                    <a:pt x="119" y="1017"/>
                    <a:pt x="1" y="945"/>
                  </a:cubicBezTo>
                  <a:lnTo>
                    <a:pt x="1" y="945"/>
                  </a:lnTo>
                  <a:cubicBezTo>
                    <a:pt x="458" y="1246"/>
                    <a:pt x="1202" y="1729"/>
                    <a:pt x="1659" y="1847"/>
                  </a:cubicBezTo>
                  <a:cubicBezTo>
                    <a:pt x="1707" y="1858"/>
                    <a:pt x="1761" y="1864"/>
                    <a:pt x="1822" y="1864"/>
                  </a:cubicBezTo>
                  <a:cubicBezTo>
                    <a:pt x="2096" y="1864"/>
                    <a:pt x="2497" y="1757"/>
                    <a:pt x="2977" y="1650"/>
                  </a:cubicBezTo>
                  <a:cubicBezTo>
                    <a:pt x="3439" y="1550"/>
                    <a:pt x="3982" y="1449"/>
                    <a:pt x="4553" y="1449"/>
                  </a:cubicBezTo>
                  <a:cubicBezTo>
                    <a:pt x="4871" y="1449"/>
                    <a:pt x="5197" y="1480"/>
                    <a:pt x="5523" y="1559"/>
                  </a:cubicBezTo>
                  <a:cubicBezTo>
                    <a:pt x="7181" y="1951"/>
                    <a:pt x="8669" y="2851"/>
                    <a:pt x="9844" y="4000"/>
                  </a:cubicBezTo>
                  <a:cubicBezTo>
                    <a:pt x="10197" y="4340"/>
                    <a:pt x="10131" y="4536"/>
                    <a:pt x="11358" y="4783"/>
                  </a:cubicBezTo>
                  <a:cubicBezTo>
                    <a:pt x="12573" y="5045"/>
                    <a:pt x="13957" y="5384"/>
                    <a:pt x="15471" y="6808"/>
                  </a:cubicBezTo>
                  <a:cubicBezTo>
                    <a:pt x="16998" y="8244"/>
                    <a:pt x="17534" y="10162"/>
                    <a:pt x="17612" y="10580"/>
                  </a:cubicBezTo>
                  <a:cubicBezTo>
                    <a:pt x="17729" y="9849"/>
                    <a:pt x="17755" y="7421"/>
                    <a:pt x="17076" y="6585"/>
                  </a:cubicBezTo>
                  <a:cubicBezTo>
                    <a:pt x="16411" y="5763"/>
                    <a:pt x="16254" y="5920"/>
                    <a:pt x="15523" y="5528"/>
                  </a:cubicBezTo>
                  <a:cubicBezTo>
                    <a:pt x="14792" y="5136"/>
                    <a:pt x="14296" y="4313"/>
                    <a:pt x="13330" y="3909"/>
                  </a:cubicBezTo>
                  <a:cubicBezTo>
                    <a:pt x="13146" y="3830"/>
                    <a:pt x="12938" y="3800"/>
                    <a:pt x="12719" y="3800"/>
                  </a:cubicBezTo>
                  <a:cubicBezTo>
                    <a:pt x="12362" y="3800"/>
                    <a:pt x="11976" y="3881"/>
                    <a:pt x="11619" y="3962"/>
                  </a:cubicBezTo>
                  <a:cubicBezTo>
                    <a:pt x="11260" y="4038"/>
                    <a:pt x="10923" y="4121"/>
                    <a:pt x="10663" y="4121"/>
                  </a:cubicBezTo>
                  <a:cubicBezTo>
                    <a:pt x="10527" y="4121"/>
                    <a:pt x="10413" y="4098"/>
                    <a:pt x="10328" y="4040"/>
                  </a:cubicBezTo>
                  <a:cubicBezTo>
                    <a:pt x="10262" y="4000"/>
                    <a:pt x="10197" y="3922"/>
                    <a:pt x="10145" y="3831"/>
                  </a:cubicBezTo>
                  <a:cubicBezTo>
                    <a:pt x="9701" y="3152"/>
                    <a:pt x="9217" y="1363"/>
                    <a:pt x="8526" y="893"/>
                  </a:cubicBezTo>
                  <a:cubicBezTo>
                    <a:pt x="8122" y="630"/>
                    <a:pt x="7560" y="587"/>
                    <a:pt x="7031" y="587"/>
                  </a:cubicBezTo>
                  <a:cubicBezTo>
                    <a:pt x="6876" y="587"/>
                    <a:pt x="6725" y="590"/>
                    <a:pt x="6580" y="593"/>
                  </a:cubicBezTo>
                  <a:cubicBezTo>
                    <a:pt x="6428" y="599"/>
                    <a:pt x="6281" y="605"/>
                    <a:pt x="6146" y="605"/>
                  </a:cubicBezTo>
                  <a:cubicBezTo>
                    <a:pt x="5981" y="605"/>
                    <a:pt x="5834" y="596"/>
                    <a:pt x="5719" y="567"/>
                  </a:cubicBezTo>
                  <a:cubicBezTo>
                    <a:pt x="5118" y="437"/>
                    <a:pt x="5027" y="84"/>
                    <a:pt x="4491" y="5"/>
                  </a:cubicBezTo>
                  <a:cubicBezTo>
                    <a:pt x="4457" y="2"/>
                    <a:pt x="4422" y="1"/>
                    <a:pt x="4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7"/>
            <p:cNvSpPr/>
            <p:nvPr/>
          </p:nvSpPr>
          <p:spPr>
            <a:xfrm>
              <a:off x="2098430" y="1717090"/>
              <a:ext cx="272949" cy="206072"/>
            </a:xfrm>
            <a:custGeom>
              <a:avLst/>
              <a:gdLst/>
              <a:ahLst/>
              <a:cxnLst/>
              <a:rect l="l" t="t" r="r" b="b"/>
              <a:pathLst>
                <a:path w="4967" h="3750" extrusionOk="0">
                  <a:moveTo>
                    <a:pt x="400" y="0"/>
                  </a:moveTo>
                  <a:cubicBezTo>
                    <a:pt x="0" y="0"/>
                    <a:pt x="95" y="354"/>
                    <a:pt x="95" y="354"/>
                  </a:cubicBezTo>
                  <a:cubicBezTo>
                    <a:pt x="95" y="354"/>
                    <a:pt x="212" y="667"/>
                    <a:pt x="618" y="1085"/>
                  </a:cubicBezTo>
                  <a:cubicBezTo>
                    <a:pt x="917" y="1385"/>
                    <a:pt x="1375" y="1738"/>
                    <a:pt x="2054" y="2064"/>
                  </a:cubicBezTo>
                  <a:cubicBezTo>
                    <a:pt x="2223" y="2168"/>
                    <a:pt x="2249" y="2247"/>
                    <a:pt x="2223" y="2547"/>
                  </a:cubicBezTo>
                  <a:cubicBezTo>
                    <a:pt x="2184" y="2847"/>
                    <a:pt x="2171" y="3709"/>
                    <a:pt x="2484" y="3748"/>
                  </a:cubicBezTo>
                  <a:cubicBezTo>
                    <a:pt x="2489" y="3749"/>
                    <a:pt x="2494" y="3749"/>
                    <a:pt x="2499" y="3749"/>
                  </a:cubicBezTo>
                  <a:cubicBezTo>
                    <a:pt x="2789" y="3749"/>
                    <a:pt x="2565" y="3003"/>
                    <a:pt x="2745" y="2978"/>
                  </a:cubicBezTo>
                  <a:cubicBezTo>
                    <a:pt x="2750" y="2977"/>
                    <a:pt x="2755" y="2976"/>
                    <a:pt x="2760" y="2976"/>
                  </a:cubicBezTo>
                  <a:cubicBezTo>
                    <a:pt x="2921" y="2976"/>
                    <a:pt x="3214" y="3482"/>
                    <a:pt x="3494" y="3482"/>
                  </a:cubicBezTo>
                  <a:cubicBezTo>
                    <a:pt x="3541" y="3482"/>
                    <a:pt x="3587" y="3468"/>
                    <a:pt x="3633" y="3435"/>
                  </a:cubicBezTo>
                  <a:cubicBezTo>
                    <a:pt x="3763" y="3343"/>
                    <a:pt x="3307" y="2808"/>
                    <a:pt x="3502" y="2704"/>
                  </a:cubicBezTo>
                  <a:cubicBezTo>
                    <a:pt x="3517" y="2696"/>
                    <a:pt x="3533" y="2692"/>
                    <a:pt x="3548" y="2692"/>
                  </a:cubicBezTo>
                  <a:cubicBezTo>
                    <a:pt x="3714" y="2692"/>
                    <a:pt x="3927" y="3089"/>
                    <a:pt x="4169" y="3089"/>
                  </a:cubicBezTo>
                  <a:cubicBezTo>
                    <a:pt x="4207" y="3089"/>
                    <a:pt x="4246" y="3079"/>
                    <a:pt x="4285" y="3056"/>
                  </a:cubicBezTo>
                  <a:cubicBezTo>
                    <a:pt x="4442" y="2952"/>
                    <a:pt x="3829" y="2482"/>
                    <a:pt x="3986" y="2443"/>
                  </a:cubicBezTo>
                  <a:cubicBezTo>
                    <a:pt x="3993" y="2441"/>
                    <a:pt x="4001" y="2440"/>
                    <a:pt x="4011" y="2440"/>
                  </a:cubicBezTo>
                  <a:cubicBezTo>
                    <a:pt x="4070" y="2440"/>
                    <a:pt x="4173" y="2474"/>
                    <a:pt x="4285" y="2508"/>
                  </a:cubicBezTo>
                  <a:cubicBezTo>
                    <a:pt x="4460" y="2572"/>
                    <a:pt x="4665" y="2649"/>
                    <a:pt x="4791" y="2649"/>
                  </a:cubicBezTo>
                  <a:cubicBezTo>
                    <a:pt x="4845" y="2649"/>
                    <a:pt x="4884" y="2635"/>
                    <a:pt x="4900" y="2600"/>
                  </a:cubicBezTo>
                  <a:cubicBezTo>
                    <a:pt x="4966" y="2444"/>
                    <a:pt x="4316" y="2006"/>
                    <a:pt x="3599" y="2006"/>
                  </a:cubicBezTo>
                  <a:cubicBezTo>
                    <a:pt x="3472" y="2006"/>
                    <a:pt x="3343" y="2020"/>
                    <a:pt x="3215" y="2051"/>
                  </a:cubicBezTo>
                  <a:lnTo>
                    <a:pt x="3020" y="1790"/>
                  </a:lnTo>
                  <a:cubicBezTo>
                    <a:pt x="2680" y="1372"/>
                    <a:pt x="1975" y="563"/>
                    <a:pt x="1114" y="198"/>
                  </a:cubicBezTo>
                  <a:cubicBezTo>
                    <a:pt x="780" y="52"/>
                    <a:pt x="553" y="0"/>
                    <a:pt x="4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7"/>
            <p:cNvSpPr/>
            <p:nvPr/>
          </p:nvSpPr>
          <p:spPr>
            <a:xfrm>
              <a:off x="1547649" y="1654336"/>
              <a:ext cx="302074" cy="122764"/>
            </a:xfrm>
            <a:custGeom>
              <a:avLst/>
              <a:gdLst/>
              <a:ahLst/>
              <a:cxnLst/>
              <a:rect l="l" t="t" r="r" b="b"/>
              <a:pathLst>
                <a:path w="5497" h="2234" extrusionOk="0">
                  <a:moveTo>
                    <a:pt x="910" y="1"/>
                  </a:moveTo>
                  <a:cubicBezTo>
                    <a:pt x="897" y="1"/>
                    <a:pt x="885" y="3"/>
                    <a:pt x="875" y="8"/>
                  </a:cubicBezTo>
                  <a:cubicBezTo>
                    <a:pt x="719" y="86"/>
                    <a:pt x="1319" y="673"/>
                    <a:pt x="1319" y="673"/>
                  </a:cubicBezTo>
                  <a:cubicBezTo>
                    <a:pt x="1319" y="673"/>
                    <a:pt x="765" y="571"/>
                    <a:pt x="409" y="571"/>
                  </a:cubicBezTo>
                  <a:cubicBezTo>
                    <a:pt x="242" y="571"/>
                    <a:pt x="118" y="594"/>
                    <a:pt x="118" y="661"/>
                  </a:cubicBezTo>
                  <a:cubicBezTo>
                    <a:pt x="118" y="856"/>
                    <a:pt x="1149" y="1000"/>
                    <a:pt x="1149" y="1000"/>
                  </a:cubicBezTo>
                  <a:cubicBezTo>
                    <a:pt x="1149" y="1000"/>
                    <a:pt x="0" y="1404"/>
                    <a:pt x="118" y="1587"/>
                  </a:cubicBezTo>
                  <a:cubicBezTo>
                    <a:pt x="141" y="1622"/>
                    <a:pt x="200" y="1637"/>
                    <a:pt x="280" y="1637"/>
                  </a:cubicBezTo>
                  <a:cubicBezTo>
                    <a:pt x="616" y="1637"/>
                    <a:pt x="1329" y="1387"/>
                    <a:pt x="1372" y="1366"/>
                  </a:cubicBezTo>
                  <a:lnTo>
                    <a:pt x="1372" y="1366"/>
                  </a:lnTo>
                  <a:cubicBezTo>
                    <a:pt x="1358" y="1418"/>
                    <a:pt x="954" y="2135"/>
                    <a:pt x="1149" y="2227"/>
                  </a:cubicBezTo>
                  <a:cubicBezTo>
                    <a:pt x="1158" y="2232"/>
                    <a:pt x="1168" y="2234"/>
                    <a:pt x="1179" y="2234"/>
                  </a:cubicBezTo>
                  <a:cubicBezTo>
                    <a:pt x="1385" y="2234"/>
                    <a:pt x="1776" y="1404"/>
                    <a:pt x="1776" y="1404"/>
                  </a:cubicBezTo>
                  <a:cubicBezTo>
                    <a:pt x="1776" y="1404"/>
                    <a:pt x="2448" y="1599"/>
                    <a:pt x="3218" y="1599"/>
                  </a:cubicBezTo>
                  <a:cubicBezTo>
                    <a:pt x="3426" y="1599"/>
                    <a:pt x="3641" y="1584"/>
                    <a:pt x="3852" y="1548"/>
                  </a:cubicBezTo>
                  <a:cubicBezTo>
                    <a:pt x="4491" y="1444"/>
                    <a:pt x="4987" y="1039"/>
                    <a:pt x="5262" y="778"/>
                  </a:cubicBezTo>
                  <a:cubicBezTo>
                    <a:pt x="5419" y="621"/>
                    <a:pt x="5497" y="517"/>
                    <a:pt x="5497" y="517"/>
                  </a:cubicBezTo>
                  <a:cubicBezTo>
                    <a:pt x="5497" y="517"/>
                    <a:pt x="5115" y="8"/>
                    <a:pt x="4640" y="8"/>
                  </a:cubicBezTo>
                  <a:cubicBezTo>
                    <a:pt x="4634" y="8"/>
                    <a:pt x="4628" y="8"/>
                    <a:pt x="4622" y="8"/>
                  </a:cubicBezTo>
                  <a:cubicBezTo>
                    <a:pt x="4453" y="8"/>
                    <a:pt x="4230" y="112"/>
                    <a:pt x="4009" y="243"/>
                  </a:cubicBezTo>
                  <a:cubicBezTo>
                    <a:pt x="3577" y="490"/>
                    <a:pt x="3160" y="856"/>
                    <a:pt x="3160" y="856"/>
                  </a:cubicBezTo>
                  <a:cubicBezTo>
                    <a:pt x="3160" y="856"/>
                    <a:pt x="2875" y="758"/>
                    <a:pt x="2261" y="758"/>
                  </a:cubicBezTo>
                  <a:cubicBezTo>
                    <a:pt x="2168" y="758"/>
                    <a:pt x="2067" y="760"/>
                    <a:pt x="1959" y="765"/>
                  </a:cubicBezTo>
                  <a:cubicBezTo>
                    <a:pt x="1653" y="520"/>
                    <a:pt x="1107" y="1"/>
                    <a:pt x="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7"/>
            <p:cNvSpPr/>
            <p:nvPr/>
          </p:nvSpPr>
          <p:spPr>
            <a:xfrm>
              <a:off x="1590676" y="1551466"/>
              <a:ext cx="11540" cy="10771"/>
            </a:xfrm>
            <a:custGeom>
              <a:avLst/>
              <a:gdLst/>
              <a:ahLst/>
              <a:cxnLst/>
              <a:rect l="l" t="t" r="r" b="b"/>
              <a:pathLst>
                <a:path w="210" h="196" extrusionOk="0">
                  <a:moveTo>
                    <a:pt x="105" y="0"/>
                  </a:moveTo>
                  <a:cubicBezTo>
                    <a:pt x="53" y="0"/>
                    <a:pt x="1" y="39"/>
                    <a:pt x="1" y="104"/>
                  </a:cubicBezTo>
                  <a:cubicBezTo>
                    <a:pt x="1" y="157"/>
                    <a:pt x="53" y="195"/>
                    <a:pt x="105" y="195"/>
                  </a:cubicBezTo>
                  <a:cubicBezTo>
                    <a:pt x="171" y="195"/>
                    <a:pt x="209" y="157"/>
                    <a:pt x="209" y="104"/>
                  </a:cubicBezTo>
                  <a:cubicBezTo>
                    <a:pt x="209" y="39"/>
                    <a:pt x="171"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7"/>
            <p:cNvSpPr/>
            <p:nvPr/>
          </p:nvSpPr>
          <p:spPr>
            <a:xfrm>
              <a:off x="1540450" y="1539596"/>
              <a:ext cx="12309" cy="5990"/>
            </a:xfrm>
            <a:custGeom>
              <a:avLst/>
              <a:gdLst/>
              <a:ahLst/>
              <a:cxnLst/>
              <a:rect l="l" t="t" r="r" b="b"/>
              <a:pathLst>
                <a:path w="224" h="109" extrusionOk="0">
                  <a:moveTo>
                    <a:pt x="175" y="0"/>
                  </a:moveTo>
                  <a:cubicBezTo>
                    <a:pt x="154" y="0"/>
                    <a:pt x="125" y="7"/>
                    <a:pt x="93" y="20"/>
                  </a:cubicBezTo>
                  <a:cubicBezTo>
                    <a:pt x="40" y="46"/>
                    <a:pt x="1" y="72"/>
                    <a:pt x="14" y="98"/>
                  </a:cubicBezTo>
                  <a:cubicBezTo>
                    <a:pt x="14" y="105"/>
                    <a:pt x="27" y="108"/>
                    <a:pt x="49" y="108"/>
                  </a:cubicBezTo>
                  <a:cubicBezTo>
                    <a:pt x="70" y="108"/>
                    <a:pt x="99" y="105"/>
                    <a:pt x="131" y="98"/>
                  </a:cubicBezTo>
                  <a:cubicBezTo>
                    <a:pt x="183" y="72"/>
                    <a:pt x="223" y="33"/>
                    <a:pt x="210" y="20"/>
                  </a:cubicBezTo>
                  <a:cubicBezTo>
                    <a:pt x="210" y="7"/>
                    <a:pt x="197"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7"/>
            <p:cNvSpPr/>
            <p:nvPr/>
          </p:nvSpPr>
          <p:spPr>
            <a:xfrm>
              <a:off x="1810923" y="1538552"/>
              <a:ext cx="23739" cy="45940"/>
            </a:xfrm>
            <a:custGeom>
              <a:avLst/>
              <a:gdLst/>
              <a:ahLst/>
              <a:cxnLst/>
              <a:rect l="l" t="t" r="r" b="b"/>
              <a:pathLst>
                <a:path w="432" h="836" extrusionOk="0">
                  <a:moveTo>
                    <a:pt x="431" y="822"/>
                  </a:moveTo>
                  <a:cubicBezTo>
                    <a:pt x="419" y="822"/>
                    <a:pt x="393" y="822"/>
                    <a:pt x="366" y="836"/>
                  </a:cubicBezTo>
                  <a:lnTo>
                    <a:pt x="366" y="836"/>
                  </a:lnTo>
                  <a:cubicBezTo>
                    <a:pt x="393" y="822"/>
                    <a:pt x="419" y="822"/>
                    <a:pt x="431" y="822"/>
                  </a:cubicBezTo>
                  <a:lnTo>
                    <a:pt x="431" y="822"/>
                  </a:lnTo>
                  <a:close/>
                  <a:moveTo>
                    <a:pt x="288" y="0"/>
                  </a:moveTo>
                  <a:cubicBezTo>
                    <a:pt x="196" y="52"/>
                    <a:pt x="92" y="91"/>
                    <a:pt x="1" y="131"/>
                  </a:cubicBezTo>
                  <a:lnTo>
                    <a:pt x="1" y="131"/>
                  </a:lnTo>
                  <a:cubicBezTo>
                    <a:pt x="92" y="91"/>
                    <a:pt x="196" y="52"/>
                    <a:pt x="288" y="0"/>
                  </a:cubicBezTo>
                  <a:close/>
                </a:path>
              </a:pathLst>
            </a:custGeom>
            <a:solidFill>
              <a:srgbClr val="8D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7"/>
            <p:cNvSpPr/>
            <p:nvPr/>
          </p:nvSpPr>
          <p:spPr>
            <a:xfrm>
              <a:off x="1831035" y="1583668"/>
              <a:ext cx="3627" cy="824"/>
            </a:xfrm>
            <a:custGeom>
              <a:avLst/>
              <a:gdLst/>
              <a:ahLst/>
              <a:cxnLst/>
              <a:rect l="l" t="t" r="r" b="b"/>
              <a:pathLst>
                <a:path w="66" h="15" extrusionOk="0">
                  <a:moveTo>
                    <a:pt x="65" y="1"/>
                  </a:moveTo>
                  <a:cubicBezTo>
                    <a:pt x="53" y="1"/>
                    <a:pt x="27" y="1"/>
                    <a:pt x="0" y="15"/>
                  </a:cubicBezTo>
                  <a:cubicBezTo>
                    <a:pt x="27" y="1"/>
                    <a:pt x="53" y="1"/>
                    <a:pt x="65" y="1"/>
                  </a:cubicBezTo>
                  <a:close/>
                </a:path>
              </a:pathLst>
            </a:custGeom>
            <a:solidFill>
              <a:srgbClr val="4D6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7"/>
            <p:cNvSpPr/>
            <p:nvPr/>
          </p:nvSpPr>
          <p:spPr>
            <a:xfrm>
              <a:off x="1899175" y="1567237"/>
              <a:ext cx="17255" cy="2912"/>
            </a:xfrm>
            <a:custGeom>
              <a:avLst/>
              <a:gdLst/>
              <a:ahLst/>
              <a:cxnLst/>
              <a:rect l="l" t="t" r="r" b="b"/>
              <a:pathLst>
                <a:path w="314" h="53" extrusionOk="0">
                  <a:moveTo>
                    <a:pt x="313" y="0"/>
                  </a:moveTo>
                  <a:cubicBezTo>
                    <a:pt x="209" y="13"/>
                    <a:pt x="105" y="26"/>
                    <a:pt x="0" y="52"/>
                  </a:cubicBezTo>
                  <a:lnTo>
                    <a:pt x="0" y="52"/>
                  </a:lnTo>
                  <a:cubicBezTo>
                    <a:pt x="105" y="26"/>
                    <a:pt x="209" y="13"/>
                    <a:pt x="313" y="0"/>
                  </a:cubicBezTo>
                  <a:close/>
                </a:path>
              </a:pathLst>
            </a:custGeom>
            <a:solidFill>
              <a:srgbClr val="8D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7"/>
            <p:cNvSpPr/>
            <p:nvPr/>
          </p:nvSpPr>
          <p:spPr>
            <a:xfrm>
              <a:off x="1899175" y="1567237"/>
              <a:ext cx="17255" cy="2912"/>
            </a:xfrm>
            <a:custGeom>
              <a:avLst/>
              <a:gdLst/>
              <a:ahLst/>
              <a:cxnLst/>
              <a:rect l="l" t="t" r="r" b="b"/>
              <a:pathLst>
                <a:path w="314" h="53" extrusionOk="0">
                  <a:moveTo>
                    <a:pt x="313" y="0"/>
                  </a:moveTo>
                  <a:cubicBezTo>
                    <a:pt x="209" y="13"/>
                    <a:pt x="105" y="26"/>
                    <a:pt x="0" y="52"/>
                  </a:cubicBezTo>
                  <a:lnTo>
                    <a:pt x="0" y="52"/>
                  </a:lnTo>
                  <a:cubicBezTo>
                    <a:pt x="105" y="26"/>
                    <a:pt x="209" y="13"/>
                    <a:pt x="313" y="0"/>
                  </a:cubicBezTo>
                  <a:close/>
                </a:path>
              </a:pathLst>
            </a:custGeom>
            <a:solidFill>
              <a:srgbClr val="4D6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7"/>
            <p:cNvSpPr/>
            <p:nvPr/>
          </p:nvSpPr>
          <p:spPr>
            <a:xfrm>
              <a:off x="1992428" y="1502669"/>
              <a:ext cx="20113" cy="10111"/>
            </a:xfrm>
            <a:custGeom>
              <a:avLst/>
              <a:gdLst/>
              <a:ahLst/>
              <a:cxnLst/>
              <a:rect l="l" t="t" r="r" b="b"/>
              <a:pathLst>
                <a:path w="366" h="184" extrusionOk="0">
                  <a:moveTo>
                    <a:pt x="0" y="0"/>
                  </a:moveTo>
                  <a:cubicBezTo>
                    <a:pt x="105" y="65"/>
                    <a:pt x="223" y="131"/>
                    <a:pt x="366" y="183"/>
                  </a:cubicBezTo>
                  <a:lnTo>
                    <a:pt x="366" y="183"/>
                  </a:lnTo>
                  <a:cubicBezTo>
                    <a:pt x="223" y="131"/>
                    <a:pt x="105" y="65"/>
                    <a:pt x="0" y="0"/>
                  </a:cubicBezTo>
                  <a:close/>
                </a:path>
              </a:pathLst>
            </a:custGeom>
            <a:solidFill>
              <a:srgbClr val="8D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7"/>
            <p:cNvSpPr/>
            <p:nvPr/>
          </p:nvSpPr>
          <p:spPr>
            <a:xfrm>
              <a:off x="1972316" y="1564325"/>
              <a:ext cx="23794" cy="2198"/>
            </a:xfrm>
            <a:custGeom>
              <a:avLst/>
              <a:gdLst/>
              <a:ahLst/>
              <a:cxnLst/>
              <a:rect l="l" t="t" r="r" b="b"/>
              <a:pathLst>
                <a:path w="433" h="40" extrusionOk="0">
                  <a:moveTo>
                    <a:pt x="1" y="1"/>
                  </a:moveTo>
                  <a:lnTo>
                    <a:pt x="1" y="1"/>
                  </a:lnTo>
                  <a:lnTo>
                    <a:pt x="432" y="40"/>
                  </a:lnTo>
                  <a:lnTo>
                    <a:pt x="432" y="40"/>
                  </a:lnTo>
                  <a:close/>
                </a:path>
              </a:pathLst>
            </a:custGeom>
            <a:solidFill>
              <a:srgbClr val="4D6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7"/>
            <p:cNvSpPr/>
            <p:nvPr/>
          </p:nvSpPr>
          <p:spPr>
            <a:xfrm>
              <a:off x="2095023" y="1516242"/>
              <a:ext cx="11540" cy="824"/>
            </a:xfrm>
            <a:custGeom>
              <a:avLst/>
              <a:gdLst/>
              <a:ahLst/>
              <a:cxnLst/>
              <a:rect l="l" t="t" r="r" b="b"/>
              <a:pathLst>
                <a:path w="210" h="15" extrusionOk="0">
                  <a:moveTo>
                    <a:pt x="1" y="1"/>
                  </a:moveTo>
                  <a:cubicBezTo>
                    <a:pt x="65" y="1"/>
                    <a:pt x="144" y="1"/>
                    <a:pt x="210" y="14"/>
                  </a:cubicBezTo>
                  <a:lnTo>
                    <a:pt x="210" y="1"/>
                  </a:lnTo>
                  <a:close/>
                </a:path>
              </a:pathLst>
            </a:custGeom>
            <a:solidFill>
              <a:srgbClr val="8D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7"/>
            <p:cNvSpPr/>
            <p:nvPr/>
          </p:nvSpPr>
          <p:spPr>
            <a:xfrm>
              <a:off x="2053424" y="1582239"/>
              <a:ext cx="27311" cy="10111"/>
            </a:xfrm>
            <a:custGeom>
              <a:avLst/>
              <a:gdLst/>
              <a:ahLst/>
              <a:cxnLst/>
              <a:rect l="l" t="t" r="r" b="b"/>
              <a:pathLst>
                <a:path w="497" h="184" extrusionOk="0">
                  <a:moveTo>
                    <a:pt x="0" y="1"/>
                  </a:moveTo>
                  <a:lnTo>
                    <a:pt x="0" y="1"/>
                  </a:lnTo>
                  <a:cubicBezTo>
                    <a:pt x="170" y="53"/>
                    <a:pt x="340" y="119"/>
                    <a:pt x="497" y="184"/>
                  </a:cubicBezTo>
                  <a:lnTo>
                    <a:pt x="497" y="184"/>
                  </a:lnTo>
                  <a:cubicBezTo>
                    <a:pt x="340" y="119"/>
                    <a:pt x="170" y="53"/>
                    <a:pt x="0" y="1"/>
                  </a:cubicBezTo>
                  <a:close/>
                </a:path>
              </a:pathLst>
            </a:custGeom>
            <a:solidFill>
              <a:srgbClr val="4D6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7"/>
            <p:cNvSpPr/>
            <p:nvPr/>
          </p:nvSpPr>
          <p:spPr>
            <a:xfrm>
              <a:off x="2135193" y="1618892"/>
              <a:ext cx="12254" cy="7199"/>
            </a:xfrm>
            <a:custGeom>
              <a:avLst/>
              <a:gdLst/>
              <a:ahLst/>
              <a:cxnLst/>
              <a:rect l="l" t="t" r="r" b="b"/>
              <a:pathLst>
                <a:path w="223" h="131" extrusionOk="0">
                  <a:moveTo>
                    <a:pt x="1" y="0"/>
                  </a:moveTo>
                  <a:lnTo>
                    <a:pt x="1" y="0"/>
                  </a:lnTo>
                  <a:cubicBezTo>
                    <a:pt x="79" y="39"/>
                    <a:pt x="157" y="78"/>
                    <a:pt x="222" y="131"/>
                  </a:cubicBezTo>
                  <a:cubicBezTo>
                    <a:pt x="157" y="78"/>
                    <a:pt x="79" y="39"/>
                    <a:pt x="1" y="0"/>
                  </a:cubicBezTo>
                  <a:close/>
                </a:path>
              </a:pathLst>
            </a:custGeom>
            <a:solidFill>
              <a:srgbClr val="4D6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7"/>
            <p:cNvSpPr/>
            <p:nvPr/>
          </p:nvSpPr>
          <p:spPr>
            <a:xfrm>
              <a:off x="2214818" y="1673404"/>
              <a:ext cx="18024" cy="15826"/>
            </a:xfrm>
            <a:custGeom>
              <a:avLst/>
              <a:gdLst/>
              <a:ahLst/>
              <a:cxnLst/>
              <a:rect l="l" t="t" r="r" b="b"/>
              <a:pathLst>
                <a:path w="328" h="288" extrusionOk="0">
                  <a:moveTo>
                    <a:pt x="0" y="0"/>
                  </a:moveTo>
                  <a:cubicBezTo>
                    <a:pt x="105" y="91"/>
                    <a:pt x="223" y="196"/>
                    <a:pt x="327" y="288"/>
                  </a:cubicBezTo>
                  <a:lnTo>
                    <a:pt x="327" y="288"/>
                  </a:lnTo>
                  <a:cubicBezTo>
                    <a:pt x="223" y="196"/>
                    <a:pt x="105" y="91"/>
                    <a:pt x="0" y="0"/>
                  </a:cubicBezTo>
                  <a:close/>
                </a:path>
              </a:pathLst>
            </a:custGeom>
            <a:solidFill>
              <a:srgbClr val="4D6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7"/>
            <p:cNvSpPr/>
            <p:nvPr/>
          </p:nvSpPr>
          <p:spPr>
            <a:xfrm>
              <a:off x="2299443" y="1707804"/>
              <a:ext cx="20168" cy="2967"/>
            </a:xfrm>
            <a:custGeom>
              <a:avLst/>
              <a:gdLst/>
              <a:ahLst/>
              <a:cxnLst/>
              <a:rect l="l" t="t" r="r" b="b"/>
              <a:pathLst>
                <a:path w="367" h="54" extrusionOk="0">
                  <a:moveTo>
                    <a:pt x="366" y="1"/>
                  </a:moveTo>
                  <a:cubicBezTo>
                    <a:pt x="236" y="27"/>
                    <a:pt x="119" y="40"/>
                    <a:pt x="1" y="53"/>
                  </a:cubicBezTo>
                  <a:cubicBezTo>
                    <a:pt x="119" y="53"/>
                    <a:pt x="236" y="27"/>
                    <a:pt x="366" y="1"/>
                  </a:cubicBezTo>
                  <a:close/>
                </a:path>
              </a:pathLst>
            </a:custGeom>
            <a:solidFill>
              <a:srgbClr val="8D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7"/>
            <p:cNvSpPr/>
            <p:nvPr/>
          </p:nvSpPr>
          <p:spPr>
            <a:xfrm>
              <a:off x="2402093" y="1765228"/>
              <a:ext cx="20113" cy="7199"/>
            </a:xfrm>
            <a:custGeom>
              <a:avLst/>
              <a:gdLst/>
              <a:ahLst/>
              <a:cxnLst/>
              <a:rect l="l" t="t" r="r" b="b"/>
              <a:pathLst>
                <a:path w="366" h="131" extrusionOk="0">
                  <a:moveTo>
                    <a:pt x="0" y="0"/>
                  </a:moveTo>
                  <a:cubicBezTo>
                    <a:pt x="117" y="39"/>
                    <a:pt x="248" y="79"/>
                    <a:pt x="366" y="131"/>
                  </a:cubicBezTo>
                  <a:lnTo>
                    <a:pt x="366" y="131"/>
                  </a:lnTo>
                  <a:cubicBezTo>
                    <a:pt x="248" y="79"/>
                    <a:pt x="117" y="39"/>
                    <a:pt x="0" y="0"/>
                  </a:cubicBezTo>
                  <a:close/>
                </a:path>
              </a:pathLst>
            </a:custGeom>
            <a:solidFill>
              <a:srgbClr val="4D6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7"/>
            <p:cNvSpPr/>
            <p:nvPr/>
          </p:nvSpPr>
          <p:spPr>
            <a:xfrm>
              <a:off x="2519744" y="1756601"/>
              <a:ext cx="5056" cy="4396"/>
            </a:xfrm>
            <a:custGeom>
              <a:avLst/>
              <a:gdLst/>
              <a:ahLst/>
              <a:cxnLst/>
              <a:rect l="l" t="t" r="r" b="b"/>
              <a:pathLst>
                <a:path w="92" h="80" extrusionOk="0">
                  <a:moveTo>
                    <a:pt x="0" y="1"/>
                  </a:moveTo>
                  <a:cubicBezTo>
                    <a:pt x="26" y="27"/>
                    <a:pt x="52" y="53"/>
                    <a:pt x="91" y="79"/>
                  </a:cubicBezTo>
                  <a:lnTo>
                    <a:pt x="91" y="79"/>
                  </a:lnTo>
                  <a:cubicBezTo>
                    <a:pt x="52" y="53"/>
                    <a:pt x="26" y="27"/>
                    <a:pt x="0" y="1"/>
                  </a:cubicBezTo>
                  <a:close/>
                </a:path>
              </a:pathLst>
            </a:custGeom>
            <a:solidFill>
              <a:srgbClr val="8D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7"/>
            <p:cNvSpPr/>
            <p:nvPr/>
          </p:nvSpPr>
          <p:spPr>
            <a:xfrm>
              <a:off x="2479575" y="1799683"/>
              <a:ext cx="22970" cy="14398"/>
            </a:xfrm>
            <a:custGeom>
              <a:avLst/>
              <a:gdLst/>
              <a:ahLst/>
              <a:cxnLst/>
              <a:rect l="l" t="t" r="r" b="b"/>
              <a:pathLst>
                <a:path w="418" h="262" extrusionOk="0">
                  <a:moveTo>
                    <a:pt x="0" y="0"/>
                  </a:moveTo>
                  <a:lnTo>
                    <a:pt x="0" y="0"/>
                  </a:lnTo>
                  <a:cubicBezTo>
                    <a:pt x="143" y="78"/>
                    <a:pt x="287" y="157"/>
                    <a:pt x="418" y="261"/>
                  </a:cubicBezTo>
                  <a:lnTo>
                    <a:pt x="418" y="261"/>
                  </a:lnTo>
                  <a:cubicBezTo>
                    <a:pt x="287" y="157"/>
                    <a:pt x="143" y="78"/>
                    <a:pt x="0" y="0"/>
                  </a:cubicBezTo>
                  <a:close/>
                </a:path>
              </a:pathLst>
            </a:custGeom>
            <a:solidFill>
              <a:srgbClr val="4D6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7"/>
            <p:cNvSpPr/>
            <p:nvPr/>
          </p:nvSpPr>
          <p:spPr>
            <a:xfrm>
              <a:off x="2562002" y="1862053"/>
              <a:ext cx="17310" cy="18024"/>
            </a:xfrm>
            <a:custGeom>
              <a:avLst/>
              <a:gdLst/>
              <a:ahLst/>
              <a:cxnLst/>
              <a:rect l="l" t="t" r="r" b="b"/>
              <a:pathLst>
                <a:path w="315" h="328" extrusionOk="0">
                  <a:moveTo>
                    <a:pt x="1" y="0"/>
                  </a:moveTo>
                  <a:lnTo>
                    <a:pt x="1" y="0"/>
                  </a:lnTo>
                  <a:cubicBezTo>
                    <a:pt x="105" y="105"/>
                    <a:pt x="210" y="209"/>
                    <a:pt x="314" y="327"/>
                  </a:cubicBezTo>
                  <a:lnTo>
                    <a:pt x="314" y="327"/>
                  </a:lnTo>
                  <a:cubicBezTo>
                    <a:pt x="210" y="209"/>
                    <a:pt x="105" y="105"/>
                    <a:pt x="1" y="0"/>
                  </a:cubicBezTo>
                  <a:close/>
                </a:path>
              </a:pathLst>
            </a:custGeom>
            <a:solidFill>
              <a:srgbClr val="4D6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7"/>
            <p:cNvSpPr/>
            <p:nvPr/>
          </p:nvSpPr>
          <p:spPr>
            <a:xfrm>
              <a:off x="2613657" y="1923709"/>
              <a:ext cx="13738" cy="22366"/>
            </a:xfrm>
            <a:custGeom>
              <a:avLst/>
              <a:gdLst/>
              <a:ahLst/>
              <a:cxnLst/>
              <a:rect l="l" t="t" r="r" b="b"/>
              <a:pathLst>
                <a:path w="250" h="407" extrusionOk="0">
                  <a:moveTo>
                    <a:pt x="1" y="1"/>
                  </a:moveTo>
                  <a:lnTo>
                    <a:pt x="1" y="1"/>
                  </a:lnTo>
                  <a:cubicBezTo>
                    <a:pt x="93" y="132"/>
                    <a:pt x="171" y="276"/>
                    <a:pt x="249" y="406"/>
                  </a:cubicBezTo>
                  <a:lnTo>
                    <a:pt x="249" y="406"/>
                  </a:lnTo>
                  <a:cubicBezTo>
                    <a:pt x="171" y="276"/>
                    <a:pt x="93" y="132"/>
                    <a:pt x="1" y="1"/>
                  </a:cubicBezTo>
                  <a:close/>
                </a:path>
              </a:pathLst>
            </a:custGeom>
            <a:solidFill>
              <a:srgbClr val="4D6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7"/>
            <p:cNvSpPr/>
            <p:nvPr/>
          </p:nvSpPr>
          <p:spPr>
            <a:xfrm>
              <a:off x="2649540" y="1989046"/>
              <a:ext cx="11540" cy="28026"/>
            </a:xfrm>
            <a:custGeom>
              <a:avLst/>
              <a:gdLst/>
              <a:ahLst/>
              <a:cxnLst/>
              <a:rect l="l" t="t" r="r" b="b"/>
              <a:pathLst>
                <a:path w="210" h="510" extrusionOk="0">
                  <a:moveTo>
                    <a:pt x="1" y="0"/>
                  </a:moveTo>
                  <a:lnTo>
                    <a:pt x="1" y="0"/>
                  </a:lnTo>
                  <a:cubicBezTo>
                    <a:pt x="79" y="183"/>
                    <a:pt x="157" y="352"/>
                    <a:pt x="209" y="509"/>
                  </a:cubicBezTo>
                  <a:cubicBezTo>
                    <a:pt x="157" y="352"/>
                    <a:pt x="79" y="170"/>
                    <a:pt x="1" y="0"/>
                  </a:cubicBezTo>
                  <a:close/>
                </a:path>
              </a:pathLst>
            </a:custGeom>
            <a:solidFill>
              <a:srgbClr val="4D6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47"/>
            <p:cNvGrpSpPr/>
            <p:nvPr/>
          </p:nvGrpSpPr>
          <p:grpSpPr>
            <a:xfrm>
              <a:off x="1810923" y="1490415"/>
              <a:ext cx="868787" cy="526657"/>
              <a:chOff x="1810923" y="1490415"/>
              <a:chExt cx="868787" cy="526657"/>
            </a:xfrm>
          </p:grpSpPr>
          <p:sp>
            <p:nvSpPr>
              <p:cNvPr id="921" name="Google Shape;921;p47"/>
              <p:cNvSpPr/>
              <p:nvPr/>
            </p:nvSpPr>
            <p:spPr>
              <a:xfrm>
                <a:off x="1810923" y="1534211"/>
                <a:ext cx="30883" cy="51710"/>
              </a:xfrm>
              <a:custGeom>
                <a:avLst/>
                <a:gdLst/>
                <a:ahLst/>
                <a:cxnLst/>
                <a:rect l="l" t="t" r="r" b="b"/>
                <a:pathLst>
                  <a:path w="562" h="941" extrusionOk="0">
                    <a:moveTo>
                      <a:pt x="431" y="1"/>
                    </a:moveTo>
                    <a:cubicBezTo>
                      <a:pt x="379" y="27"/>
                      <a:pt x="340" y="53"/>
                      <a:pt x="288" y="79"/>
                    </a:cubicBezTo>
                    <a:cubicBezTo>
                      <a:pt x="196" y="131"/>
                      <a:pt x="92" y="170"/>
                      <a:pt x="1" y="210"/>
                    </a:cubicBezTo>
                    <a:cubicBezTo>
                      <a:pt x="1" y="274"/>
                      <a:pt x="13" y="340"/>
                      <a:pt x="27" y="392"/>
                    </a:cubicBezTo>
                    <a:cubicBezTo>
                      <a:pt x="53" y="575"/>
                      <a:pt x="105" y="758"/>
                      <a:pt x="131" y="901"/>
                    </a:cubicBezTo>
                    <a:cubicBezTo>
                      <a:pt x="131" y="915"/>
                      <a:pt x="144" y="927"/>
                      <a:pt x="144" y="941"/>
                    </a:cubicBezTo>
                    <a:cubicBezTo>
                      <a:pt x="210" y="941"/>
                      <a:pt x="288" y="927"/>
                      <a:pt x="366" y="915"/>
                    </a:cubicBezTo>
                    <a:cubicBezTo>
                      <a:pt x="393" y="901"/>
                      <a:pt x="419" y="901"/>
                      <a:pt x="431" y="901"/>
                    </a:cubicBezTo>
                    <a:cubicBezTo>
                      <a:pt x="471" y="836"/>
                      <a:pt x="510" y="770"/>
                      <a:pt x="523" y="692"/>
                    </a:cubicBezTo>
                    <a:cubicBezTo>
                      <a:pt x="536" y="627"/>
                      <a:pt x="549" y="575"/>
                      <a:pt x="562" y="509"/>
                    </a:cubicBezTo>
                    <a:cubicBezTo>
                      <a:pt x="562" y="445"/>
                      <a:pt x="562" y="379"/>
                      <a:pt x="549" y="314"/>
                    </a:cubicBezTo>
                    <a:cubicBezTo>
                      <a:pt x="536" y="236"/>
                      <a:pt x="523" y="170"/>
                      <a:pt x="497" y="118"/>
                    </a:cubicBezTo>
                    <a:cubicBezTo>
                      <a:pt x="471" y="79"/>
                      <a:pt x="457" y="39"/>
                      <a:pt x="4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7"/>
              <p:cNvSpPr/>
              <p:nvPr/>
            </p:nvSpPr>
            <p:spPr>
              <a:xfrm>
                <a:off x="1894834" y="1490415"/>
                <a:ext cx="30938" cy="79736"/>
              </a:xfrm>
              <a:custGeom>
                <a:avLst/>
                <a:gdLst/>
                <a:ahLst/>
                <a:cxnLst/>
                <a:rect l="l" t="t" r="r" b="b"/>
                <a:pathLst>
                  <a:path w="563" h="1451" extrusionOk="0">
                    <a:moveTo>
                      <a:pt x="432" y="1"/>
                    </a:moveTo>
                    <a:cubicBezTo>
                      <a:pt x="288" y="53"/>
                      <a:pt x="145" y="119"/>
                      <a:pt x="1" y="197"/>
                    </a:cubicBezTo>
                    <a:cubicBezTo>
                      <a:pt x="14" y="302"/>
                      <a:pt x="14" y="419"/>
                      <a:pt x="27" y="549"/>
                    </a:cubicBezTo>
                    <a:cubicBezTo>
                      <a:pt x="27" y="706"/>
                      <a:pt x="41" y="876"/>
                      <a:pt x="41" y="1033"/>
                    </a:cubicBezTo>
                    <a:cubicBezTo>
                      <a:pt x="53" y="1189"/>
                      <a:pt x="79" y="1332"/>
                      <a:pt x="79" y="1437"/>
                    </a:cubicBezTo>
                    <a:lnTo>
                      <a:pt x="79" y="1450"/>
                    </a:lnTo>
                    <a:cubicBezTo>
                      <a:pt x="184" y="1424"/>
                      <a:pt x="288" y="1411"/>
                      <a:pt x="392" y="1398"/>
                    </a:cubicBezTo>
                    <a:cubicBezTo>
                      <a:pt x="432" y="1294"/>
                      <a:pt x="471" y="1189"/>
                      <a:pt x="497" y="1071"/>
                    </a:cubicBezTo>
                    <a:cubicBezTo>
                      <a:pt x="537" y="915"/>
                      <a:pt x="563" y="719"/>
                      <a:pt x="549" y="523"/>
                    </a:cubicBezTo>
                    <a:cubicBezTo>
                      <a:pt x="549" y="340"/>
                      <a:pt x="511" y="157"/>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7"/>
              <p:cNvSpPr/>
              <p:nvPr/>
            </p:nvSpPr>
            <p:spPr>
              <a:xfrm>
                <a:off x="1972316" y="1499811"/>
                <a:ext cx="40995" cy="66712"/>
              </a:xfrm>
              <a:custGeom>
                <a:avLst/>
                <a:gdLst/>
                <a:ahLst/>
                <a:cxnLst/>
                <a:rect l="l" t="t" r="r" b="b"/>
                <a:pathLst>
                  <a:path w="746" h="1214" extrusionOk="0">
                    <a:moveTo>
                      <a:pt x="288" y="0"/>
                    </a:moveTo>
                    <a:lnTo>
                      <a:pt x="288" y="26"/>
                    </a:lnTo>
                    <a:cubicBezTo>
                      <a:pt x="262" y="104"/>
                      <a:pt x="249" y="183"/>
                      <a:pt x="236" y="261"/>
                    </a:cubicBezTo>
                    <a:cubicBezTo>
                      <a:pt x="210" y="339"/>
                      <a:pt x="197" y="418"/>
                      <a:pt x="171" y="509"/>
                    </a:cubicBezTo>
                    <a:cubicBezTo>
                      <a:pt x="157" y="587"/>
                      <a:pt x="131" y="679"/>
                      <a:pt x="119" y="757"/>
                    </a:cubicBezTo>
                    <a:cubicBezTo>
                      <a:pt x="93" y="836"/>
                      <a:pt x="79" y="900"/>
                      <a:pt x="53" y="979"/>
                    </a:cubicBezTo>
                    <a:cubicBezTo>
                      <a:pt x="40" y="1044"/>
                      <a:pt x="14" y="1109"/>
                      <a:pt x="1" y="1175"/>
                    </a:cubicBezTo>
                    <a:lnTo>
                      <a:pt x="432" y="1214"/>
                    </a:lnTo>
                    <a:cubicBezTo>
                      <a:pt x="445" y="1201"/>
                      <a:pt x="458" y="1188"/>
                      <a:pt x="471" y="1161"/>
                    </a:cubicBezTo>
                    <a:cubicBezTo>
                      <a:pt x="510" y="1083"/>
                      <a:pt x="563" y="1005"/>
                      <a:pt x="601" y="914"/>
                    </a:cubicBezTo>
                    <a:cubicBezTo>
                      <a:pt x="641" y="822"/>
                      <a:pt x="667" y="731"/>
                      <a:pt x="693" y="627"/>
                    </a:cubicBezTo>
                    <a:cubicBezTo>
                      <a:pt x="719" y="535"/>
                      <a:pt x="732" y="430"/>
                      <a:pt x="732" y="326"/>
                    </a:cubicBezTo>
                    <a:cubicBezTo>
                      <a:pt x="745" y="300"/>
                      <a:pt x="732" y="274"/>
                      <a:pt x="732" y="235"/>
                    </a:cubicBezTo>
                    <a:cubicBezTo>
                      <a:pt x="589" y="183"/>
                      <a:pt x="471" y="117"/>
                      <a:pt x="366" y="52"/>
                    </a:cubicBezTo>
                    <a:cubicBezTo>
                      <a:pt x="340" y="39"/>
                      <a:pt x="314" y="13"/>
                      <a:pt x="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7"/>
              <p:cNvSpPr/>
              <p:nvPr/>
            </p:nvSpPr>
            <p:spPr>
              <a:xfrm>
                <a:off x="2053424" y="1516242"/>
                <a:ext cx="53139" cy="76109"/>
              </a:xfrm>
              <a:custGeom>
                <a:avLst/>
                <a:gdLst/>
                <a:ahLst/>
                <a:cxnLst/>
                <a:rect l="l" t="t" r="r" b="b"/>
                <a:pathLst>
                  <a:path w="967" h="1385" extrusionOk="0">
                    <a:moveTo>
                      <a:pt x="666" y="1"/>
                    </a:moveTo>
                    <a:cubicBezTo>
                      <a:pt x="549" y="262"/>
                      <a:pt x="379" y="563"/>
                      <a:pt x="183" y="889"/>
                    </a:cubicBezTo>
                    <a:cubicBezTo>
                      <a:pt x="117" y="993"/>
                      <a:pt x="65" y="1097"/>
                      <a:pt x="0" y="1202"/>
                    </a:cubicBezTo>
                    <a:cubicBezTo>
                      <a:pt x="170" y="1254"/>
                      <a:pt x="340" y="1320"/>
                      <a:pt x="497" y="1385"/>
                    </a:cubicBezTo>
                    <a:cubicBezTo>
                      <a:pt x="549" y="1306"/>
                      <a:pt x="601" y="1242"/>
                      <a:pt x="640" y="1150"/>
                    </a:cubicBezTo>
                    <a:cubicBezTo>
                      <a:pt x="875" y="758"/>
                      <a:pt x="967" y="328"/>
                      <a:pt x="967" y="14"/>
                    </a:cubicBezTo>
                    <a:cubicBezTo>
                      <a:pt x="901" y="1"/>
                      <a:pt x="822" y="1"/>
                      <a:pt x="7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7"/>
              <p:cNvSpPr/>
              <p:nvPr/>
            </p:nvSpPr>
            <p:spPr>
              <a:xfrm>
                <a:off x="2135193" y="1535640"/>
                <a:ext cx="58909" cy="94793"/>
              </a:xfrm>
              <a:custGeom>
                <a:avLst/>
                <a:gdLst/>
                <a:ahLst/>
                <a:cxnLst/>
                <a:rect l="l" t="t" r="r" b="b"/>
                <a:pathLst>
                  <a:path w="1072" h="1725" extrusionOk="0">
                    <a:moveTo>
                      <a:pt x="810" y="1"/>
                    </a:moveTo>
                    <a:cubicBezTo>
                      <a:pt x="744" y="118"/>
                      <a:pt x="680" y="248"/>
                      <a:pt x="601" y="392"/>
                    </a:cubicBezTo>
                    <a:cubicBezTo>
                      <a:pt x="562" y="471"/>
                      <a:pt x="509" y="549"/>
                      <a:pt x="471" y="640"/>
                    </a:cubicBezTo>
                    <a:cubicBezTo>
                      <a:pt x="419" y="718"/>
                      <a:pt x="379" y="810"/>
                      <a:pt x="327" y="901"/>
                    </a:cubicBezTo>
                    <a:cubicBezTo>
                      <a:pt x="274" y="993"/>
                      <a:pt x="222" y="1084"/>
                      <a:pt x="184" y="1162"/>
                    </a:cubicBezTo>
                    <a:cubicBezTo>
                      <a:pt x="144" y="1254"/>
                      <a:pt x="92" y="1332"/>
                      <a:pt x="53" y="1411"/>
                    </a:cubicBezTo>
                    <a:cubicBezTo>
                      <a:pt x="27" y="1449"/>
                      <a:pt x="13" y="1475"/>
                      <a:pt x="1" y="1515"/>
                    </a:cubicBezTo>
                    <a:cubicBezTo>
                      <a:pt x="79" y="1554"/>
                      <a:pt x="157" y="1593"/>
                      <a:pt x="222" y="1646"/>
                    </a:cubicBezTo>
                    <a:cubicBezTo>
                      <a:pt x="274" y="1672"/>
                      <a:pt x="314" y="1698"/>
                      <a:pt x="366" y="1724"/>
                    </a:cubicBezTo>
                    <a:lnTo>
                      <a:pt x="405" y="1684"/>
                    </a:lnTo>
                    <a:cubicBezTo>
                      <a:pt x="483" y="1606"/>
                      <a:pt x="549" y="1528"/>
                      <a:pt x="614" y="1437"/>
                    </a:cubicBezTo>
                    <a:cubicBezTo>
                      <a:pt x="680" y="1359"/>
                      <a:pt x="732" y="1254"/>
                      <a:pt x="797" y="1150"/>
                    </a:cubicBezTo>
                    <a:cubicBezTo>
                      <a:pt x="849" y="1058"/>
                      <a:pt x="888" y="953"/>
                      <a:pt x="927" y="849"/>
                    </a:cubicBezTo>
                    <a:cubicBezTo>
                      <a:pt x="967" y="744"/>
                      <a:pt x="993" y="640"/>
                      <a:pt x="1019" y="549"/>
                    </a:cubicBezTo>
                    <a:cubicBezTo>
                      <a:pt x="1045" y="457"/>
                      <a:pt x="1058" y="366"/>
                      <a:pt x="1071" y="274"/>
                    </a:cubicBezTo>
                    <a:cubicBezTo>
                      <a:pt x="979" y="170"/>
                      <a:pt x="901" y="79"/>
                      <a:pt x="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7"/>
              <p:cNvSpPr/>
              <p:nvPr/>
            </p:nvSpPr>
            <p:spPr>
              <a:xfrm>
                <a:off x="2211246" y="1627464"/>
                <a:ext cx="36598" cy="61767"/>
              </a:xfrm>
              <a:custGeom>
                <a:avLst/>
                <a:gdLst/>
                <a:ahLst/>
                <a:cxnLst/>
                <a:rect l="l" t="t" r="r" b="b"/>
                <a:pathLst>
                  <a:path w="666" h="1124" extrusionOk="0">
                    <a:moveTo>
                      <a:pt x="418" y="1"/>
                    </a:moveTo>
                    <a:cubicBezTo>
                      <a:pt x="314" y="184"/>
                      <a:pt x="209" y="392"/>
                      <a:pt x="91" y="614"/>
                    </a:cubicBezTo>
                    <a:cubicBezTo>
                      <a:pt x="65" y="680"/>
                      <a:pt x="27" y="732"/>
                      <a:pt x="1" y="784"/>
                    </a:cubicBezTo>
                    <a:cubicBezTo>
                      <a:pt x="27" y="797"/>
                      <a:pt x="39" y="823"/>
                      <a:pt x="65" y="836"/>
                    </a:cubicBezTo>
                    <a:cubicBezTo>
                      <a:pt x="170" y="927"/>
                      <a:pt x="288" y="1032"/>
                      <a:pt x="392" y="1124"/>
                    </a:cubicBezTo>
                    <a:cubicBezTo>
                      <a:pt x="457" y="1045"/>
                      <a:pt x="509" y="953"/>
                      <a:pt x="561" y="862"/>
                    </a:cubicBezTo>
                    <a:cubicBezTo>
                      <a:pt x="614" y="771"/>
                      <a:pt x="640" y="692"/>
                      <a:pt x="666" y="601"/>
                    </a:cubicBezTo>
                    <a:cubicBezTo>
                      <a:pt x="588" y="419"/>
                      <a:pt x="509" y="210"/>
                      <a:pt x="4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7"/>
              <p:cNvSpPr/>
              <p:nvPr/>
            </p:nvSpPr>
            <p:spPr>
              <a:xfrm>
                <a:off x="2276528" y="1707804"/>
                <a:ext cx="43083" cy="33081"/>
              </a:xfrm>
              <a:custGeom>
                <a:avLst/>
                <a:gdLst/>
                <a:ahLst/>
                <a:cxnLst/>
                <a:rect l="l" t="t" r="r" b="b"/>
                <a:pathLst>
                  <a:path w="784" h="602" extrusionOk="0">
                    <a:moveTo>
                      <a:pt x="783" y="1"/>
                    </a:moveTo>
                    <a:cubicBezTo>
                      <a:pt x="653" y="27"/>
                      <a:pt x="536" y="53"/>
                      <a:pt x="418" y="53"/>
                    </a:cubicBezTo>
                    <a:lnTo>
                      <a:pt x="223" y="53"/>
                    </a:lnTo>
                    <a:cubicBezTo>
                      <a:pt x="183" y="118"/>
                      <a:pt x="144" y="170"/>
                      <a:pt x="104" y="236"/>
                    </a:cubicBezTo>
                    <a:cubicBezTo>
                      <a:pt x="66" y="288"/>
                      <a:pt x="26" y="353"/>
                      <a:pt x="0" y="405"/>
                    </a:cubicBezTo>
                    <a:cubicBezTo>
                      <a:pt x="118" y="471"/>
                      <a:pt x="261" y="536"/>
                      <a:pt x="496" y="602"/>
                    </a:cubicBezTo>
                    <a:cubicBezTo>
                      <a:pt x="510" y="575"/>
                      <a:pt x="536" y="549"/>
                      <a:pt x="548" y="523"/>
                    </a:cubicBezTo>
                    <a:cubicBezTo>
                      <a:pt x="601" y="445"/>
                      <a:pt x="653" y="353"/>
                      <a:pt x="692" y="275"/>
                    </a:cubicBezTo>
                    <a:cubicBezTo>
                      <a:pt x="731" y="184"/>
                      <a:pt x="757" y="92"/>
                      <a:pt x="783" y="14"/>
                    </a:cubicBezTo>
                    <a:lnTo>
                      <a:pt x="7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7"/>
              <p:cNvSpPr/>
              <p:nvPr/>
            </p:nvSpPr>
            <p:spPr>
              <a:xfrm>
                <a:off x="2398466" y="1694890"/>
                <a:ext cx="43083" cy="77538"/>
              </a:xfrm>
              <a:custGeom>
                <a:avLst/>
                <a:gdLst/>
                <a:ahLst/>
                <a:cxnLst/>
                <a:rect l="l" t="t" r="r" b="b"/>
                <a:pathLst>
                  <a:path w="784" h="1411" extrusionOk="0">
                    <a:moveTo>
                      <a:pt x="496" y="1"/>
                    </a:moveTo>
                    <a:cubicBezTo>
                      <a:pt x="484" y="1"/>
                      <a:pt x="484" y="14"/>
                      <a:pt x="484" y="27"/>
                    </a:cubicBezTo>
                    <a:cubicBezTo>
                      <a:pt x="392" y="236"/>
                      <a:pt x="261" y="497"/>
                      <a:pt x="157" y="810"/>
                    </a:cubicBezTo>
                    <a:cubicBezTo>
                      <a:pt x="92" y="967"/>
                      <a:pt x="40" y="1110"/>
                      <a:pt x="0" y="1254"/>
                    </a:cubicBezTo>
                    <a:cubicBezTo>
                      <a:pt x="26" y="1267"/>
                      <a:pt x="40" y="1267"/>
                      <a:pt x="66" y="1280"/>
                    </a:cubicBezTo>
                    <a:cubicBezTo>
                      <a:pt x="183" y="1319"/>
                      <a:pt x="314" y="1359"/>
                      <a:pt x="432" y="1411"/>
                    </a:cubicBezTo>
                    <a:cubicBezTo>
                      <a:pt x="510" y="1280"/>
                      <a:pt x="588" y="1150"/>
                      <a:pt x="653" y="993"/>
                    </a:cubicBezTo>
                    <a:cubicBezTo>
                      <a:pt x="784" y="654"/>
                      <a:pt x="784" y="314"/>
                      <a:pt x="745" y="66"/>
                    </a:cubicBezTo>
                    <a:cubicBezTo>
                      <a:pt x="667" y="40"/>
                      <a:pt x="575" y="14"/>
                      <a:pt x="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7"/>
              <p:cNvSpPr/>
              <p:nvPr/>
            </p:nvSpPr>
            <p:spPr>
              <a:xfrm>
                <a:off x="2479575" y="1749457"/>
                <a:ext cx="45226" cy="64624"/>
              </a:xfrm>
              <a:custGeom>
                <a:avLst/>
                <a:gdLst/>
                <a:ahLst/>
                <a:cxnLst/>
                <a:rect l="l" t="t" r="r" b="b"/>
                <a:pathLst>
                  <a:path w="823" h="1176" extrusionOk="0">
                    <a:moveTo>
                      <a:pt x="575" y="0"/>
                    </a:moveTo>
                    <a:cubicBezTo>
                      <a:pt x="444" y="169"/>
                      <a:pt x="274" y="392"/>
                      <a:pt x="131" y="653"/>
                    </a:cubicBezTo>
                    <a:cubicBezTo>
                      <a:pt x="78" y="744"/>
                      <a:pt x="39" y="822"/>
                      <a:pt x="0" y="914"/>
                    </a:cubicBezTo>
                    <a:cubicBezTo>
                      <a:pt x="143" y="992"/>
                      <a:pt x="287" y="1071"/>
                      <a:pt x="418" y="1175"/>
                    </a:cubicBezTo>
                    <a:cubicBezTo>
                      <a:pt x="483" y="1097"/>
                      <a:pt x="548" y="1005"/>
                      <a:pt x="601" y="914"/>
                    </a:cubicBezTo>
                    <a:cubicBezTo>
                      <a:pt x="731" y="665"/>
                      <a:pt x="796" y="418"/>
                      <a:pt x="822" y="209"/>
                    </a:cubicBezTo>
                    <a:cubicBezTo>
                      <a:pt x="783" y="183"/>
                      <a:pt x="757" y="157"/>
                      <a:pt x="731" y="131"/>
                    </a:cubicBezTo>
                    <a:cubicBezTo>
                      <a:pt x="679" y="78"/>
                      <a:pt x="627" y="39"/>
                      <a:pt x="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7"/>
              <p:cNvSpPr/>
              <p:nvPr/>
            </p:nvSpPr>
            <p:spPr>
              <a:xfrm>
                <a:off x="2562002" y="1808970"/>
                <a:ext cx="58195" cy="71109"/>
              </a:xfrm>
              <a:custGeom>
                <a:avLst/>
                <a:gdLst/>
                <a:ahLst/>
                <a:cxnLst/>
                <a:rect l="l" t="t" r="r" b="b"/>
                <a:pathLst>
                  <a:path w="1059" h="1294" extrusionOk="0">
                    <a:moveTo>
                      <a:pt x="810" y="0"/>
                    </a:moveTo>
                    <a:cubicBezTo>
                      <a:pt x="654" y="170"/>
                      <a:pt x="471" y="379"/>
                      <a:pt x="276" y="614"/>
                    </a:cubicBezTo>
                    <a:cubicBezTo>
                      <a:pt x="171" y="731"/>
                      <a:pt x="79" y="849"/>
                      <a:pt x="1" y="966"/>
                    </a:cubicBezTo>
                    <a:cubicBezTo>
                      <a:pt x="105" y="1071"/>
                      <a:pt x="210" y="1175"/>
                      <a:pt x="314" y="1293"/>
                    </a:cubicBezTo>
                    <a:cubicBezTo>
                      <a:pt x="445" y="1201"/>
                      <a:pt x="575" y="1084"/>
                      <a:pt x="680" y="954"/>
                    </a:cubicBezTo>
                    <a:cubicBezTo>
                      <a:pt x="902" y="693"/>
                      <a:pt x="1007" y="392"/>
                      <a:pt x="1059" y="170"/>
                    </a:cubicBezTo>
                    <a:cubicBezTo>
                      <a:pt x="967" y="92"/>
                      <a:pt x="889" y="40"/>
                      <a:pt x="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7"/>
              <p:cNvSpPr/>
              <p:nvPr/>
            </p:nvSpPr>
            <p:spPr>
              <a:xfrm>
                <a:off x="2613657" y="1903651"/>
                <a:ext cx="60338" cy="42423"/>
              </a:xfrm>
              <a:custGeom>
                <a:avLst/>
                <a:gdLst/>
                <a:ahLst/>
                <a:cxnLst/>
                <a:rect l="l" t="t" r="r" b="b"/>
                <a:pathLst>
                  <a:path w="1098" h="772" extrusionOk="0">
                    <a:moveTo>
                      <a:pt x="1033" y="0"/>
                    </a:moveTo>
                    <a:cubicBezTo>
                      <a:pt x="836" y="40"/>
                      <a:pt x="615" y="92"/>
                      <a:pt x="393" y="171"/>
                    </a:cubicBezTo>
                    <a:cubicBezTo>
                      <a:pt x="249" y="235"/>
                      <a:pt x="119" y="301"/>
                      <a:pt x="1" y="366"/>
                    </a:cubicBezTo>
                    <a:cubicBezTo>
                      <a:pt x="93" y="497"/>
                      <a:pt x="171" y="641"/>
                      <a:pt x="249" y="771"/>
                    </a:cubicBezTo>
                    <a:cubicBezTo>
                      <a:pt x="354" y="745"/>
                      <a:pt x="471" y="719"/>
                      <a:pt x="589" y="667"/>
                    </a:cubicBezTo>
                    <a:cubicBezTo>
                      <a:pt x="784" y="588"/>
                      <a:pt x="954" y="484"/>
                      <a:pt x="1097" y="380"/>
                    </a:cubicBezTo>
                    <a:cubicBezTo>
                      <a:pt x="1085" y="249"/>
                      <a:pt x="1059" y="118"/>
                      <a:pt x="1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7"/>
              <p:cNvSpPr/>
              <p:nvPr/>
            </p:nvSpPr>
            <p:spPr>
              <a:xfrm>
                <a:off x="2649540" y="1988277"/>
                <a:ext cx="30169" cy="28795"/>
              </a:xfrm>
              <a:custGeom>
                <a:avLst/>
                <a:gdLst/>
                <a:ahLst/>
                <a:cxnLst/>
                <a:rect l="l" t="t" r="r" b="b"/>
                <a:pathLst>
                  <a:path w="549" h="524" extrusionOk="0">
                    <a:moveTo>
                      <a:pt x="93" y="1"/>
                    </a:moveTo>
                    <a:cubicBezTo>
                      <a:pt x="53" y="1"/>
                      <a:pt x="27" y="1"/>
                      <a:pt x="1" y="14"/>
                    </a:cubicBezTo>
                    <a:cubicBezTo>
                      <a:pt x="79" y="184"/>
                      <a:pt x="157" y="366"/>
                      <a:pt x="209" y="523"/>
                    </a:cubicBezTo>
                    <a:cubicBezTo>
                      <a:pt x="340" y="497"/>
                      <a:pt x="458" y="432"/>
                      <a:pt x="549" y="380"/>
                    </a:cubicBezTo>
                    <a:lnTo>
                      <a:pt x="549" y="131"/>
                    </a:lnTo>
                    <a:cubicBezTo>
                      <a:pt x="536" y="119"/>
                      <a:pt x="536" y="119"/>
                      <a:pt x="523" y="119"/>
                    </a:cubicBezTo>
                    <a:cubicBezTo>
                      <a:pt x="418" y="53"/>
                      <a:pt x="262"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3" name="Google Shape;933;p47"/>
            <p:cNvSpPr/>
            <p:nvPr/>
          </p:nvSpPr>
          <p:spPr>
            <a:xfrm>
              <a:off x="1525449" y="1560753"/>
              <a:ext cx="74625" cy="54568"/>
            </a:xfrm>
            <a:custGeom>
              <a:avLst/>
              <a:gdLst/>
              <a:ahLst/>
              <a:cxnLst/>
              <a:rect l="l" t="t" r="r" b="b"/>
              <a:pathLst>
                <a:path w="1358" h="993" extrusionOk="0">
                  <a:moveTo>
                    <a:pt x="26" y="0"/>
                  </a:moveTo>
                  <a:lnTo>
                    <a:pt x="26" y="14"/>
                  </a:lnTo>
                  <a:lnTo>
                    <a:pt x="13" y="26"/>
                  </a:lnTo>
                  <a:cubicBezTo>
                    <a:pt x="13" y="40"/>
                    <a:pt x="13" y="40"/>
                    <a:pt x="0" y="52"/>
                  </a:cubicBezTo>
                  <a:lnTo>
                    <a:pt x="13" y="66"/>
                  </a:lnTo>
                  <a:cubicBezTo>
                    <a:pt x="143" y="275"/>
                    <a:pt x="496" y="575"/>
                    <a:pt x="1332" y="992"/>
                  </a:cubicBezTo>
                  <a:lnTo>
                    <a:pt x="1358" y="954"/>
                  </a:lnTo>
                  <a:cubicBezTo>
                    <a:pt x="418" y="496"/>
                    <a:pt x="117" y="183"/>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4" name="Google Shape;934;p47"/>
          <p:cNvSpPr/>
          <p:nvPr/>
        </p:nvSpPr>
        <p:spPr>
          <a:xfrm>
            <a:off x="3258425" y="2321282"/>
            <a:ext cx="1240689" cy="439718"/>
          </a:xfrm>
          <a:custGeom>
            <a:avLst/>
            <a:gdLst/>
            <a:ahLst/>
            <a:cxnLst/>
            <a:rect l="l" t="t" r="r" b="b"/>
            <a:pathLst>
              <a:path w="15693" h="5562" extrusionOk="0">
                <a:moveTo>
                  <a:pt x="13539" y="3786"/>
                </a:moveTo>
                <a:cubicBezTo>
                  <a:pt x="13618" y="3616"/>
                  <a:pt x="13656" y="3433"/>
                  <a:pt x="13656" y="3238"/>
                </a:cubicBezTo>
                <a:cubicBezTo>
                  <a:pt x="13656" y="2559"/>
                  <a:pt x="13134" y="2011"/>
                  <a:pt x="12469" y="2011"/>
                </a:cubicBezTo>
                <a:cubicBezTo>
                  <a:pt x="12338" y="2011"/>
                  <a:pt x="12208" y="2023"/>
                  <a:pt x="12090" y="2063"/>
                </a:cubicBezTo>
                <a:cubicBezTo>
                  <a:pt x="11816" y="888"/>
                  <a:pt x="10798" y="0"/>
                  <a:pt x="9557" y="0"/>
                </a:cubicBezTo>
                <a:cubicBezTo>
                  <a:pt x="8683" y="0"/>
                  <a:pt x="7912" y="444"/>
                  <a:pt x="7442" y="1123"/>
                </a:cubicBezTo>
                <a:cubicBezTo>
                  <a:pt x="7233" y="1044"/>
                  <a:pt x="7012" y="1005"/>
                  <a:pt x="6789" y="1005"/>
                </a:cubicBezTo>
                <a:cubicBezTo>
                  <a:pt x="6163" y="1005"/>
                  <a:pt x="5602" y="1332"/>
                  <a:pt x="5263" y="1828"/>
                </a:cubicBezTo>
                <a:cubicBezTo>
                  <a:pt x="4988" y="1645"/>
                  <a:pt x="4662" y="1553"/>
                  <a:pt x="4323" y="1553"/>
                </a:cubicBezTo>
                <a:cubicBezTo>
                  <a:pt x="3291" y="1553"/>
                  <a:pt x="2469" y="2402"/>
                  <a:pt x="2469" y="3459"/>
                </a:cubicBezTo>
                <a:cubicBezTo>
                  <a:pt x="2469" y="3564"/>
                  <a:pt x="2481" y="3655"/>
                  <a:pt x="2495" y="3746"/>
                </a:cubicBezTo>
                <a:cubicBezTo>
                  <a:pt x="954" y="3929"/>
                  <a:pt x="1" y="4204"/>
                  <a:pt x="1" y="4504"/>
                </a:cubicBezTo>
                <a:cubicBezTo>
                  <a:pt x="1" y="5092"/>
                  <a:pt x="3513" y="5561"/>
                  <a:pt x="7847" y="5561"/>
                </a:cubicBezTo>
                <a:cubicBezTo>
                  <a:pt x="12182" y="5561"/>
                  <a:pt x="15693" y="5092"/>
                  <a:pt x="15693" y="4504"/>
                </a:cubicBezTo>
                <a:cubicBezTo>
                  <a:pt x="15693" y="4230"/>
                  <a:pt x="14871" y="3981"/>
                  <a:pt x="13539" y="37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5" name="Google Shape;935;p47"/>
          <p:cNvGrpSpPr/>
          <p:nvPr/>
        </p:nvGrpSpPr>
        <p:grpSpPr>
          <a:xfrm>
            <a:off x="2026995" y="4170588"/>
            <a:ext cx="525630" cy="280648"/>
            <a:chOff x="2026995" y="4170588"/>
            <a:chExt cx="525630" cy="280648"/>
          </a:xfrm>
        </p:grpSpPr>
        <p:grpSp>
          <p:nvGrpSpPr>
            <p:cNvPr id="936" name="Google Shape;936;p47"/>
            <p:cNvGrpSpPr/>
            <p:nvPr/>
          </p:nvGrpSpPr>
          <p:grpSpPr>
            <a:xfrm flipH="1">
              <a:off x="2026995" y="4170588"/>
              <a:ext cx="525630" cy="280648"/>
              <a:chOff x="1737175" y="1180825"/>
              <a:chExt cx="525630" cy="280648"/>
            </a:xfrm>
          </p:grpSpPr>
          <p:sp>
            <p:nvSpPr>
              <p:cNvPr id="937" name="Google Shape;937;p47"/>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7"/>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7"/>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7"/>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7"/>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7"/>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3" name="Google Shape;943;p47"/>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 name="Google Shape;944;p47"/>
          <p:cNvGrpSpPr/>
          <p:nvPr/>
        </p:nvGrpSpPr>
        <p:grpSpPr>
          <a:xfrm flipH="1">
            <a:off x="1083070" y="3765763"/>
            <a:ext cx="525630" cy="280648"/>
            <a:chOff x="2026995" y="4170588"/>
            <a:chExt cx="525630" cy="280648"/>
          </a:xfrm>
        </p:grpSpPr>
        <p:grpSp>
          <p:nvGrpSpPr>
            <p:cNvPr id="945" name="Google Shape;945;p47"/>
            <p:cNvGrpSpPr/>
            <p:nvPr/>
          </p:nvGrpSpPr>
          <p:grpSpPr>
            <a:xfrm flipH="1">
              <a:off x="2026995" y="4170588"/>
              <a:ext cx="525630" cy="280648"/>
              <a:chOff x="1737175" y="1180825"/>
              <a:chExt cx="525630" cy="280648"/>
            </a:xfrm>
          </p:grpSpPr>
          <p:sp>
            <p:nvSpPr>
              <p:cNvPr id="946" name="Google Shape;946;p47"/>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7"/>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7"/>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7"/>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7"/>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7"/>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47"/>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47"/>
          <p:cNvSpPr/>
          <p:nvPr/>
        </p:nvSpPr>
        <p:spPr>
          <a:xfrm>
            <a:off x="3167675" y="425613"/>
            <a:ext cx="3189538" cy="827175"/>
          </a:xfrm>
          <a:custGeom>
            <a:avLst/>
            <a:gdLst/>
            <a:ahLst/>
            <a:cxnLst/>
            <a:rect l="l" t="t" r="r" b="b"/>
            <a:pathLst>
              <a:path w="179895" h="46654" extrusionOk="0">
                <a:moveTo>
                  <a:pt x="65482" y="0"/>
                </a:moveTo>
                <a:cubicBezTo>
                  <a:pt x="65167" y="0"/>
                  <a:pt x="64852" y="23"/>
                  <a:pt x="64539" y="70"/>
                </a:cubicBezTo>
                <a:cubicBezTo>
                  <a:pt x="61719" y="487"/>
                  <a:pt x="59506" y="2742"/>
                  <a:pt x="58066" y="5206"/>
                </a:cubicBezTo>
                <a:cubicBezTo>
                  <a:pt x="55121" y="10258"/>
                  <a:pt x="54642" y="16647"/>
                  <a:pt x="56772" y="22054"/>
                </a:cubicBezTo>
                <a:cubicBezTo>
                  <a:pt x="55444" y="22154"/>
                  <a:pt x="54682" y="24000"/>
                  <a:pt x="55443" y="25045"/>
                </a:cubicBezTo>
                <a:lnTo>
                  <a:pt x="55443" y="25045"/>
                </a:lnTo>
                <a:cubicBezTo>
                  <a:pt x="54902" y="24460"/>
                  <a:pt x="54109" y="24179"/>
                  <a:pt x="53308" y="24179"/>
                </a:cubicBezTo>
                <a:cubicBezTo>
                  <a:pt x="52217" y="24179"/>
                  <a:pt x="51111" y="24701"/>
                  <a:pt x="50612" y="25687"/>
                </a:cubicBezTo>
                <a:cubicBezTo>
                  <a:pt x="49427" y="23604"/>
                  <a:pt x="47363" y="21781"/>
                  <a:pt x="44988" y="21781"/>
                </a:cubicBezTo>
                <a:cubicBezTo>
                  <a:pt x="44935" y="21781"/>
                  <a:pt x="44882" y="21782"/>
                  <a:pt x="44829" y="21784"/>
                </a:cubicBezTo>
                <a:cubicBezTo>
                  <a:pt x="42464" y="21884"/>
                  <a:pt x="40374" y="24645"/>
                  <a:pt x="41454" y="26696"/>
                </a:cubicBezTo>
                <a:lnTo>
                  <a:pt x="41454" y="26696"/>
                </a:lnTo>
                <a:cubicBezTo>
                  <a:pt x="41016" y="26039"/>
                  <a:pt x="40253" y="25741"/>
                  <a:pt x="39466" y="25741"/>
                </a:cubicBezTo>
                <a:cubicBezTo>
                  <a:pt x="38206" y="25741"/>
                  <a:pt x="36885" y="26508"/>
                  <a:pt x="36748" y="27797"/>
                </a:cubicBezTo>
                <a:lnTo>
                  <a:pt x="36748" y="27797"/>
                </a:lnTo>
                <a:cubicBezTo>
                  <a:pt x="36873" y="24832"/>
                  <a:pt x="33387" y="23015"/>
                  <a:pt x="30422" y="22828"/>
                </a:cubicBezTo>
                <a:cubicBezTo>
                  <a:pt x="30151" y="22810"/>
                  <a:pt x="29877" y="22801"/>
                  <a:pt x="29602" y="22801"/>
                </a:cubicBezTo>
                <a:cubicBezTo>
                  <a:pt x="27522" y="22801"/>
                  <a:pt x="25376" y="23325"/>
                  <a:pt x="24012" y="24874"/>
                </a:cubicBezTo>
                <a:cubicBezTo>
                  <a:pt x="22647" y="26404"/>
                  <a:pt x="22635" y="29142"/>
                  <a:pt x="24119" y="30392"/>
                </a:cubicBezTo>
                <a:lnTo>
                  <a:pt x="24119" y="30392"/>
                </a:lnTo>
                <a:cubicBezTo>
                  <a:pt x="23724" y="30219"/>
                  <a:pt x="23289" y="30132"/>
                  <a:pt x="22852" y="30132"/>
                </a:cubicBezTo>
                <a:cubicBezTo>
                  <a:pt x="22175" y="30132"/>
                  <a:pt x="21496" y="30341"/>
                  <a:pt x="20963" y="30762"/>
                </a:cubicBezTo>
                <a:cubicBezTo>
                  <a:pt x="19899" y="31597"/>
                  <a:pt x="19524" y="33245"/>
                  <a:pt x="20128" y="34478"/>
                </a:cubicBezTo>
                <a:cubicBezTo>
                  <a:pt x="19447" y="33725"/>
                  <a:pt x="18418" y="33194"/>
                  <a:pt x="17435" y="33194"/>
                </a:cubicBezTo>
                <a:cubicBezTo>
                  <a:pt x="16973" y="33194"/>
                  <a:pt x="16520" y="33312"/>
                  <a:pt x="16119" y="33579"/>
                </a:cubicBezTo>
                <a:cubicBezTo>
                  <a:pt x="14893" y="34391"/>
                  <a:pt x="15261" y="36858"/>
                  <a:pt x="16728" y="36858"/>
                </a:cubicBezTo>
                <a:cubicBezTo>
                  <a:pt x="16731" y="36858"/>
                  <a:pt x="16733" y="36858"/>
                  <a:pt x="16736" y="36858"/>
                </a:cubicBezTo>
                <a:lnTo>
                  <a:pt x="16736" y="36858"/>
                </a:lnTo>
                <a:cubicBezTo>
                  <a:pt x="14614" y="36880"/>
                  <a:pt x="13904" y="37297"/>
                  <a:pt x="12174" y="38236"/>
                </a:cubicBezTo>
                <a:cubicBezTo>
                  <a:pt x="11182" y="38785"/>
                  <a:pt x="10052" y="39077"/>
                  <a:pt x="8923" y="39077"/>
                </a:cubicBezTo>
                <a:cubicBezTo>
                  <a:pt x="8293" y="39077"/>
                  <a:pt x="7664" y="38986"/>
                  <a:pt x="7058" y="38799"/>
                </a:cubicBezTo>
                <a:cubicBezTo>
                  <a:pt x="6488" y="38614"/>
                  <a:pt x="5872" y="38350"/>
                  <a:pt x="5286" y="38350"/>
                </a:cubicBezTo>
                <a:cubicBezTo>
                  <a:pt x="5079" y="38350"/>
                  <a:pt x="4875" y="38383"/>
                  <a:pt x="4678" y="38465"/>
                </a:cubicBezTo>
                <a:cubicBezTo>
                  <a:pt x="4616" y="38779"/>
                  <a:pt x="4532" y="39091"/>
                  <a:pt x="4469" y="39405"/>
                </a:cubicBezTo>
                <a:cubicBezTo>
                  <a:pt x="3489" y="39425"/>
                  <a:pt x="2506" y="39425"/>
                  <a:pt x="1526" y="39447"/>
                </a:cubicBezTo>
                <a:cubicBezTo>
                  <a:pt x="1192" y="39447"/>
                  <a:pt x="836" y="39467"/>
                  <a:pt x="544" y="39614"/>
                </a:cubicBezTo>
                <a:cubicBezTo>
                  <a:pt x="231" y="39760"/>
                  <a:pt x="1" y="40094"/>
                  <a:pt x="84" y="40408"/>
                </a:cubicBezTo>
                <a:cubicBezTo>
                  <a:pt x="190" y="40909"/>
                  <a:pt x="816" y="41012"/>
                  <a:pt x="1317" y="41012"/>
                </a:cubicBezTo>
                <a:cubicBezTo>
                  <a:pt x="5275" y="41107"/>
                  <a:pt x="8966" y="41589"/>
                  <a:pt x="12733" y="41589"/>
                </a:cubicBezTo>
                <a:cubicBezTo>
                  <a:pt x="14828" y="41589"/>
                  <a:pt x="16947" y="41440"/>
                  <a:pt x="19148" y="40992"/>
                </a:cubicBezTo>
                <a:cubicBezTo>
                  <a:pt x="21383" y="44282"/>
                  <a:pt x="25117" y="45967"/>
                  <a:pt x="28856" y="45967"/>
                </a:cubicBezTo>
                <a:cubicBezTo>
                  <a:pt x="31926" y="45967"/>
                  <a:pt x="35000" y="44831"/>
                  <a:pt x="37249" y="42516"/>
                </a:cubicBezTo>
                <a:cubicBezTo>
                  <a:pt x="37500" y="42265"/>
                  <a:pt x="37772" y="41994"/>
                  <a:pt x="38126" y="41994"/>
                </a:cubicBezTo>
                <a:cubicBezTo>
                  <a:pt x="38143" y="41992"/>
                  <a:pt x="38160" y="41991"/>
                  <a:pt x="38177" y="41991"/>
                </a:cubicBezTo>
                <a:cubicBezTo>
                  <a:pt x="38349" y="41991"/>
                  <a:pt x="38519" y="42084"/>
                  <a:pt x="38691" y="42140"/>
                </a:cubicBezTo>
                <a:cubicBezTo>
                  <a:pt x="39095" y="42302"/>
                  <a:pt x="39526" y="42378"/>
                  <a:pt x="39959" y="42378"/>
                </a:cubicBezTo>
                <a:cubicBezTo>
                  <a:pt x="41423" y="42378"/>
                  <a:pt x="42908" y="41506"/>
                  <a:pt x="43471" y="40135"/>
                </a:cubicBezTo>
                <a:cubicBezTo>
                  <a:pt x="43655" y="41339"/>
                  <a:pt x="44894" y="42183"/>
                  <a:pt x="46099" y="42183"/>
                </a:cubicBezTo>
                <a:cubicBezTo>
                  <a:pt x="46128" y="42183"/>
                  <a:pt x="46156" y="42182"/>
                  <a:pt x="46185" y="42181"/>
                </a:cubicBezTo>
                <a:cubicBezTo>
                  <a:pt x="47418" y="42140"/>
                  <a:pt x="48545" y="41346"/>
                  <a:pt x="49255" y="40344"/>
                </a:cubicBezTo>
                <a:cubicBezTo>
                  <a:pt x="51468" y="42413"/>
                  <a:pt x="54504" y="43602"/>
                  <a:pt x="57525" y="43602"/>
                </a:cubicBezTo>
                <a:cubicBezTo>
                  <a:pt x="57552" y="43602"/>
                  <a:pt x="57580" y="43601"/>
                  <a:pt x="57607" y="43601"/>
                </a:cubicBezTo>
                <a:cubicBezTo>
                  <a:pt x="59757" y="43601"/>
                  <a:pt x="61886" y="42997"/>
                  <a:pt x="63724" y="41911"/>
                </a:cubicBezTo>
                <a:cubicBezTo>
                  <a:pt x="64079" y="41722"/>
                  <a:pt x="67796" y="38883"/>
                  <a:pt x="67649" y="38737"/>
                </a:cubicBezTo>
                <a:lnTo>
                  <a:pt x="67649" y="38737"/>
                </a:lnTo>
                <a:cubicBezTo>
                  <a:pt x="68194" y="39256"/>
                  <a:pt x="68935" y="39502"/>
                  <a:pt x="69683" y="39502"/>
                </a:cubicBezTo>
                <a:cubicBezTo>
                  <a:pt x="70743" y="39502"/>
                  <a:pt x="71817" y="39008"/>
                  <a:pt x="72368" y="38089"/>
                </a:cubicBezTo>
                <a:cubicBezTo>
                  <a:pt x="73328" y="39551"/>
                  <a:pt x="74978" y="40491"/>
                  <a:pt x="76710" y="40658"/>
                </a:cubicBezTo>
                <a:cubicBezTo>
                  <a:pt x="76763" y="40663"/>
                  <a:pt x="76878" y="40667"/>
                  <a:pt x="77038" y="40667"/>
                </a:cubicBezTo>
                <a:cubicBezTo>
                  <a:pt x="78151" y="40667"/>
                  <a:pt x="81443" y="40494"/>
                  <a:pt x="80974" y="39498"/>
                </a:cubicBezTo>
                <a:lnTo>
                  <a:pt x="80974" y="39498"/>
                </a:lnTo>
                <a:cubicBezTo>
                  <a:pt x="82226" y="42093"/>
                  <a:pt x="85137" y="43666"/>
                  <a:pt x="88003" y="43666"/>
                </a:cubicBezTo>
                <a:cubicBezTo>
                  <a:pt x="89210" y="43666"/>
                  <a:pt x="90409" y="43387"/>
                  <a:pt x="91473" y="42788"/>
                </a:cubicBezTo>
                <a:cubicBezTo>
                  <a:pt x="93138" y="45186"/>
                  <a:pt x="96042" y="46654"/>
                  <a:pt x="98971" y="46654"/>
                </a:cubicBezTo>
                <a:cubicBezTo>
                  <a:pt x="99381" y="46654"/>
                  <a:pt x="99792" y="46625"/>
                  <a:pt x="100200" y="46566"/>
                </a:cubicBezTo>
                <a:cubicBezTo>
                  <a:pt x="103499" y="46107"/>
                  <a:pt x="106442" y="43623"/>
                  <a:pt x="107486" y="40469"/>
                </a:cubicBezTo>
                <a:cubicBezTo>
                  <a:pt x="109305" y="41535"/>
                  <a:pt x="111412" y="42074"/>
                  <a:pt x="113519" y="42074"/>
                </a:cubicBezTo>
                <a:cubicBezTo>
                  <a:pt x="115500" y="42074"/>
                  <a:pt x="117480" y="41598"/>
                  <a:pt x="119220" y="40636"/>
                </a:cubicBezTo>
                <a:lnTo>
                  <a:pt x="119220" y="40636"/>
                </a:lnTo>
                <a:cubicBezTo>
                  <a:pt x="118976" y="42220"/>
                  <a:pt x="120567" y="43623"/>
                  <a:pt x="122091" y="43623"/>
                </a:cubicBezTo>
                <a:cubicBezTo>
                  <a:pt x="122517" y="43623"/>
                  <a:pt x="122938" y="43514"/>
                  <a:pt x="123312" y="43267"/>
                </a:cubicBezTo>
                <a:cubicBezTo>
                  <a:pt x="123782" y="44087"/>
                  <a:pt x="124664" y="44452"/>
                  <a:pt x="125582" y="44452"/>
                </a:cubicBezTo>
                <a:cubicBezTo>
                  <a:pt x="127072" y="44452"/>
                  <a:pt x="128656" y="43490"/>
                  <a:pt x="128721" y="41953"/>
                </a:cubicBezTo>
                <a:cubicBezTo>
                  <a:pt x="129256" y="42641"/>
                  <a:pt x="130093" y="42955"/>
                  <a:pt x="130950" y="42955"/>
                </a:cubicBezTo>
                <a:cubicBezTo>
                  <a:pt x="132330" y="42955"/>
                  <a:pt x="133764" y="42140"/>
                  <a:pt x="134086" y="40762"/>
                </a:cubicBezTo>
                <a:cubicBezTo>
                  <a:pt x="134538" y="41758"/>
                  <a:pt x="135640" y="42174"/>
                  <a:pt x="136760" y="42174"/>
                </a:cubicBezTo>
                <a:cubicBezTo>
                  <a:pt x="137142" y="42174"/>
                  <a:pt x="137525" y="42126"/>
                  <a:pt x="137886" y="42036"/>
                </a:cubicBezTo>
                <a:cubicBezTo>
                  <a:pt x="139306" y="41702"/>
                  <a:pt x="140600" y="40909"/>
                  <a:pt x="142042" y="40720"/>
                </a:cubicBezTo>
                <a:cubicBezTo>
                  <a:pt x="142310" y="40685"/>
                  <a:pt x="142583" y="40670"/>
                  <a:pt x="142859" y="40670"/>
                </a:cubicBezTo>
                <a:cubicBezTo>
                  <a:pt x="144658" y="40670"/>
                  <a:pt x="146583" y="41316"/>
                  <a:pt x="148280" y="41316"/>
                </a:cubicBezTo>
                <a:cubicBezTo>
                  <a:pt x="149257" y="41316"/>
                  <a:pt x="150157" y="41102"/>
                  <a:pt x="150914" y="40428"/>
                </a:cubicBezTo>
                <a:cubicBezTo>
                  <a:pt x="154026" y="40553"/>
                  <a:pt x="157116" y="40678"/>
                  <a:pt x="160206" y="40825"/>
                </a:cubicBezTo>
                <a:cubicBezTo>
                  <a:pt x="164945" y="41012"/>
                  <a:pt x="169705" y="41221"/>
                  <a:pt x="174446" y="41410"/>
                </a:cubicBezTo>
                <a:cubicBezTo>
                  <a:pt x="174919" y="41427"/>
                  <a:pt x="175386" y="41435"/>
                  <a:pt x="175852" y="41435"/>
                </a:cubicBezTo>
                <a:cubicBezTo>
                  <a:pt x="177031" y="41435"/>
                  <a:pt x="178196" y="41386"/>
                  <a:pt x="179393" y="41326"/>
                </a:cubicBezTo>
                <a:cubicBezTo>
                  <a:pt x="179477" y="41326"/>
                  <a:pt x="179582" y="41326"/>
                  <a:pt x="179666" y="41263"/>
                </a:cubicBezTo>
                <a:cubicBezTo>
                  <a:pt x="179894" y="41159"/>
                  <a:pt x="179894" y="40825"/>
                  <a:pt x="179749" y="40616"/>
                </a:cubicBezTo>
                <a:cubicBezTo>
                  <a:pt x="179582" y="40428"/>
                  <a:pt x="179331" y="40344"/>
                  <a:pt x="179101" y="40282"/>
                </a:cubicBezTo>
                <a:cubicBezTo>
                  <a:pt x="178638" y="40174"/>
                  <a:pt x="178164" y="40112"/>
                  <a:pt x="177686" y="40112"/>
                </a:cubicBezTo>
                <a:cubicBezTo>
                  <a:pt x="177518" y="40112"/>
                  <a:pt x="177349" y="40119"/>
                  <a:pt x="177180" y="40135"/>
                </a:cubicBezTo>
                <a:cubicBezTo>
                  <a:pt x="177031" y="40143"/>
                  <a:pt x="176874" y="40156"/>
                  <a:pt x="176720" y="40156"/>
                </a:cubicBezTo>
                <a:cubicBezTo>
                  <a:pt x="176444" y="40156"/>
                  <a:pt x="176179" y="40114"/>
                  <a:pt x="175991" y="39927"/>
                </a:cubicBezTo>
                <a:cubicBezTo>
                  <a:pt x="175677" y="39614"/>
                  <a:pt x="175719" y="39091"/>
                  <a:pt x="175426" y="38757"/>
                </a:cubicBezTo>
                <a:cubicBezTo>
                  <a:pt x="175231" y="38535"/>
                  <a:pt x="174935" y="38479"/>
                  <a:pt x="174623" y="38479"/>
                </a:cubicBezTo>
                <a:cubicBezTo>
                  <a:pt x="174467" y="38479"/>
                  <a:pt x="174307" y="38493"/>
                  <a:pt x="174153" y="38507"/>
                </a:cubicBezTo>
                <a:cubicBezTo>
                  <a:pt x="173026" y="38654"/>
                  <a:pt x="171877" y="38779"/>
                  <a:pt x="170749" y="38924"/>
                </a:cubicBezTo>
                <a:cubicBezTo>
                  <a:pt x="170656" y="38934"/>
                  <a:pt x="170559" y="38943"/>
                  <a:pt x="170464" y="38943"/>
                </a:cubicBezTo>
                <a:cubicBezTo>
                  <a:pt x="170345" y="38943"/>
                  <a:pt x="170228" y="38929"/>
                  <a:pt x="170123" y="38883"/>
                </a:cubicBezTo>
                <a:cubicBezTo>
                  <a:pt x="169914" y="38799"/>
                  <a:pt x="169789" y="38590"/>
                  <a:pt x="169664" y="38423"/>
                </a:cubicBezTo>
                <a:cubicBezTo>
                  <a:pt x="168620" y="37087"/>
                  <a:pt x="167222" y="37338"/>
                  <a:pt x="165760" y="37003"/>
                </a:cubicBezTo>
                <a:cubicBezTo>
                  <a:pt x="163674" y="36583"/>
                  <a:pt x="161545" y="36153"/>
                  <a:pt x="159427" y="36153"/>
                </a:cubicBezTo>
                <a:cubicBezTo>
                  <a:pt x="158599" y="36153"/>
                  <a:pt x="157771" y="36219"/>
                  <a:pt x="156949" y="36377"/>
                </a:cubicBezTo>
                <a:cubicBezTo>
                  <a:pt x="156130" y="36529"/>
                  <a:pt x="155299" y="36769"/>
                  <a:pt x="154490" y="36769"/>
                </a:cubicBezTo>
                <a:cubicBezTo>
                  <a:pt x="154185" y="36769"/>
                  <a:pt x="153884" y="36735"/>
                  <a:pt x="153587" y="36649"/>
                </a:cubicBezTo>
                <a:cubicBezTo>
                  <a:pt x="152626" y="36377"/>
                  <a:pt x="151917" y="35647"/>
                  <a:pt x="151081" y="35104"/>
                </a:cubicBezTo>
                <a:cubicBezTo>
                  <a:pt x="149501" y="34112"/>
                  <a:pt x="147584" y="33933"/>
                  <a:pt x="145698" y="33933"/>
                </a:cubicBezTo>
                <a:cubicBezTo>
                  <a:pt x="145241" y="33933"/>
                  <a:pt x="144786" y="33943"/>
                  <a:pt x="144338" y="33955"/>
                </a:cubicBezTo>
                <a:cubicBezTo>
                  <a:pt x="141728" y="33997"/>
                  <a:pt x="138596" y="34415"/>
                  <a:pt x="137594" y="36816"/>
                </a:cubicBezTo>
                <a:cubicBezTo>
                  <a:pt x="136698" y="36228"/>
                  <a:pt x="135635" y="35945"/>
                  <a:pt x="134569" y="35945"/>
                </a:cubicBezTo>
                <a:cubicBezTo>
                  <a:pt x="132950" y="35945"/>
                  <a:pt x="131323" y="36597"/>
                  <a:pt x="130266" y="37819"/>
                </a:cubicBezTo>
                <a:cubicBezTo>
                  <a:pt x="129729" y="35792"/>
                  <a:pt x="127699" y="34257"/>
                  <a:pt x="125596" y="34257"/>
                </a:cubicBezTo>
                <a:cubicBezTo>
                  <a:pt x="125489" y="34257"/>
                  <a:pt x="125382" y="34261"/>
                  <a:pt x="125275" y="34269"/>
                </a:cubicBezTo>
                <a:cubicBezTo>
                  <a:pt x="125651" y="32160"/>
                  <a:pt x="123418" y="30322"/>
                  <a:pt x="121288" y="30280"/>
                </a:cubicBezTo>
                <a:cubicBezTo>
                  <a:pt x="121233" y="30279"/>
                  <a:pt x="121178" y="30278"/>
                  <a:pt x="121123" y="30278"/>
                </a:cubicBezTo>
                <a:cubicBezTo>
                  <a:pt x="119166" y="30278"/>
                  <a:pt x="117350" y="31280"/>
                  <a:pt x="115643" y="32302"/>
                </a:cubicBezTo>
                <a:lnTo>
                  <a:pt x="115643" y="32302"/>
                </a:lnTo>
                <a:cubicBezTo>
                  <a:pt x="116291" y="31751"/>
                  <a:pt x="116073" y="30487"/>
                  <a:pt x="115442" y="29801"/>
                </a:cubicBezTo>
                <a:cubicBezTo>
                  <a:pt x="114732" y="29028"/>
                  <a:pt x="113708" y="28527"/>
                  <a:pt x="113229" y="27608"/>
                </a:cubicBezTo>
                <a:cubicBezTo>
                  <a:pt x="112894" y="26982"/>
                  <a:pt x="112873" y="26230"/>
                  <a:pt x="112686" y="25542"/>
                </a:cubicBezTo>
                <a:cubicBezTo>
                  <a:pt x="112172" y="23658"/>
                  <a:pt x="110180" y="22531"/>
                  <a:pt x="108256" y="22531"/>
                </a:cubicBezTo>
                <a:cubicBezTo>
                  <a:pt x="107128" y="22531"/>
                  <a:pt x="106024" y="22918"/>
                  <a:pt x="105253" y="23766"/>
                </a:cubicBezTo>
                <a:cubicBezTo>
                  <a:pt x="105796" y="21199"/>
                  <a:pt x="105169" y="18212"/>
                  <a:pt x="103081" y="16647"/>
                </a:cubicBezTo>
                <a:cubicBezTo>
                  <a:pt x="102321" y="16083"/>
                  <a:pt x="101365" y="15811"/>
                  <a:pt x="100416" y="15811"/>
                </a:cubicBezTo>
                <a:cubicBezTo>
                  <a:pt x="98732" y="15811"/>
                  <a:pt x="97067" y="16666"/>
                  <a:pt x="96545" y="18254"/>
                </a:cubicBezTo>
                <a:cubicBezTo>
                  <a:pt x="95819" y="17441"/>
                  <a:pt x="94748" y="17056"/>
                  <a:pt x="93664" y="17056"/>
                </a:cubicBezTo>
                <a:cubicBezTo>
                  <a:pt x="92162" y="17056"/>
                  <a:pt x="90636" y="17795"/>
                  <a:pt x="89969" y="19153"/>
                </a:cubicBezTo>
                <a:cubicBezTo>
                  <a:pt x="89385" y="16751"/>
                  <a:pt x="87567" y="14768"/>
                  <a:pt x="85376" y="13683"/>
                </a:cubicBezTo>
                <a:cubicBezTo>
                  <a:pt x="84310" y="13160"/>
                  <a:pt x="83038" y="12764"/>
                  <a:pt x="81827" y="12764"/>
                </a:cubicBezTo>
                <a:cubicBezTo>
                  <a:pt x="81409" y="12764"/>
                  <a:pt x="78402" y="13410"/>
                  <a:pt x="78464" y="13536"/>
                </a:cubicBezTo>
                <a:cubicBezTo>
                  <a:pt x="77108" y="11052"/>
                  <a:pt x="77108" y="8421"/>
                  <a:pt x="75416" y="6019"/>
                </a:cubicBezTo>
                <a:cubicBezTo>
                  <a:pt x="73976" y="4015"/>
                  <a:pt x="72075" y="2324"/>
                  <a:pt x="69862" y="1197"/>
                </a:cubicBezTo>
                <a:cubicBezTo>
                  <a:pt x="68498" y="506"/>
                  <a:pt x="66990" y="0"/>
                  <a:pt x="65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7"/>
          <p:cNvSpPr/>
          <p:nvPr/>
        </p:nvSpPr>
        <p:spPr>
          <a:xfrm>
            <a:off x="6529475" y="4163700"/>
            <a:ext cx="646338" cy="280653"/>
          </a:xfrm>
          <a:custGeom>
            <a:avLst/>
            <a:gdLst/>
            <a:ahLst/>
            <a:cxnLst/>
            <a:rect l="l" t="t" r="r" b="b"/>
            <a:pathLst>
              <a:path w="98904" h="23417" extrusionOk="0">
                <a:moveTo>
                  <a:pt x="0" y="22331"/>
                </a:moveTo>
                <a:cubicBezTo>
                  <a:pt x="0" y="22331"/>
                  <a:pt x="1" y="22331"/>
                  <a:pt x="1" y="22331"/>
                </a:cubicBezTo>
                <a:lnTo>
                  <a:pt x="1" y="22331"/>
                </a:lnTo>
                <a:cubicBezTo>
                  <a:pt x="1" y="22331"/>
                  <a:pt x="0" y="22331"/>
                  <a:pt x="0" y="22331"/>
                </a:cubicBezTo>
                <a:close/>
                <a:moveTo>
                  <a:pt x="50153" y="1"/>
                </a:moveTo>
                <a:cubicBezTo>
                  <a:pt x="48093" y="1"/>
                  <a:pt x="46026" y="442"/>
                  <a:pt x="44180" y="1307"/>
                </a:cubicBezTo>
                <a:cubicBezTo>
                  <a:pt x="42385" y="2142"/>
                  <a:pt x="41424" y="3582"/>
                  <a:pt x="39899" y="4647"/>
                </a:cubicBezTo>
                <a:cubicBezTo>
                  <a:pt x="38312" y="5753"/>
                  <a:pt x="37666" y="5023"/>
                  <a:pt x="35745" y="5586"/>
                </a:cubicBezTo>
                <a:cubicBezTo>
                  <a:pt x="34492" y="5962"/>
                  <a:pt x="33427" y="6986"/>
                  <a:pt x="33156" y="8258"/>
                </a:cubicBezTo>
                <a:cubicBezTo>
                  <a:pt x="31882" y="6886"/>
                  <a:pt x="29992" y="6194"/>
                  <a:pt x="28100" y="6194"/>
                </a:cubicBezTo>
                <a:cubicBezTo>
                  <a:pt x="27603" y="6194"/>
                  <a:pt x="27106" y="6242"/>
                  <a:pt x="26620" y="6338"/>
                </a:cubicBezTo>
                <a:cubicBezTo>
                  <a:pt x="24282" y="6797"/>
                  <a:pt x="22236" y="8238"/>
                  <a:pt x="20691" y="10034"/>
                </a:cubicBezTo>
                <a:cubicBezTo>
                  <a:pt x="18750" y="12289"/>
                  <a:pt x="19334" y="14313"/>
                  <a:pt x="18352" y="16652"/>
                </a:cubicBezTo>
                <a:cubicBezTo>
                  <a:pt x="17664" y="18260"/>
                  <a:pt x="16620" y="18302"/>
                  <a:pt x="14803" y="18887"/>
                </a:cubicBezTo>
                <a:cubicBezTo>
                  <a:pt x="10073" y="20415"/>
                  <a:pt x="5199" y="22331"/>
                  <a:pt x="162" y="22331"/>
                </a:cubicBezTo>
                <a:cubicBezTo>
                  <a:pt x="108" y="22331"/>
                  <a:pt x="55" y="22331"/>
                  <a:pt x="1" y="22331"/>
                </a:cubicBezTo>
                <a:lnTo>
                  <a:pt x="1" y="22331"/>
                </a:lnTo>
                <a:cubicBezTo>
                  <a:pt x="286" y="22333"/>
                  <a:pt x="98903" y="23416"/>
                  <a:pt x="98903" y="23416"/>
                </a:cubicBezTo>
                <a:cubicBezTo>
                  <a:pt x="90259" y="21537"/>
                  <a:pt x="81574" y="19074"/>
                  <a:pt x="72910" y="17612"/>
                </a:cubicBezTo>
                <a:cubicBezTo>
                  <a:pt x="74475" y="14564"/>
                  <a:pt x="73369" y="10388"/>
                  <a:pt x="70488" y="8509"/>
                </a:cubicBezTo>
                <a:cubicBezTo>
                  <a:pt x="69382" y="7787"/>
                  <a:pt x="68069" y="7442"/>
                  <a:pt x="66750" y="7442"/>
                </a:cubicBezTo>
                <a:cubicBezTo>
                  <a:pt x="64633" y="7442"/>
                  <a:pt x="62500" y="8332"/>
                  <a:pt x="61176" y="9992"/>
                </a:cubicBezTo>
                <a:cubicBezTo>
                  <a:pt x="60215" y="8280"/>
                  <a:pt x="60758" y="6610"/>
                  <a:pt x="59860" y="4856"/>
                </a:cubicBezTo>
                <a:cubicBezTo>
                  <a:pt x="58879" y="2913"/>
                  <a:pt x="56791" y="1494"/>
                  <a:pt x="54765" y="784"/>
                </a:cubicBezTo>
                <a:cubicBezTo>
                  <a:pt x="53299" y="259"/>
                  <a:pt x="51728" y="1"/>
                  <a:pt x="50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7"/>
          <p:cNvSpPr/>
          <p:nvPr/>
        </p:nvSpPr>
        <p:spPr>
          <a:xfrm>
            <a:off x="7256725" y="3605500"/>
            <a:ext cx="2182510" cy="354020"/>
          </a:xfrm>
          <a:custGeom>
            <a:avLst/>
            <a:gdLst/>
            <a:ahLst/>
            <a:cxnLst/>
            <a:rect l="l" t="t" r="r" b="b"/>
            <a:pathLst>
              <a:path w="148723" h="24124" extrusionOk="0">
                <a:moveTo>
                  <a:pt x="58526" y="0"/>
                </a:moveTo>
                <a:cubicBezTo>
                  <a:pt x="49200" y="0"/>
                  <a:pt x="40264" y="5093"/>
                  <a:pt x="38209" y="13830"/>
                </a:cubicBezTo>
                <a:cubicBezTo>
                  <a:pt x="38009" y="14833"/>
                  <a:pt x="37395" y="15335"/>
                  <a:pt x="36570" y="15335"/>
                </a:cubicBezTo>
                <a:cubicBezTo>
                  <a:pt x="36194" y="15335"/>
                  <a:pt x="35773" y="15230"/>
                  <a:pt x="35328" y="15020"/>
                </a:cubicBezTo>
                <a:cubicBezTo>
                  <a:pt x="33674" y="14215"/>
                  <a:pt x="31821" y="13753"/>
                  <a:pt x="29978" y="13753"/>
                </a:cubicBezTo>
                <a:cubicBezTo>
                  <a:pt x="29286" y="13753"/>
                  <a:pt x="28595" y="13818"/>
                  <a:pt x="27917" y="13955"/>
                </a:cubicBezTo>
                <a:cubicBezTo>
                  <a:pt x="25954" y="14372"/>
                  <a:pt x="24326" y="15458"/>
                  <a:pt x="22843" y="16733"/>
                </a:cubicBezTo>
                <a:cubicBezTo>
                  <a:pt x="20989" y="18323"/>
                  <a:pt x="18623" y="19358"/>
                  <a:pt x="16186" y="19358"/>
                </a:cubicBezTo>
                <a:cubicBezTo>
                  <a:pt x="15713" y="19358"/>
                  <a:pt x="15238" y="19319"/>
                  <a:pt x="14763" y="19238"/>
                </a:cubicBezTo>
                <a:cubicBezTo>
                  <a:pt x="13585" y="19036"/>
                  <a:pt x="12447" y="18847"/>
                  <a:pt x="11273" y="18847"/>
                </a:cubicBezTo>
                <a:cubicBezTo>
                  <a:pt x="10991" y="18847"/>
                  <a:pt x="10707" y="18858"/>
                  <a:pt x="10420" y="18882"/>
                </a:cubicBezTo>
                <a:cubicBezTo>
                  <a:pt x="7831" y="19091"/>
                  <a:pt x="5555" y="20240"/>
                  <a:pt x="3447" y="21660"/>
                </a:cubicBezTo>
                <a:cubicBezTo>
                  <a:pt x="2278" y="22453"/>
                  <a:pt x="1150" y="23309"/>
                  <a:pt x="1" y="24124"/>
                </a:cubicBezTo>
                <a:lnTo>
                  <a:pt x="148723" y="24124"/>
                </a:lnTo>
                <a:cubicBezTo>
                  <a:pt x="145474" y="19279"/>
                  <a:pt x="142319" y="18632"/>
                  <a:pt x="139083" y="18632"/>
                </a:cubicBezTo>
                <a:cubicBezTo>
                  <a:pt x="137902" y="18632"/>
                  <a:pt x="136711" y="18718"/>
                  <a:pt x="135500" y="18718"/>
                </a:cubicBezTo>
                <a:cubicBezTo>
                  <a:pt x="133993" y="18718"/>
                  <a:pt x="132455" y="18585"/>
                  <a:pt x="130870" y="17985"/>
                </a:cubicBezTo>
                <a:cubicBezTo>
                  <a:pt x="126029" y="16129"/>
                  <a:pt x="124552" y="9682"/>
                  <a:pt x="117162" y="9682"/>
                </a:cubicBezTo>
                <a:cubicBezTo>
                  <a:pt x="115820" y="9682"/>
                  <a:pt x="114284" y="9894"/>
                  <a:pt x="112497" y="10385"/>
                </a:cubicBezTo>
                <a:cubicBezTo>
                  <a:pt x="112002" y="10510"/>
                  <a:pt x="111488" y="10578"/>
                  <a:pt x="110976" y="10578"/>
                </a:cubicBezTo>
                <a:cubicBezTo>
                  <a:pt x="109697" y="10578"/>
                  <a:pt x="108432" y="10158"/>
                  <a:pt x="107508" y="9174"/>
                </a:cubicBezTo>
                <a:cubicBezTo>
                  <a:pt x="103651" y="4830"/>
                  <a:pt x="98083" y="2553"/>
                  <a:pt x="92802" y="2553"/>
                </a:cubicBezTo>
                <a:cubicBezTo>
                  <a:pt x="87931" y="2553"/>
                  <a:pt x="83305" y="4490"/>
                  <a:pt x="80490" y="8526"/>
                </a:cubicBezTo>
                <a:cubicBezTo>
                  <a:pt x="80017" y="9193"/>
                  <a:pt x="79362" y="9522"/>
                  <a:pt x="78706" y="9522"/>
                </a:cubicBezTo>
                <a:cubicBezTo>
                  <a:pt x="78087" y="9522"/>
                  <a:pt x="77469" y="9229"/>
                  <a:pt x="77003" y="8652"/>
                </a:cubicBezTo>
                <a:cubicBezTo>
                  <a:pt x="72306" y="2698"/>
                  <a:pt x="65313" y="0"/>
                  <a:pt x="58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6" name="Google Shape;956;p47"/>
          <p:cNvGrpSpPr/>
          <p:nvPr/>
        </p:nvGrpSpPr>
        <p:grpSpPr>
          <a:xfrm rot="20395916">
            <a:off x="6519350" y="2035582"/>
            <a:ext cx="3241176" cy="2676586"/>
            <a:chOff x="-292645" y="1252797"/>
            <a:chExt cx="3241176" cy="2676586"/>
          </a:xfrm>
        </p:grpSpPr>
        <p:sp>
          <p:nvSpPr>
            <p:cNvPr id="957" name="Google Shape;957;p47"/>
            <p:cNvSpPr/>
            <p:nvPr/>
          </p:nvSpPr>
          <p:spPr>
            <a:xfrm>
              <a:off x="-292645" y="1857521"/>
              <a:ext cx="2493267" cy="2071862"/>
            </a:xfrm>
            <a:custGeom>
              <a:avLst/>
              <a:gdLst/>
              <a:ahLst/>
              <a:cxnLst/>
              <a:rect l="l" t="t" r="r" b="b"/>
              <a:pathLst>
                <a:path w="21199" h="17616" extrusionOk="0">
                  <a:moveTo>
                    <a:pt x="21026" y="0"/>
                  </a:moveTo>
                  <a:cubicBezTo>
                    <a:pt x="20997" y="0"/>
                    <a:pt x="20966" y="13"/>
                    <a:pt x="20941" y="42"/>
                  </a:cubicBezTo>
                  <a:cubicBezTo>
                    <a:pt x="20209" y="838"/>
                    <a:pt x="19570" y="1699"/>
                    <a:pt x="18813" y="2457"/>
                  </a:cubicBezTo>
                  <a:cubicBezTo>
                    <a:pt x="18016" y="3240"/>
                    <a:pt x="17207" y="3985"/>
                    <a:pt x="16397" y="4742"/>
                  </a:cubicBezTo>
                  <a:cubicBezTo>
                    <a:pt x="15353" y="5720"/>
                    <a:pt x="14296" y="6700"/>
                    <a:pt x="13212" y="7652"/>
                  </a:cubicBezTo>
                  <a:cubicBezTo>
                    <a:pt x="13369" y="6660"/>
                    <a:pt x="13682" y="5682"/>
                    <a:pt x="13917" y="4716"/>
                  </a:cubicBezTo>
                  <a:cubicBezTo>
                    <a:pt x="14166" y="3645"/>
                    <a:pt x="14387" y="2718"/>
                    <a:pt x="15001" y="1791"/>
                  </a:cubicBezTo>
                  <a:cubicBezTo>
                    <a:pt x="15040" y="1733"/>
                    <a:pt x="14993" y="1675"/>
                    <a:pt x="14939" y="1675"/>
                  </a:cubicBezTo>
                  <a:cubicBezTo>
                    <a:pt x="14920" y="1675"/>
                    <a:pt x="14900" y="1683"/>
                    <a:pt x="14883" y="1699"/>
                  </a:cubicBezTo>
                  <a:lnTo>
                    <a:pt x="14752" y="1830"/>
                  </a:lnTo>
                  <a:lnTo>
                    <a:pt x="14752" y="1582"/>
                  </a:lnTo>
                  <a:cubicBezTo>
                    <a:pt x="14739" y="1503"/>
                    <a:pt x="14671" y="1460"/>
                    <a:pt x="14608" y="1460"/>
                  </a:cubicBezTo>
                  <a:cubicBezTo>
                    <a:pt x="14548" y="1460"/>
                    <a:pt x="14491" y="1499"/>
                    <a:pt x="14491" y="1582"/>
                  </a:cubicBezTo>
                  <a:cubicBezTo>
                    <a:pt x="14517" y="2261"/>
                    <a:pt x="14021" y="2796"/>
                    <a:pt x="13760" y="3384"/>
                  </a:cubicBezTo>
                  <a:cubicBezTo>
                    <a:pt x="13525" y="3945"/>
                    <a:pt x="13382" y="4545"/>
                    <a:pt x="13212" y="5133"/>
                  </a:cubicBezTo>
                  <a:cubicBezTo>
                    <a:pt x="12899" y="6216"/>
                    <a:pt x="12703" y="7444"/>
                    <a:pt x="12233" y="8502"/>
                  </a:cubicBezTo>
                  <a:cubicBezTo>
                    <a:pt x="11933" y="8749"/>
                    <a:pt x="11645" y="8998"/>
                    <a:pt x="11346" y="9245"/>
                  </a:cubicBezTo>
                  <a:cubicBezTo>
                    <a:pt x="11019" y="9520"/>
                    <a:pt x="10693" y="9781"/>
                    <a:pt x="10366" y="10042"/>
                  </a:cubicBezTo>
                  <a:cubicBezTo>
                    <a:pt x="9974" y="9245"/>
                    <a:pt x="9152" y="8580"/>
                    <a:pt x="8669" y="7887"/>
                  </a:cubicBezTo>
                  <a:cubicBezTo>
                    <a:pt x="7821" y="6700"/>
                    <a:pt x="7586" y="5355"/>
                    <a:pt x="7207" y="3985"/>
                  </a:cubicBezTo>
                  <a:cubicBezTo>
                    <a:pt x="7195" y="3943"/>
                    <a:pt x="7157" y="3923"/>
                    <a:pt x="7120" y="3923"/>
                  </a:cubicBezTo>
                  <a:cubicBezTo>
                    <a:pt x="7074" y="3923"/>
                    <a:pt x="7030" y="3953"/>
                    <a:pt x="7038" y="4011"/>
                  </a:cubicBezTo>
                  <a:cubicBezTo>
                    <a:pt x="7090" y="4859"/>
                    <a:pt x="7233" y="5734"/>
                    <a:pt x="7494" y="6543"/>
                  </a:cubicBezTo>
                  <a:cubicBezTo>
                    <a:pt x="7259" y="6347"/>
                    <a:pt x="7038" y="6126"/>
                    <a:pt x="6815" y="5891"/>
                  </a:cubicBezTo>
                  <a:cubicBezTo>
                    <a:pt x="6254" y="5264"/>
                    <a:pt x="5745" y="4716"/>
                    <a:pt x="4909" y="4481"/>
                  </a:cubicBezTo>
                  <a:cubicBezTo>
                    <a:pt x="4904" y="4480"/>
                    <a:pt x="4900" y="4479"/>
                    <a:pt x="4895" y="4479"/>
                  </a:cubicBezTo>
                  <a:cubicBezTo>
                    <a:pt x="4826" y="4479"/>
                    <a:pt x="4796" y="4574"/>
                    <a:pt x="4857" y="4611"/>
                  </a:cubicBezTo>
                  <a:cubicBezTo>
                    <a:pt x="5523" y="5029"/>
                    <a:pt x="6045" y="5551"/>
                    <a:pt x="6568" y="6152"/>
                  </a:cubicBezTo>
                  <a:cubicBezTo>
                    <a:pt x="6763" y="6387"/>
                    <a:pt x="6959" y="6622"/>
                    <a:pt x="7181" y="6831"/>
                  </a:cubicBezTo>
                  <a:cubicBezTo>
                    <a:pt x="7416" y="7052"/>
                    <a:pt x="7664" y="7209"/>
                    <a:pt x="7859" y="7444"/>
                  </a:cubicBezTo>
                  <a:cubicBezTo>
                    <a:pt x="7873" y="7496"/>
                    <a:pt x="7886" y="7535"/>
                    <a:pt x="7912" y="7574"/>
                  </a:cubicBezTo>
                  <a:cubicBezTo>
                    <a:pt x="8434" y="8619"/>
                    <a:pt x="9374" y="9376"/>
                    <a:pt x="9922" y="10381"/>
                  </a:cubicBezTo>
                  <a:cubicBezTo>
                    <a:pt x="8564" y="11438"/>
                    <a:pt x="7168" y="12457"/>
                    <a:pt x="5758" y="13436"/>
                  </a:cubicBezTo>
                  <a:cubicBezTo>
                    <a:pt x="3904" y="14742"/>
                    <a:pt x="2051" y="16164"/>
                    <a:pt x="79" y="17287"/>
                  </a:cubicBezTo>
                  <a:cubicBezTo>
                    <a:pt x="0" y="17327"/>
                    <a:pt x="14" y="17418"/>
                    <a:pt x="66" y="17457"/>
                  </a:cubicBezTo>
                  <a:cubicBezTo>
                    <a:pt x="79" y="17470"/>
                    <a:pt x="92" y="17483"/>
                    <a:pt x="105" y="17483"/>
                  </a:cubicBezTo>
                  <a:cubicBezTo>
                    <a:pt x="432" y="17574"/>
                    <a:pt x="749" y="17615"/>
                    <a:pt x="1056" y="17615"/>
                  </a:cubicBezTo>
                  <a:cubicBezTo>
                    <a:pt x="2651" y="17615"/>
                    <a:pt x="3990" y="16506"/>
                    <a:pt x="5184" y="15433"/>
                  </a:cubicBezTo>
                  <a:cubicBezTo>
                    <a:pt x="7011" y="13776"/>
                    <a:pt x="9074" y="12444"/>
                    <a:pt x="11006" y="10942"/>
                  </a:cubicBezTo>
                  <a:cubicBezTo>
                    <a:pt x="12834" y="9520"/>
                    <a:pt x="14544" y="7966"/>
                    <a:pt x="16162" y="6308"/>
                  </a:cubicBezTo>
                  <a:cubicBezTo>
                    <a:pt x="16985" y="5473"/>
                    <a:pt x="17781" y="4611"/>
                    <a:pt x="18538" y="3723"/>
                  </a:cubicBezTo>
                  <a:cubicBezTo>
                    <a:pt x="19074" y="3097"/>
                    <a:pt x="19609" y="2470"/>
                    <a:pt x="20053" y="1765"/>
                  </a:cubicBezTo>
                  <a:cubicBezTo>
                    <a:pt x="20484" y="1282"/>
                    <a:pt x="20876" y="773"/>
                    <a:pt x="21149" y="211"/>
                  </a:cubicBezTo>
                  <a:cubicBezTo>
                    <a:pt x="21199" y="113"/>
                    <a:pt x="21115" y="0"/>
                    <a:pt x="21026" y="0"/>
                  </a:cubicBezTo>
                  <a:close/>
                </a:path>
              </a:pathLst>
            </a:custGeom>
            <a:solidFill>
              <a:srgbClr val="8C6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7"/>
            <p:cNvSpPr/>
            <p:nvPr/>
          </p:nvSpPr>
          <p:spPr>
            <a:xfrm>
              <a:off x="1631082" y="1252797"/>
              <a:ext cx="1317449" cy="967125"/>
            </a:xfrm>
            <a:custGeom>
              <a:avLst/>
              <a:gdLst/>
              <a:ahLst/>
              <a:cxnLst/>
              <a:rect l="l" t="t" r="r" b="b"/>
              <a:pathLst>
                <a:path w="20537" h="15076" extrusionOk="0">
                  <a:moveTo>
                    <a:pt x="12963" y="1"/>
                  </a:moveTo>
                  <a:cubicBezTo>
                    <a:pt x="12333" y="1"/>
                    <a:pt x="11705" y="168"/>
                    <a:pt x="11254" y="503"/>
                  </a:cubicBezTo>
                  <a:cubicBezTo>
                    <a:pt x="10615" y="986"/>
                    <a:pt x="10366" y="1834"/>
                    <a:pt x="10157" y="2500"/>
                  </a:cubicBezTo>
                  <a:cubicBezTo>
                    <a:pt x="9851" y="2066"/>
                    <a:pt x="9200" y="1787"/>
                    <a:pt x="8555" y="1787"/>
                  </a:cubicBezTo>
                  <a:cubicBezTo>
                    <a:pt x="8404" y="1787"/>
                    <a:pt x="8254" y="1802"/>
                    <a:pt x="8108" y="1834"/>
                  </a:cubicBezTo>
                  <a:cubicBezTo>
                    <a:pt x="7337" y="1991"/>
                    <a:pt x="6763" y="2605"/>
                    <a:pt x="6803" y="3205"/>
                  </a:cubicBezTo>
                  <a:cubicBezTo>
                    <a:pt x="6476" y="2944"/>
                    <a:pt x="6005" y="2805"/>
                    <a:pt x="5533" y="2805"/>
                  </a:cubicBezTo>
                  <a:cubicBezTo>
                    <a:pt x="5251" y="2805"/>
                    <a:pt x="4968" y="2855"/>
                    <a:pt x="4714" y="2957"/>
                  </a:cubicBezTo>
                  <a:cubicBezTo>
                    <a:pt x="4022" y="3232"/>
                    <a:pt x="3670" y="3937"/>
                    <a:pt x="4009" y="4459"/>
                  </a:cubicBezTo>
                  <a:cubicBezTo>
                    <a:pt x="3958" y="4453"/>
                    <a:pt x="3907" y="4451"/>
                    <a:pt x="3856" y="4451"/>
                  </a:cubicBezTo>
                  <a:cubicBezTo>
                    <a:pt x="3407" y="4451"/>
                    <a:pt x="2958" y="4651"/>
                    <a:pt x="2794" y="4967"/>
                  </a:cubicBezTo>
                  <a:cubicBezTo>
                    <a:pt x="2612" y="5333"/>
                    <a:pt x="2794" y="5777"/>
                    <a:pt x="3200" y="5999"/>
                  </a:cubicBezTo>
                  <a:cubicBezTo>
                    <a:pt x="3072" y="5939"/>
                    <a:pt x="2914" y="5906"/>
                    <a:pt x="2758" y="5906"/>
                  </a:cubicBezTo>
                  <a:cubicBezTo>
                    <a:pt x="2611" y="5906"/>
                    <a:pt x="2465" y="5936"/>
                    <a:pt x="2350" y="5999"/>
                  </a:cubicBezTo>
                  <a:cubicBezTo>
                    <a:pt x="2108" y="6114"/>
                    <a:pt x="2103" y="6454"/>
                    <a:pt x="2372" y="6529"/>
                  </a:cubicBezTo>
                  <a:lnTo>
                    <a:pt x="2372" y="6529"/>
                  </a:lnTo>
                  <a:cubicBezTo>
                    <a:pt x="2254" y="6501"/>
                    <a:pt x="2132" y="6487"/>
                    <a:pt x="2009" y="6487"/>
                  </a:cubicBezTo>
                  <a:cubicBezTo>
                    <a:pt x="1450" y="6487"/>
                    <a:pt x="864" y="6759"/>
                    <a:pt x="536" y="7108"/>
                  </a:cubicBezTo>
                  <a:cubicBezTo>
                    <a:pt x="119" y="7526"/>
                    <a:pt x="1" y="8088"/>
                    <a:pt x="40" y="8610"/>
                  </a:cubicBezTo>
                  <a:cubicBezTo>
                    <a:pt x="66" y="9002"/>
                    <a:pt x="171" y="9406"/>
                    <a:pt x="432" y="9745"/>
                  </a:cubicBezTo>
                  <a:cubicBezTo>
                    <a:pt x="706" y="10098"/>
                    <a:pt x="1149" y="10372"/>
                    <a:pt x="1659" y="10438"/>
                  </a:cubicBezTo>
                  <a:cubicBezTo>
                    <a:pt x="1267" y="10973"/>
                    <a:pt x="1346" y="11691"/>
                    <a:pt x="1854" y="12174"/>
                  </a:cubicBezTo>
                  <a:cubicBezTo>
                    <a:pt x="2242" y="12551"/>
                    <a:pt x="2868" y="12777"/>
                    <a:pt x="3496" y="12777"/>
                  </a:cubicBezTo>
                  <a:cubicBezTo>
                    <a:pt x="3673" y="12777"/>
                    <a:pt x="3850" y="12759"/>
                    <a:pt x="4022" y="12722"/>
                  </a:cubicBezTo>
                  <a:cubicBezTo>
                    <a:pt x="4375" y="13270"/>
                    <a:pt x="5040" y="13675"/>
                    <a:pt x="5811" y="13845"/>
                  </a:cubicBezTo>
                  <a:cubicBezTo>
                    <a:pt x="6069" y="13901"/>
                    <a:pt x="6337" y="13929"/>
                    <a:pt x="6604" y="13929"/>
                  </a:cubicBezTo>
                  <a:cubicBezTo>
                    <a:pt x="7145" y="13929"/>
                    <a:pt x="7684" y="13815"/>
                    <a:pt x="8147" y="13597"/>
                  </a:cubicBezTo>
                  <a:cubicBezTo>
                    <a:pt x="8160" y="14172"/>
                    <a:pt x="9022" y="14563"/>
                    <a:pt x="9713" y="14759"/>
                  </a:cubicBezTo>
                  <a:cubicBezTo>
                    <a:pt x="9986" y="14839"/>
                    <a:pt x="10284" y="14889"/>
                    <a:pt x="10582" y="14889"/>
                  </a:cubicBezTo>
                  <a:cubicBezTo>
                    <a:pt x="10769" y="14889"/>
                    <a:pt x="10956" y="14869"/>
                    <a:pt x="11137" y="14824"/>
                  </a:cubicBezTo>
                  <a:cubicBezTo>
                    <a:pt x="11593" y="14706"/>
                    <a:pt x="11985" y="14393"/>
                    <a:pt x="11985" y="14027"/>
                  </a:cubicBezTo>
                  <a:cubicBezTo>
                    <a:pt x="12598" y="14694"/>
                    <a:pt x="13684" y="15075"/>
                    <a:pt x="14757" y="15075"/>
                  </a:cubicBezTo>
                  <a:cubicBezTo>
                    <a:pt x="15238" y="15075"/>
                    <a:pt x="15717" y="14999"/>
                    <a:pt x="16150" y="14837"/>
                  </a:cubicBezTo>
                  <a:cubicBezTo>
                    <a:pt x="16411" y="14746"/>
                    <a:pt x="16659" y="14615"/>
                    <a:pt x="16829" y="14445"/>
                  </a:cubicBezTo>
                  <a:cubicBezTo>
                    <a:pt x="17103" y="14132"/>
                    <a:pt x="16777" y="13571"/>
                    <a:pt x="16489" y="13270"/>
                  </a:cubicBezTo>
                  <a:lnTo>
                    <a:pt x="16489" y="13270"/>
                  </a:lnTo>
                  <a:cubicBezTo>
                    <a:pt x="16669" y="13307"/>
                    <a:pt x="16855" y="13324"/>
                    <a:pt x="17040" y="13324"/>
                  </a:cubicBezTo>
                  <a:cubicBezTo>
                    <a:pt x="17852" y="13324"/>
                    <a:pt x="18671" y="12990"/>
                    <a:pt x="19074" y="12448"/>
                  </a:cubicBezTo>
                  <a:cubicBezTo>
                    <a:pt x="19583" y="11782"/>
                    <a:pt x="19505" y="10764"/>
                    <a:pt x="18787" y="10229"/>
                  </a:cubicBezTo>
                  <a:lnTo>
                    <a:pt x="18787" y="10229"/>
                  </a:lnTo>
                  <a:cubicBezTo>
                    <a:pt x="18925" y="10288"/>
                    <a:pt x="19079" y="10315"/>
                    <a:pt x="19235" y="10315"/>
                  </a:cubicBezTo>
                  <a:cubicBezTo>
                    <a:pt x="19594" y="10315"/>
                    <a:pt x="19965" y="10173"/>
                    <a:pt x="20183" y="9954"/>
                  </a:cubicBezTo>
                  <a:cubicBezTo>
                    <a:pt x="20497" y="9628"/>
                    <a:pt x="20536" y="9185"/>
                    <a:pt x="20406" y="8793"/>
                  </a:cubicBezTo>
                  <a:cubicBezTo>
                    <a:pt x="20262" y="8414"/>
                    <a:pt x="19975" y="8062"/>
                    <a:pt x="19687" y="7735"/>
                  </a:cubicBezTo>
                  <a:cubicBezTo>
                    <a:pt x="19479" y="7487"/>
                    <a:pt x="19205" y="7252"/>
                    <a:pt x="18839" y="7174"/>
                  </a:cubicBezTo>
                  <a:cubicBezTo>
                    <a:pt x="19623" y="6952"/>
                    <a:pt x="19779" y="6090"/>
                    <a:pt x="19335" y="5542"/>
                  </a:cubicBezTo>
                  <a:cubicBezTo>
                    <a:pt x="18892" y="4993"/>
                    <a:pt x="18056" y="4615"/>
                    <a:pt x="17285" y="4367"/>
                  </a:cubicBezTo>
                  <a:cubicBezTo>
                    <a:pt x="17403" y="3949"/>
                    <a:pt x="17221" y="3493"/>
                    <a:pt x="16815" y="3205"/>
                  </a:cubicBezTo>
                  <a:cubicBezTo>
                    <a:pt x="16513" y="2980"/>
                    <a:pt x="16115" y="2865"/>
                    <a:pt x="15710" y="2865"/>
                  </a:cubicBezTo>
                  <a:cubicBezTo>
                    <a:pt x="15573" y="2865"/>
                    <a:pt x="15436" y="2878"/>
                    <a:pt x="15301" y="2905"/>
                  </a:cubicBezTo>
                  <a:cubicBezTo>
                    <a:pt x="15797" y="2069"/>
                    <a:pt x="15510" y="986"/>
                    <a:pt x="14557" y="412"/>
                  </a:cubicBezTo>
                  <a:cubicBezTo>
                    <a:pt x="14110" y="138"/>
                    <a:pt x="13535" y="1"/>
                    <a:pt x="12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7"/>
            <p:cNvSpPr/>
            <p:nvPr/>
          </p:nvSpPr>
          <p:spPr>
            <a:xfrm>
              <a:off x="676257" y="1461722"/>
              <a:ext cx="1317449" cy="967125"/>
            </a:xfrm>
            <a:custGeom>
              <a:avLst/>
              <a:gdLst/>
              <a:ahLst/>
              <a:cxnLst/>
              <a:rect l="l" t="t" r="r" b="b"/>
              <a:pathLst>
                <a:path w="20537" h="15076" extrusionOk="0">
                  <a:moveTo>
                    <a:pt x="12963" y="1"/>
                  </a:moveTo>
                  <a:cubicBezTo>
                    <a:pt x="12333" y="1"/>
                    <a:pt x="11705" y="168"/>
                    <a:pt x="11254" y="503"/>
                  </a:cubicBezTo>
                  <a:cubicBezTo>
                    <a:pt x="10615" y="986"/>
                    <a:pt x="10366" y="1834"/>
                    <a:pt x="10157" y="2500"/>
                  </a:cubicBezTo>
                  <a:cubicBezTo>
                    <a:pt x="9851" y="2066"/>
                    <a:pt x="9200" y="1787"/>
                    <a:pt x="8555" y="1787"/>
                  </a:cubicBezTo>
                  <a:cubicBezTo>
                    <a:pt x="8404" y="1787"/>
                    <a:pt x="8254" y="1802"/>
                    <a:pt x="8108" y="1834"/>
                  </a:cubicBezTo>
                  <a:cubicBezTo>
                    <a:pt x="7337" y="1991"/>
                    <a:pt x="6763" y="2605"/>
                    <a:pt x="6803" y="3205"/>
                  </a:cubicBezTo>
                  <a:cubicBezTo>
                    <a:pt x="6476" y="2944"/>
                    <a:pt x="6005" y="2805"/>
                    <a:pt x="5533" y="2805"/>
                  </a:cubicBezTo>
                  <a:cubicBezTo>
                    <a:pt x="5251" y="2805"/>
                    <a:pt x="4968" y="2855"/>
                    <a:pt x="4714" y="2957"/>
                  </a:cubicBezTo>
                  <a:cubicBezTo>
                    <a:pt x="4022" y="3232"/>
                    <a:pt x="3670" y="3937"/>
                    <a:pt x="4009" y="4459"/>
                  </a:cubicBezTo>
                  <a:cubicBezTo>
                    <a:pt x="3958" y="4453"/>
                    <a:pt x="3907" y="4451"/>
                    <a:pt x="3856" y="4451"/>
                  </a:cubicBezTo>
                  <a:cubicBezTo>
                    <a:pt x="3407" y="4451"/>
                    <a:pt x="2958" y="4651"/>
                    <a:pt x="2794" y="4967"/>
                  </a:cubicBezTo>
                  <a:cubicBezTo>
                    <a:pt x="2612" y="5333"/>
                    <a:pt x="2794" y="5777"/>
                    <a:pt x="3200" y="5999"/>
                  </a:cubicBezTo>
                  <a:cubicBezTo>
                    <a:pt x="3072" y="5939"/>
                    <a:pt x="2914" y="5906"/>
                    <a:pt x="2758" y="5906"/>
                  </a:cubicBezTo>
                  <a:cubicBezTo>
                    <a:pt x="2611" y="5906"/>
                    <a:pt x="2465" y="5936"/>
                    <a:pt x="2350" y="5999"/>
                  </a:cubicBezTo>
                  <a:cubicBezTo>
                    <a:pt x="2108" y="6114"/>
                    <a:pt x="2103" y="6454"/>
                    <a:pt x="2372" y="6529"/>
                  </a:cubicBezTo>
                  <a:lnTo>
                    <a:pt x="2372" y="6529"/>
                  </a:lnTo>
                  <a:cubicBezTo>
                    <a:pt x="2254" y="6501"/>
                    <a:pt x="2132" y="6487"/>
                    <a:pt x="2009" y="6487"/>
                  </a:cubicBezTo>
                  <a:cubicBezTo>
                    <a:pt x="1450" y="6487"/>
                    <a:pt x="864" y="6759"/>
                    <a:pt x="536" y="7108"/>
                  </a:cubicBezTo>
                  <a:cubicBezTo>
                    <a:pt x="119" y="7526"/>
                    <a:pt x="1" y="8088"/>
                    <a:pt x="40" y="8610"/>
                  </a:cubicBezTo>
                  <a:cubicBezTo>
                    <a:pt x="66" y="9002"/>
                    <a:pt x="171" y="9406"/>
                    <a:pt x="432" y="9745"/>
                  </a:cubicBezTo>
                  <a:cubicBezTo>
                    <a:pt x="706" y="10098"/>
                    <a:pt x="1149" y="10372"/>
                    <a:pt x="1659" y="10438"/>
                  </a:cubicBezTo>
                  <a:cubicBezTo>
                    <a:pt x="1267" y="10973"/>
                    <a:pt x="1346" y="11691"/>
                    <a:pt x="1854" y="12174"/>
                  </a:cubicBezTo>
                  <a:cubicBezTo>
                    <a:pt x="2242" y="12551"/>
                    <a:pt x="2868" y="12777"/>
                    <a:pt x="3496" y="12777"/>
                  </a:cubicBezTo>
                  <a:cubicBezTo>
                    <a:pt x="3673" y="12777"/>
                    <a:pt x="3850" y="12759"/>
                    <a:pt x="4022" y="12722"/>
                  </a:cubicBezTo>
                  <a:cubicBezTo>
                    <a:pt x="4375" y="13270"/>
                    <a:pt x="5040" y="13675"/>
                    <a:pt x="5811" y="13845"/>
                  </a:cubicBezTo>
                  <a:cubicBezTo>
                    <a:pt x="6069" y="13901"/>
                    <a:pt x="6337" y="13929"/>
                    <a:pt x="6604" y="13929"/>
                  </a:cubicBezTo>
                  <a:cubicBezTo>
                    <a:pt x="7145" y="13929"/>
                    <a:pt x="7684" y="13815"/>
                    <a:pt x="8147" y="13597"/>
                  </a:cubicBezTo>
                  <a:cubicBezTo>
                    <a:pt x="8160" y="14172"/>
                    <a:pt x="9022" y="14563"/>
                    <a:pt x="9713" y="14759"/>
                  </a:cubicBezTo>
                  <a:cubicBezTo>
                    <a:pt x="9986" y="14839"/>
                    <a:pt x="10284" y="14889"/>
                    <a:pt x="10582" y="14889"/>
                  </a:cubicBezTo>
                  <a:cubicBezTo>
                    <a:pt x="10769" y="14889"/>
                    <a:pt x="10956" y="14869"/>
                    <a:pt x="11137" y="14824"/>
                  </a:cubicBezTo>
                  <a:cubicBezTo>
                    <a:pt x="11593" y="14706"/>
                    <a:pt x="11985" y="14393"/>
                    <a:pt x="11985" y="14027"/>
                  </a:cubicBezTo>
                  <a:cubicBezTo>
                    <a:pt x="12598" y="14694"/>
                    <a:pt x="13684" y="15075"/>
                    <a:pt x="14757" y="15075"/>
                  </a:cubicBezTo>
                  <a:cubicBezTo>
                    <a:pt x="15238" y="15075"/>
                    <a:pt x="15717" y="14999"/>
                    <a:pt x="16150" y="14837"/>
                  </a:cubicBezTo>
                  <a:cubicBezTo>
                    <a:pt x="16411" y="14746"/>
                    <a:pt x="16659" y="14615"/>
                    <a:pt x="16829" y="14445"/>
                  </a:cubicBezTo>
                  <a:cubicBezTo>
                    <a:pt x="17103" y="14132"/>
                    <a:pt x="16777" y="13571"/>
                    <a:pt x="16489" y="13270"/>
                  </a:cubicBezTo>
                  <a:lnTo>
                    <a:pt x="16489" y="13270"/>
                  </a:lnTo>
                  <a:cubicBezTo>
                    <a:pt x="16669" y="13307"/>
                    <a:pt x="16855" y="13324"/>
                    <a:pt x="17040" y="13324"/>
                  </a:cubicBezTo>
                  <a:cubicBezTo>
                    <a:pt x="17852" y="13324"/>
                    <a:pt x="18671" y="12990"/>
                    <a:pt x="19074" y="12448"/>
                  </a:cubicBezTo>
                  <a:cubicBezTo>
                    <a:pt x="19583" y="11782"/>
                    <a:pt x="19505" y="10764"/>
                    <a:pt x="18787" y="10229"/>
                  </a:cubicBezTo>
                  <a:lnTo>
                    <a:pt x="18787" y="10229"/>
                  </a:lnTo>
                  <a:cubicBezTo>
                    <a:pt x="18925" y="10288"/>
                    <a:pt x="19079" y="10315"/>
                    <a:pt x="19235" y="10315"/>
                  </a:cubicBezTo>
                  <a:cubicBezTo>
                    <a:pt x="19594" y="10315"/>
                    <a:pt x="19965" y="10173"/>
                    <a:pt x="20183" y="9954"/>
                  </a:cubicBezTo>
                  <a:cubicBezTo>
                    <a:pt x="20497" y="9628"/>
                    <a:pt x="20536" y="9185"/>
                    <a:pt x="20406" y="8793"/>
                  </a:cubicBezTo>
                  <a:cubicBezTo>
                    <a:pt x="20262" y="8414"/>
                    <a:pt x="19975" y="8062"/>
                    <a:pt x="19687" y="7735"/>
                  </a:cubicBezTo>
                  <a:cubicBezTo>
                    <a:pt x="19479" y="7487"/>
                    <a:pt x="19205" y="7252"/>
                    <a:pt x="18839" y="7174"/>
                  </a:cubicBezTo>
                  <a:cubicBezTo>
                    <a:pt x="19623" y="6952"/>
                    <a:pt x="19779" y="6090"/>
                    <a:pt x="19335" y="5542"/>
                  </a:cubicBezTo>
                  <a:cubicBezTo>
                    <a:pt x="18892" y="4993"/>
                    <a:pt x="18056" y="4615"/>
                    <a:pt x="17285" y="4367"/>
                  </a:cubicBezTo>
                  <a:cubicBezTo>
                    <a:pt x="17403" y="3949"/>
                    <a:pt x="17221" y="3493"/>
                    <a:pt x="16815" y="3205"/>
                  </a:cubicBezTo>
                  <a:cubicBezTo>
                    <a:pt x="16513" y="2980"/>
                    <a:pt x="16115" y="2865"/>
                    <a:pt x="15710" y="2865"/>
                  </a:cubicBezTo>
                  <a:cubicBezTo>
                    <a:pt x="15573" y="2865"/>
                    <a:pt x="15436" y="2878"/>
                    <a:pt x="15301" y="2905"/>
                  </a:cubicBezTo>
                  <a:cubicBezTo>
                    <a:pt x="15797" y="2069"/>
                    <a:pt x="15510" y="986"/>
                    <a:pt x="14557" y="412"/>
                  </a:cubicBezTo>
                  <a:cubicBezTo>
                    <a:pt x="14110" y="138"/>
                    <a:pt x="13535" y="1"/>
                    <a:pt x="12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76;p48">
            <a:extLst>
              <a:ext uri="{FF2B5EF4-FFF2-40B4-BE49-F238E27FC236}">
                <a16:creationId xmlns="" xmlns:a16="http://schemas.microsoft.com/office/drawing/2014/main" id="{24C677E6-9B5F-4CDD-B2B3-813F3F7BF07A}"/>
              </a:ext>
            </a:extLst>
          </p:cNvPr>
          <p:cNvSpPr txBox="1">
            <a:spLocks noGrp="1"/>
          </p:cNvSpPr>
          <p:nvPr>
            <p:ph type="title"/>
          </p:nvPr>
        </p:nvSpPr>
        <p:spPr>
          <a:xfrm>
            <a:off x="4134047" y="173013"/>
            <a:ext cx="4349643" cy="137854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Calibri" panose="020F0502020204030204" pitchFamily="34" charset="0"/>
                <a:cs typeface="Calibri" panose="020F0502020204030204" pitchFamily="34" charset="0"/>
              </a:rPr>
              <a:t>Chào các bạn, tớ là chim công, tớ sẽ giới thiệu với các bạn một số loài chim trong khu rừng của tớ.</a:t>
            </a:r>
            <a:endParaRPr sz="2800" b="1" dirty="0">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 xmlns:a16="http://schemas.microsoft.com/office/drawing/2014/main" id="{E5D76C4E-F75F-4A90-94CE-4ADF5E9C6800}"/>
              </a:ext>
            </a:extLst>
          </p:cNvPr>
          <p:cNvPicPr>
            <a:picLocks noChangeAspect="1"/>
          </p:cNvPicPr>
          <p:nvPr/>
        </p:nvPicPr>
        <p:blipFill>
          <a:blip r:embed="rId3"/>
          <a:stretch>
            <a:fillRect/>
          </a:stretch>
        </p:blipFill>
        <p:spPr>
          <a:xfrm>
            <a:off x="16017" y="33489"/>
            <a:ext cx="4026367" cy="5107444"/>
          </a:xfrm>
          <a:prstGeom prst="rect">
            <a:avLst/>
          </a:prstGeom>
        </p:spPr>
      </p:pic>
      <p:sp>
        <p:nvSpPr>
          <p:cNvPr id="8" name="Speech Bubble: Rectangle with Corners Rounded 7">
            <a:extLst>
              <a:ext uri="{FF2B5EF4-FFF2-40B4-BE49-F238E27FC236}">
                <a16:creationId xmlns="" xmlns:a16="http://schemas.microsoft.com/office/drawing/2014/main" id="{2A34C613-C7C3-4715-BB12-67B96E3DB452}"/>
              </a:ext>
            </a:extLst>
          </p:cNvPr>
          <p:cNvSpPr/>
          <p:nvPr/>
        </p:nvSpPr>
        <p:spPr>
          <a:xfrm>
            <a:off x="4259607" y="2824766"/>
            <a:ext cx="3052821" cy="1109136"/>
          </a:xfrm>
          <a:prstGeom prst="wedgeRoundRectCallout">
            <a:avLst>
              <a:gd name="adj1" fmla="val -62605"/>
              <a:gd name="adj2" fmla="val -106203"/>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alibri" panose="020F0502020204030204" pitchFamily="34" charset="0"/>
                <a:cs typeface="Calibri" panose="020F0502020204030204" pitchFamily="34" charset="0"/>
              </a:rPr>
              <a:t>Các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bạn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hãy</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cùng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đoán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xem</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tên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của</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các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loài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chim</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nhé</a:t>
            </a:r>
            <a:r>
              <a:rPr lang="en-US" sz="2400" b="1" dirty="0">
                <a:latin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2"/>
                                        </p:tgtEl>
                                        <p:attrNameLst>
                                          <p:attrName>r</p:attrName>
                                        </p:attrNameLst>
                                      </p:cBhvr>
                                    </p:animRot>
                                    <p:animRot by="-240000">
                                      <p:cBhvr>
                                        <p:cTn id="7" dur="200" fill="hold">
                                          <p:stCondLst>
                                            <p:cond delay="200"/>
                                          </p:stCondLst>
                                        </p:cTn>
                                        <p:tgtEl>
                                          <p:spTgt spid="92"/>
                                        </p:tgtEl>
                                        <p:attrNameLst>
                                          <p:attrName>r</p:attrName>
                                        </p:attrNameLst>
                                      </p:cBhvr>
                                    </p:animRot>
                                    <p:animRot by="240000">
                                      <p:cBhvr>
                                        <p:cTn id="8" dur="200" fill="hold">
                                          <p:stCondLst>
                                            <p:cond delay="400"/>
                                          </p:stCondLst>
                                        </p:cTn>
                                        <p:tgtEl>
                                          <p:spTgt spid="92"/>
                                        </p:tgtEl>
                                        <p:attrNameLst>
                                          <p:attrName>r</p:attrName>
                                        </p:attrNameLst>
                                      </p:cBhvr>
                                    </p:animRot>
                                    <p:animRot by="-240000">
                                      <p:cBhvr>
                                        <p:cTn id="9" dur="200" fill="hold">
                                          <p:stCondLst>
                                            <p:cond delay="600"/>
                                          </p:stCondLst>
                                        </p:cTn>
                                        <p:tgtEl>
                                          <p:spTgt spid="92"/>
                                        </p:tgtEl>
                                        <p:attrNameLst>
                                          <p:attrName>r</p:attrName>
                                        </p:attrNameLst>
                                      </p:cBhvr>
                                    </p:animRot>
                                    <p:animRot by="120000">
                                      <p:cBhvr>
                                        <p:cTn id="10" dur="200" fill="hold">
                                          <p:stCondLst>
                                            <p:cond delay="800"/>
                                          </p:stCondLst>
                                        </p:cTn>
                                        <p:tgtEl>
                                          <p:spTgt spid="9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1180;p51">
            <a:extLst>
              <a:ext uri="{FF2B5EF4-FFF2-40B4-BE49-F238E27FC236}">
                <a16:creationId xmlns="" xmlns:a16="http://schemas.microsoft.com/office/drawing/2014/main" id="{5854150A-1A92-43AD-8BFD-02180AD55457}"/>
              </a:ext>
            </a:extLst>
          </p:cNvPr>
          <p:cNvGrpSpPr/>
          <p:nvPr/>
        </p:nvGrpSpPr>
        <p:grpSpPr>
          <a:xfrm flipH="1">
            <a:off x="-106170" y="1737966"/>
            <a:ext cx="2167199" cy="3453200"/>
            <a:chOff x="5317747" y="944987"/>
            <a:chExt cx="3482988" cy="3759138"/>
          </a:xfrm>
        </p:grpSpPr>
        <p:grpSp>
          <p:nvGrpSpPr>
            <p:cNvPr id="6" name="Google Shape;1181;p51">
              <a:extLst>
                <a:ext uri="{FF2B5EF4-FFF2-40B4-BE49-F238E27FC236}">
                  <a16:creationId xmlns="" xmlns:a16="http://schemas.microsoft.com/office/drawing/2014/main" id="{F5FB477E-23BC-49A5-88F9-DB4A97BEF5F2}"/>
                </a:ext>
              </a:extLst>
            </p:cNvPr>
            <p:cNvGrpSpPr/>
            <p:nvPr/>
          </p:nvGrpSpPr>
          <p:grpSpPr>
            <a:xfrm flipH="1">
              <a:off x="5317747" y="944987"/>
              <a:ext cx="3482988" cy="3759067"/>
              <a:chOff x="6162993" y="1163872"/>
              <a:chExt cx="3018449" cy="3257706"/>
            </a:xfrm>
          </p:grpSpPr>
          <p:sp>
            <p:nvSpPr>
              <p:cNvPr id="8" name="Google Shape;1182;p51">
                <a:extLst>
                  <a:ext uri="{FF2B5EF4-FFF2-40B4-BE49-F238E27FC236}">
                    <a16:creationId xmlns="" xmlns:a16="http://schemas.microsoft.com/office/drawing/2014/main" id="{7026813D-6CCD-45CE-8B2B-D4FA07070E90}"/>
                  </a:ext>
                </a:extLst>
              </p:cNvPr>
              <p:cNvSpPr/>
              <p:nvPr/>
            </p:nvSpPr>
            <p:spPr>
              <a:xfrm rot="2998608" flipH="1">
                <a:off x="6513154" y="2371373"/>
                <a:ext cx="1924019" cy="1598827"/>
              </a:xfrm>
              <a:custGeom>
                <a:avLst/>
                <a:gdLst/>
                <a:ahLst/>
                <a:cxnLst/>
                <a:rect l="l" t="t" r="r" b="b"/>
                <a:pathLst>
                  <a:path w="21199" h="17616" extrusionOk="0">
                    <a:moveTo>
                      <a:pt x="21026" y="0"/>
                    </a:moveTo>
                    <a:cubicBezTo>
                      <a:pt x="20997" y="0"/>
                      <a:pt x="20966" y="13"/>
                      <a:pt x="20941" y="42"/>
                    </a:cubicBezTo>
                    <a:cubicBezTo>
                      <a:pt x="20209" y="838"/>
                      <a:pt x="19570" y="1699"/>
                      <a:pt x="18813" y="2457"/>
                    </a:cubicBezTo>
                    <a:cubicBezTo>
                      <a:pt x="18016" y="3240"/>
                      <a:pt x="17207" y="3985"/>
                      <a:pt x="16397" y="4742"/>
                    </a:cubicBezTo>
                    <a:cubicBezTo>
                      <a:pt x="15353" y="5720"/>
                      <a:pt x="14296" y="6700"/>
                      <a:pt x="13212" y="7652"/>
                    </a:cubicBezTo>
                    <a:cubicBezTo>
                      <a:pt x="13369" y="6660"/>
                      <a:pt x="13682" y="5682"/>
                      <a:pt x="13917" y="4716"/>
                    </a:cubicBezTo>
                    <a:cubicBezTo>
                      <a:pt x="14166" y="3645"/>
                      <a:pt x="14387" y="2718"/>
                      <a:pt x="15001" y="1791"/>
                    </a:cubicBezTo>
                    <a:cubicBezTo>
                      <a:pt x="15040" y="1733"/>
                      <a:pt x="14993" y="1675"/>
                      <a:pt x="14939" y="1675"/>
                    </a:cubicBezTo>
                    <a:cubicBezTo>
                      <a:pt x="14920" y="1675"/>
                      <a:pt x="14900" y="1683"/>
                      <a:pt x="14883" y="1699"/>
                    </a:cubicBezTo>
                    <a:lnTo>
                      <a:pt x="14752" y="1830"/>
                    </a:lnTo>
                    <a:lnTo>
                      <a:pt x="14752" y="1582"/>
                    </a:lnTo>
                    <a:cubicBezTo>
                      <a:pt x="14739" y="1503"/>
                      <a:pt x="14671" y="1460"/>
                      <a:pt x="14608" y="1460"/>
                    </a:cubicBezTo>
                    <a:cubicBezTo>
                      <a:pt x="14548" y="1460"/>
                      <a:pt x="14491" y="1499"/>
                      <a:pt x="14491" y="1582"/>
                    </a:cubicBezTo>
                    <a:cubicBezTo>
                      <a:pt x="14517" y="2261"/>
                      <a:pt x="14021" y="2796"/>
                      <a:pt x="13760" y="3384"/>
                    </a:cubicBezTo>
                    <a:cubicBezTo>
                      <a:pt x="13525" y="3945"/>
                      <a:pt x="13382" y="4545"/>
                      <a:pt x="13212" y="5133"/>
                    </a:cubicBezTo>
                    <a:cubicBezTo>
                      <a:pt x="12899" y="6216"/>
                      <a:pt x="12703" y="7444"/>
                      <a:pt x="12233" y="8502"/>
                    </a:cubicBezTo>
                    <a:cubicBezTo>
                      <a:pt x="11933" y="8749"/>
                      <a:pt x="11645" y="8998"/>
                      <a:pt x="11346" y="9245"/>
                    </a:cubicBezTo>
                    <a:cubicBezTo>
                      <a:pt x="11019" y="9520"/>
                      <a:pt x="10693" y="9781"/>
                      <a:pt x="10366" y="10042"/>
                    </a:cubicBezTo>
                    <a:cubicBezTo>
                      <a:pt x="9974" y="9245"/>
                      <a:pt x="9152" y="8580"/>
                      <a:pt x="8669" y="7887"/>
                    </a:cubicBezTo>
                    <a:cubicBezTo>
                      <a:pt x="7821" y="6700"/>
                      <a:pt x="7586" y="5355"/>
                      <a:pt x="7207" y="3985"/>
                    </a:cubicBezTo>
                    <a:cubicBezTo>
                      <a:pt x="7195" y="3943"/>
                      <a:pt x="7157" y="3923"/>
                      <a:pt x="7120" y="3923"/>
                    </a:cubicBezTo>
                    <a:cubicBezTo>
                      <a:pt x="7074" y="3923"/>
                      <a:pt x="7030" y="3953"/>
                      <a:pt x="7038" y="4011"/>
                    </a:cubicBezTo>
                    <a:cubicBezTo>
                      <a:pt x="7090" y="4859"/>
                      <a:pt x="7233" y="5734"/>
                      <a:pt x="7494" y="6543"/>
                    </a:cubicBezTo>
                    <a:cubicBezTo>
                      <a:pt x="7259" y="6347"/>
                      <a:pt x="7038" y="6126"/>
                      <a:pt x="6815" y="5891"/>
                    </a:cubicBezTo>
                    <a:cubicBezTo>
                      <a:pt x="6254" y="5264"/>
                      <a:pt x="5745" y="4716"/>
                      <a:pt x="4909" y="4481"/>
                    </a:cubicBezTo>
                    <a:cubicBezTo>
                      <a:pt x="4904" y="4480"/>
                      <a:pt x="4900" y="4479"/>
                      <a:pt x="4895" y="4479"/>
                    </a:cubicBezTo>
                    <a:cubicBezTo>
                      <a:pt x="4826" y="4479"/>
                      <a:pt x="4796" y="4574"/>
                      <a:pt x="4857" y="4611"/>
                    </a:cubicBezTo>
                    <a:cubicBezTo>
                      <a:pt x="5523" y="5029"/>
                      <a:pt x="6045" y="5551"/>
                      <a:pt x="6568" y="6152"/>
                    </a:cubicBezTo>
                    <a:cubicBezTo>
                      <a:pt x="6763" y="6387"/>
                      <a:pt x="6959" y="6622"/>
                      <a:pt x="7181" y="6831"/>
                    </a:cubicBezTo>
                    <a:cubicBezTo>
                      <a:pt x="7416" y="7052"/>
                      <a:pt x="7664" y="7209"/>
                      <a:pt x="7859" y="7444"/>
                    </a:cubicBezTo>
                    <a:cubicBezTo>
                      <a:pt x="7873" y="7496"/>
                      <a:pt x="7886" y="7535"/>
                      <a:pt x="7912" y="7574"/>
                    </a:cubicBezTo>
                    <a:cubicBezTo>
                      <a:pt x="8434" y="8619"/>
                      <a:pt x="9374" y="9376"/>
                      <a:pt x="9922" y="10381"/>
                    </a:cubicBezTo>
                    <a:cubicBezTo>
                      <a:pt x="8564" y="11438"/>
                      <a:pt x="7168" y="12457"/>
                      <a:pt x="5758" y="13436"/>
                    </a:cubicBezTo>
                    <a:cubicBezTo>
                      <a:pt x="3904" y="14742"/>
                      <a:pt x="2051" y="16164"/>
                      <a:pt x="79" y="17287"/>
                    </a:cubicBezTo>
                    <a:cubicBezTo>
                      <a:pt x="0" y="17327"/>
                      <a:pt x="14" y="17418"/>
                      <a:pt x="66" y="17457"/>
                    </a:cubicBezTo>
                    <a:cubicBezTo>
                      <a:pt x="79" y="17470"/>
                      <a:pt x="92" y="17483"/>
                      <a:pt x="105" y="17483"/>
                    </a:cubicBezTo>
                    <a:cubicBezTo>
                      <a:pt x="432" y="17574"/>
                      <a:pt x="749" y="17615"/>
                      <a:pt x="1056" y="17615"/>
                    </a:cubicBezTo>
                    <a:cubicBezTo>
                      <a:pt x="2651" y="17615"/>
                      <a:pt x="3990" y="16506"/>
                      <a:pt x="5184" y="15433"/>
                    </a:cubicBezTo>
                    <a:cubicBezTo>
                      <a:pt x="7011" y="13776"/>
                      <a:pt x="9074" y="12444"/>
                      <a:pt x="11006" y="10942"/>
                    </a:cubicBezTo>
                    <a:cubicBezTo>
                      <a:pt x="12834" y="9520"/>
                      <a:pt x="14544" y="7966"/>
                      <a:pt x="16162" y="6308"/>
                    </a:cubicBezTo>
                    <a:cubicBezTo>
                      <a:pt x="16985" y="5473"/>
                      <a:pt x="17781" y="4611"/>
                      <a:pt x="18538" y="3723"/>
                    </a:cubicBezTo>
                    <a:cubicBezTo>
                      <a:pt x="19074" y="3097"/>
                      <a:pt x="19609" y="2470"/>
                      <a:pt x="20053" y="1765"/>
                    </a:cubicBezTo>
                    <a:cubicBezTo>
                      <a:pt x="20484" y="1282"/>
                      <a:pt x="20876" y="773"/>
                      <a:pt x="21149" y="211"/>
                    </a:cubicBezTo>
                    <a:cubicBezTo>
                      <a:pt x="21199" y="113"/>
                      <a:pt x="21115" y="0"/>
                      <a:pt x="21026" y="0"/>
                    </a:cubicBezTo>
                    <a:close/>
                  </a:path>
                </a:pathLst>
              </a:custGeom>
              <a:solidFill>
                <a:srgbClr val="8C6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83;p51">
                <a:extLst>
                  <a:ext uri="{FF2B5EF4-FFF2-40B4-BE49-F238E27FC236}">
                    <a16:creationId xmlns="" xmlns:a16="http://schemas.microsoft.com/office/drawing/2014/main" id="{205A493D-3CC9-4FFF-8464-B02A6397BE36}"/>
                  </a:ext>
                </a:extLst>
              </p:cNvPr>
              <p:cNvSpPr/>
              <p:nvPr/>
            </p:nvSpPr>
            <p:spPr>
              <a:xfrm>
                <a:off x="7863994" y="2466622"/>
                <a:ext cx="1317449" cy="967125"/>
              </a:xfrm>
              <a:custGeom>
                <a:avLst/>
                <a:gdLst/>
                <a:ahLst/>
                <a:cxnLst/>
                <a:rect l="l" t="t" r="r" b="b"/>
                <a:pathLst>
                  <a:path w="20537" h="15076" extrusionOk="0">
                    <a:moveTo>
                      <a:pt x="12963" y="1"/>
                    </a:moveTo>
                    <a:cubicBezTo>
                      <a:pt x="12333" y="1"/>
                      <a:pt x="11705" y="168"/>
                      <a:pt x="11254" y="503"/>
                    </a:cubicBezTo>
                    <a:cubicBezTo>
                      <a:pt x="10615" y="986"/>
                      <a:pt x="10366" y="1834"/>
                      <a:pt x="10157" y="2500"/>
                    </a:cubicBezTo>
                    <a:cubicBezTo>
                      <a:pt x="9851" y="2066"/>
                      <a:pt x="9200" y="1787"/>
                      <a:pt x="8555" y="1787"/>
                    </a:cubicBezTo>
                    <a:cubicBezTo>
                      <a:pt x="8404" y="1787"/>
                      <a:pt x="8254" y="1802"/>
                      <a:pt x="8108" y="1834"/>
                    </a:cubicBezTo>
                    <a:cubicBezTo>
                      <a:pt x="7337" y="1991"/>
                      <a:pt x="6763" y="2605"/>
                      <a:pt x="6803" y="3205"/>
                    </a:cubicBezTo>
                    <a:cubicBezTo>
                      <a:pt x="6476" y="2944"/>
                      <a:pt x="6005" y="2805"/>
                      <a:pt x="5533" y="2805"/>
                    </a:cubicBezTo>
                    <a:cubicBezTo>
                      <a:pt x="5251" y="2805"/>
                      <a:pt x="4968" y="2855"/>
                      <a:pt x="4714" y="2957"/>
                    </a:cubicBezTo>
                    <a:cubicBezTo>
                      <a:pt x="4022" y="3232"/>
                      <a:pt x="3670" y="3937"/>
                      <a:pt x="4009" y="4459"/>
                    </a:cubicBezTo>
                    <a:cubicBezTo>
                      <a:pt x="3958" y="4453"/>
                      <a:pt x="3907" y="4451"/>
                      <a:pt x="3856" y="4451"/>
                    </a:cubicBezTo>
                    <a:cubicBezTo>
                      <a:pt x="3407" y="4451"/>
                      <a:pt x="2958" y="4651"/>
                      <a:pt x="2794" y="4967"/>
                    </a:cubicBezTo>
                    <a:cubicBezTo>
                      <a:pt x="2612" y="5333"/>
                      <a:pt x="2794" y="5777"/>
                      <a:pt x="3200" y="5999"/>
                    </a:cubicBezTo>
                    <a:cubicBezTo>
                      <a:pt x="3072" y="5939"/>
                      <a:pt x="2914" y="5906"/>
                      <a:pt x="2758" y="5906"/>
                    </a:cubicBezTo>
                    <a:cubicBezTo>
                      <a:pt x="2611" y="5906"/>
                      <a:pt x="2465" y="5936"/>
                      <a:pt x="2350" y="5999"/>
                    </a:cubicBezTo>
                    <a:cubicBezTo>
                      <a:pt x="2108" y="6114"/>
                      <a:pt x="2103" y="6454"/>
                      <a:pt x="2372" y="6529"/>
                    </a:cubicBezTo>
                    <a:lnTo>
                      <a:pt x="2372" y="6529"/>
                    </a:lnTo>
                    <a:cubicBezTo>
                      <a:pt x="2254" y="6501"/>
                      <a:pt x="2132" y="6487"/>
                      <a:pt x="2009" y="6487"/>
                    </a:cubicBezTo>
                    <a:cubicBezTo>
                      <a:pt x="1450" y="6487"/>
                      <a:pt x="864" y="6759"/>
                      <a:pt x="536" y="7108"/>
                    </a:cubicBezTo>
                    <a:cubicBezTo>
                      <a:pt x="119" y="7526"/>
                      <a:pt x="1" y="8088"/>
                      <a:pt x="40" y="8610"/>
                    </a:cubicBezTo>
                    <a:cubicBezTo>
                      <a:pt x="66" y="9002"/>
                      <a:pt x="171" y="9406"/>
                      <a:pt x="432" y="9745"/>
                    </a:cubicBezTo>
                    <a:cubicBezTo>
                      <a:pt x="706" y="10098"/>
                      <a:pt x="1149" y="10372"/>
                      <a:pt x="1659" y="10438"/>
                    </a:cubicBezTo>
                    <a:cubicBezTo>
                      <a:pt x="1267" y="10973"/>
                      <a:pt x="1346" y="11691"/>
                      <a:pt x="1854" y="12174"/>
                    </a:cubicBezTo>
                    <a:cubicBezTo>
                      <a:pt x="2242" y="12551"/>
                      <a:pt x="2868" y="12777"/>
                      <a:pt x="3496" y="12777"/>
                    </a:cubicBezTo>
                    <a:cubicBezTo>
                      <a:pt x="3673" y="12777"/>
                      <a:pt x="3850" y="12759"/>
                      <a:pt x="4022" y="12722"/>
                    </a:cubicBezTo>
                    <a:cubicBezTo>
                      <a:pt x="4375" y="13270"/>
                      <a:pt x="5040" y="13675"/>
                      <a:pt x="5811" y="13845"/>
                    </a:cubicBezTo>
                    <a:cubicBezTo>
                      <a:pt x="6069" y="13901"/>
                      <a:pt x="6337" y="13929"/>
                      <a:pt x="6604" y="13929"/>
                    </a:cubicBezTo>
                    <a:cubicBezTo>
                      <a:pt x="7145" y="13929"/>
                      <a:pt x="7684" y="13815"/>
                      <a:pt x="8147" y="13597"/>
                    </a:cubicBezTo>
                    <a:cubicBezTo>
                      <a:pt x="8160" y="14172"/>
                      <a:pt x="9022" y="14563"/>
                      <a:pt x="9713" y="14759"/>
                    </a:cubicBezTo>
                    <a:cubicBezTo>
                      <a:pt x="9986" y="14839"/>
                      <a:pt x="10284" y="14889"/>
                      <a:pt x="10582" y="14889"/>
                    </a:cubicBezTo>
                    <a:cubicBezTo>
                      <a:pt x="10769" y="14889"/>
                      <a:pt x="10956" y="14869"/>
                      <a:pt x="11137" y="14824"/>
                    </a:cubicBezTo>
                    <a:cubicBezTo>
                      <a:pt x="11593" y="14706"/>
                      <a:pt x="11985" y="14393"/>
                      <a:pt x="11985" y="14027"/>
                    </a:cubicBezTo>
                    <a:cubicBezTo>
                      <a:pt x="12598" y="14694"/>
                      <a:pt x="13684" y="15075"/>
                      <a:pt x="14757" y="15075"/>
                    </a:cubicBezTo>
                    <a:cubicBezTo>
                      <a:pt x="15238" y="15075"/>
                      <a:pt x="15717" y="14999"/>
                      <a:pt x="16150" y="14837"/>
                    </a:cubicBezTo>
                    <a:cubicBezTo>
                      <a:pt x="16411" y="14746"/>
                      <a:pt x="16659" y="14615"/>
                      <a:pt x="16829" y="14445"/>
                    </a:cubicBezTo>
                    <a:cubicBezTo>
                      <a:pt x="17103" y="14132"/>
                      <a:pt x="16777" y="13571"/>
                      <a:pt x="16489" y="13270"/>
                    </a:cubicBezTo>
                    <a:lnTo>
                      <a:pt x="16489" y="13270"/>
                    </a:lnTo>
                    <a:cubicBezTo>
                      <a:pt x="16669" y="13307"/>
                      <a:pt x="16855" y="13324"/>
                      <a:pt x="17040" y="13324"/>
                    </a:cubicBezTo>
                    <a:cubicBezTo>
                      <a:pt x="17852" y="13324"/>
                      <a:pt x="18671" y="12990"/>
                      <a:pt x="19074" y="12448"/>
                    </a:cubicBezTo>
                    <a:cubicBezTo>
                      <a:pt x="19583" y="11782"/>
                      <a:pt x="19505" y="10764"/>
                      <a:pt x="18787" y="10229"/>
                    </a:cubicBezTo>
                    <a:lnTo>
                      <a:pt x="18787" y="10229"/>
                    </a:lnTo>
                    <a:cubicBezTo>
                      <a:pt x="18925" y="10288"/>
                      <a:pt x="19079" y="10315"/>
                      <a:pt x="19235" y="10315"/>
                    </a:cubicBezTo>
                    <a:cubicBezTo>
                      <a:pt x="19594" y="10315"/>
                      <a:pt x="19965" y="10173"/>
                      <a:pt x="20183" y="9954"/>
                    </a:cubicBezTo>
                    <a:cubicBezTo>
                      <a:pt x="20497" y="9628"/>
                      <a:pt x="20536" y="9185"/>
                      <a:pt x="20406" y="8793"/>
                    </a:cubicBezTo>
                    <a:cubicBezTo>
                      <a:pt x="20262" y="8414"/>
                      <a:pt x="19975" y="8062"/>
                      <a:pt x="19687" y="7735"/>
                    </a:cubicBezTo>
                    <a:cubicBezTo>
                      <a:pt x="19479" y="7487"/>
                      <a:pt x="19205" y="7252"/>
                      <a:pt x="18839" y="7174"/>
                    </a:cubicBezTo>
                    <a:cubicBezTo>
                      <a:pt x="19623" y="6952"/>
                      <a:pt x="19779" y="6090"/>
                      <a:pt x="19335" y="5542"/>
                    </a:cubicBezTo>
                    <a:cubicBezTo>
                      <a:pt x="18892" y="4993"/>
                      <a:pt x="18056" y="4615"/>
                      <a:pt x="17285" y="4367"/>
                    </a:cubicBezTo>
                    <a:cubicBezTo>
                      <a:pt x="17403" y="3949"/>
                      <a:pt x="17221" y="3493"/>
                      <a:pt x="16815" y="3205"/>
                    </a:cubicBezTo>
                    <a:cubicBezTo>
                      <a:pt x="16513" y="2980"/>
                      <a:pt x="16115" y="2865"/>
                      <a:pt x="15710" y="2865"/>
                    </a:cubicBezTo>
                    <a:cubicBezTo>
                      <a:pt x="15573" y="2865"/>
                      <a:pt x="15436" y="2878"/>
                      <a:pt x="15301" y="2905"/>
                    </a:cubicBezTo>
                    <a:cubicBezTo>
                      <a:pt x="15797" y="2069"/>
                      <a:pt x="15510" y="986"/>
                      <a:pt x="14557" y="412"/>
                    </a:cubicBezTo>
                    <a:cubicBezTo>
                      <a:pt x="14110" y="138"/>
                      <a:pt x="13535" y="1"/>
                      <a:pt x="12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84;p51">
                <a:extLst>
                  <a:ext uri="{FF2B5EF4-FFF2-40B4-BE49-F238E27FC236}">
                    <a16:creationId xmlns="" xmlns:a16="http://schemas.microsoft.com/office/drawing/2014/main" id="{CAB3386D-41EA-436B-B854-8CF05AF3C057}"/>
                  </a:ext>
                </a:extLst>
              </p:cNvPr>
              <p:cNvSpPr/>
              <p:nvPr/>
            </p:nvSpPr>
            <p:spPr>
              <a:xfrm>
                <a:off x="6162993" y="1163872"/>
                <a:ext cx="2522683" cy="1383410"/>
              </a:xfrm>
              <a:custGeom>
                <a:avLst/>
                <a:gdLst/>
                <a:ahLst/>
                <a:cxnLst/>
                <a:rect l="l" t="t" r="r" b="b"/>
                <a:pathLst>
                  <a:path w="23146" h="12693" extrusionOk="0">
                    <a:moveTo>
                      <a:pt x="7299" y="1"/>
                    </a:moveTo>
                    <a:cubicBezTo>
                      <a:pt x="6951" y="1"/>
                      <a:pt x="6607" y="39"/>
                      <a:pt x="6293" y="174"/>
                    </a:cubicBezTo>
                    <a:cubicBezTo>
                      <a:pt x="5692" y="421"/>
                      <a:pt x="5274" y="1022"/>
                      <a:pt x="5248" y="1649"/>
                    </a:cubicBezTo>
                    <a:cubicBezTo>
                      <a:pt x="4932" y="1382"/>
                      <a:pt x="4512" y="1225"/>
                      <a:pt x="4101" y="1225"/>
                    </a:cubicBezTo>
                    <a:cubicBezTo>
                      <a:pt x="3848" y="1225"/>
                      <a:pt x="3599" y="1284"/>
                      <a:pt x="3381" y="1414"/>
                    </a:cubicBezTo>
                    <a:cubicBezTo>
                      <a:pt x="2794" y="1753"/>
                      <a:pt x="2585" y="2615"/>
                      <a:pt x="3015" y="3111"/>
                    </a:cubicBezTo>
                    <a:cubicBezTo>
                      <a:pt x="2892" y="3012"/>
                      <a:pt x="2727" y="2967"/>
                      <a:pt x="2554" y="2967"/>
                    </a:cubicBezTo>
                    <a:cubicBezTo>
                      <a:pt x="2273" y="2967"/>
                      <a:pt x="1972" y="3086"/>
                      <a:pt x="1802" y="3281"/>
                    </a:cubicBezTo>
                    <a:cubicBezTo>
                      <a:pt x="1527" y="3594"/>
                      <a:pt x="1567" y="4129"/>
                      <a:pt x="1880" y="4404"/>
                    </a:cubicBezTo>
                    <a:cubicBezTo>
                      <a:pt x="1766" y="4364"/>
                      <a:pt x="1648" y="4345"/>
                      <a:pt x="1531" y="4345"/>
                    </a:cubicBezTo>
                    <a:cubicBezTo>
                      <a:pt x="766" y="4345"/>
                      <a:pt x="0" y="5135"/>
                      <a:pt x="0" y="5904"/>
                    </a:cubicBezTo>
                    <a:cubicBezTo>
                      <a:pt x="0" y="6792"/>
                      <a:pt x="796" y="7549"/>
                      <a:pt x="1684" y="7746"/>
                    </a:cubicBezTo>
                    <a:cubicBezTo>
                      <a:pt x="1475" y="8242"/>
                      <a:pt x="1658" y="8855"/>
                      <a:pt x="1997" y="9273"/>
                    </a:cubicBezTo>
                    <a:cubicBezTo>
                      <a:pt x="2583" y="10002"/>
                      <a:pt x="3528" y="10421"/>
                      <a:pt x="4475" y="10421"/>
                    </a:cubicBezTo>
                    <a:cubicBezTo>
                      <a:pt x="4816" y="10421"/>
                      <a:pt x="5158" y="10366"/>
                      <a:pt x="5483" y="10252"/>
                    </a:cubicBezTo>
                    <a:cubicBezTo>
                      <a:pt x="5588" y="10944"/>
                      <a:pt x="6084" y="11440"/>
                      <a:pt x="6697" y="11805"/>
                    </a:cubicBezTo>
                    <a:cubicBezTo>
                      <a:pt x="7323" y="12158"/>
                      <a:pt x="8028" y="12341"/>
                      <a:pt x="8733" y="12498"/>
                    </a:cubicBezTo>
                    <a:cubicBezTo>
                      <a:pt x="9210" y="12599"/>
                      <a:pt x="9686" y="12692"/>
                      <a:pt x="10168" y="12692"/>
                    </a:cubicBezTo>
                    <a:cubicBezTo>
                      <a:pt x="10307" y="12692"/>
                      <a:pt x="10447" y="12684"/>
                      <a:pt x="10587" y="12667"/>
                    </a:cubicBezTo>
                    <a:cubicBezTo>
                      <a:pt x="11201" y="12602"/>
                      <a:pt x="11828" y="12289"/>
                      <a:pt x="12115" y="11767"/>
                    </a:cubicBezTo>
                    <a:cubicBezTo>
                      <a:pt x="12728" y="12263"/>
                      <a:pt x="13473" y="12576"/>
                      <a:pt x="14269" y="12589"/>
                    </a:cubicBezTo>
                    <a:cubicBezTo>
                      <a:pt x="14543" y="12589"/>
                      <a:pt x="14830" y="12562"/>
                      <a:pt x="15065" y="12432"/>
                    </a:cubicBezTo>
                    <a:cubicBezTo>
                      <a:pt x="15327" y="12289"/>
                      <a:pt x="15509" y="12054"/>
                      <a:pt x="15666" y="11819"/>
                    </a:cubicBezTo>
                    <a:cubicBezTo>
                      <a:pt x="15979" y="11361"/>
                      <a:pt x="16227" y="10879"/>
                      <a:pt x="16436" y="10369"/>
                    </a:cubicBezTo>
                    <a:cubicBezTo>
                      <a:pt x="17010" y="10644"/>
                      <a:pt x="17585" y="10891"/>
                      <a:pt x="18225" y="10944"/>
                    </a:cubicBezTo>
                    <a:cubicBezTo>
                      <a:pt x="18308" y="10952"/>
                      <a:pt x="18393" y="10957"/>
                      <a:pt x="18478" y="10957"/>
                    </a:cubicBezTo>
                    <a:cubicBezTo>
                      <a:pt x="19043" y="10957"/>
                      <a:pt x="19620" y="10764"/>
                      <a:pt x="19961" y="10343"/>
                    </a:cubicBezTo>
                    <a:cubicBezTo>
                      <a:pt x="20274" y="9939"/>
                      <a:pt x="20340" y="9391"/>
                      <a:pt x="20392" y="8881"/>
                    </a:cubicBezTo>
                    <a:cubicBezTo>
                      <a:pt x="20642" y="9053"/>
                      <a:pt x="20941" y="9133"/>
                      <a:pt x="21244" y="9133"/>
                    </a:cubicBezTo>
                    <a:cubicBezTo>
                      <a:pt x="21653" y="9133"/>
                      <a:pt x="22068" y="8987"/>
                      <a:pt x="22376" y="8724"/>
                    </a:cubicBezTo>
                    <a:cubicBezTo>
                      <a:pt x="22925" y="8254"/>
                      <a:pt x="23146" y="7497"/>
                      <a:pt x="23003" y="6806"/>
                    </a:cubicBezTo>
                    <a:cubicBezTo>
                      <a:pt x="22859" y="6113"/>
                      <a:pt x="21971" y="5513"/>
                      <a:pt x="21384" y="5095"/>
                    </a:cubicBezTo>
                    <a:cubicBezTo>
                      <a:pt x="21135" y="3424"/>
                      <a:pt x="19635" y="2002"/>
                      <a:pt x="17898" y="1779"/>
                    </a:cubicBezTo>
                    <a:cubicBezTo>
                      <a:pt x="17780" y="1762"/>
                      <a:pt x="17659" y="1754"/>
                      <a:pt x="17536" y="1754"/>
                    </a:cubicBezTo>
                    <a:cubicBezTo>
                      <a:pt x="16898" y="1754"/>
                      <a:pt x="16237" y="1991"/>
                      <a:pt x="16018" y="2550"/>
                    </a:cubicBezTo>
                    <a:cubicBezTo>
                      <a:pt x="15757" y="1596"/>
                      <a:pt x="15026" y="722"/>
                      <a:pt x="14047" y="409"/>
                    </a:cubicBezTo>
                    <a:cubicBezTo>
                      <a:pt x="13817" y="334"/>
                      <a:pt x="13574" y="298"/>
                      <a:pt x="13331" y="298"/>
                    </a:cubicBezTo>
                    <a:cubicBezTo>
                      <a:pt x="12551" y="298"/>
                      <a:pt x="11768" y="669"/>
                      <a:pt x="11410" y="1335"/>
                    </a:cubicBezTo>
                    <a:cubicBezTo>
                      <a:pt x="11370" y="1036"/>
                      <a:pt x="11031" y="801"/>
                      <a:pt x="10718" y="774"/>
                    </a:cubicBezTo>
                    <a:cubicBezTo>
                      <a:pt x="10700" y="773"/>
                      <a:pt x="10682" y="772"/>
                      <a:pt x="10664" y="772"/>
                    </a:cubicBezTo>
                    <a:cubicBezTo>
                      <a:pt x="10381" y="772"/>
                      <a:pt x="10099" y="961"/>
                      <a:pt x="10013" y="1231"/>
                    </a:cubicBezTo>
                    <a:cubicBezTo>
                      <a:pt x="9908" y="774"/>
                      <a:pt x="9347" y="500"/>
                      <a:pt x="8904" y="291"/>
                    </a:cubicBezTo>
                    <a:cubicBezTo>
                      <a:pt x="8460" y="69"/>
                      <a:pt x="7950" y="4"/>
                      <a:pt x="7467" y="4"/>
                    </a:cubicBezTo>
                    <a:cubicBezTo>
                      <a:pt x="7411" y="2"/>
                      <a:pt x="7355"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Google Shape;1185;p51">
              <a:extLst>
                <a:ext uri="{FF2B5EF4-FFF2-40B4-BE49-F238E27FC236}">
                  <a16:creationId xmlns="" xmlns:a16="http://schemas.microsoft.com/office/drawing/2014/main" id="{3FB7BDFC-CD6F-41B8-A2B6-73338FDB87CE}"/>
                </a:ext>
              </a:extLst>
            </p:cNvPr>
            <p:cNvSpPr/>
            <p:nvPr/>
          </p:nvSpPr>
          <p:spPr>
            <a:xfrm>
              <a:off x="7309175" y="4239425"/>
              <a:ext cx="143100" cy="464700"/>
            </a:xfrm>
            <a:prstGeom prst="rect">
              <a:avLst/>
            </a:prstGeom>
            <a:solidFill>
              <a:srgbClr val="8C6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762;p43">
            <a:extLst>
              <a:ext uri="{FF2B5EF4-FFF2-40B4-BE49-F238E27FC236}">
                <a16:creationId xmlns="" xmlns:a16="http://schemas.microsoft.com/office/drawing/2014/main" id="{9D0BD6C2-D742-479A-AD70-0BFB3A4DF019}"/>
              </a:ext>
            </a:extLst>
          </p:cNvPr>
          <p:cNvGrpSpPr/>
          <p:nvPr/>
        </p:nvGrpSpPr>
        <p:grpSpPr>
          <a:xfrm>
            <a:off x="6328133" y="1817880"/>
            <a:ext cx="2886375" cy="3243567"/>
            <a:chOff x="6162993" y="1163872"/>
            <a:chExt cx="2886375" cy="3243567"/>
          </a:xfrm>
        </p:grpSpPr>
        <p:sp>
          <p:nvSpPr>
            <p:cNvPr id="12" name="Google Shape;763;p43">
              <a:extLst>
                <a:ext uri="{FF2B5EF4-FFF2-40B4-BE49-F238E27FC236}">
                  <a16:creationId xmlns="" xmlns:a16="http://schemas.microsoft.com/office/drawing/2014/main" id="{12E0C962-B18C-4430-9FE0-98697539533E}"/>
                </a:ext>
              </a:extLst>
            </p:cNvPr>
            <p:cNvSpPr/>
            <p:nvPr/>
          </p:nvSpPr>
          <p:spPr>
            <a:xfrm rot="2498877" flipH="1">
              <a:off x="6645218" y="2371354"/>
              <a:ext cx="1924030" cy="1598835"/>
            </a:xfrm>
            <a:custGeom>
              <a:avLst/>
              <a:gdLst/>
              <a:ahLst/>
              <a:cxnLst/>
              <a:rect l="l" t="t" r="r" b="b"/>
              <a:pathLst>
                <a:path w="21199" h="17616" extrusionOk="0">
                  <a:moveTo>
                    <a:pt x="21026" y="0"/>
                  </a:moveTo>
                  <a:cubicBezTo>
                    <a:pt x="20997" y="0"/>
                    <a:pt x="20966" y="13"/>
                    <a:pt x="20941" y="42"/>
                  </a:cubicBezTo>
                  <a:cubicBezTo>
                    <a:pt x="20209" y="838"/>
                    <a:pt x="19570" y="1699"/>
                    <a:pt x="18813" y="2457"/>
                  </a:cubicBezTo>
                  <a:cubicBezTo>
                    <a:pt x="18016" y="3240"/>
                    <a:pt x="17207" y="3985"/>
                    <a:pt x="16397" y="4742"/>
                  </a:cubicBezTo>
                  <a:cubicBezTo>
                    <a:pt x="15353" y="5720"/>
                    <a:pt x="14296" y="6700"/>
                    <a:pt x="13212" y="7652"/>
                  </a:cubicBezTo>
                  <a:cubicBezTo>
                    <a:pt x="13369" y="6660"/>
                    <a:pt x="13682" y="5682"/>
                    <a:pt x="13917" y="4716"/>
                  </a:cubicBezTo>
                  <a:cubicBezTo>
                    <a:pt x="14166" y="3645"/>
                    <a:pt x="14387" y="2718"/>
                    <a:pt x="15001" y="1791"/>
                  </a:cubicBezTo>
                  <a:cubicBezTo>
                    <a:pt x="15040" y="1733"/>
                    <a:pt x="14993" y="1675"/>
                    <a:pt x="14939" y="1675"/>
                  </a:cubicBezTo>
                  <a:cubicBezTo>
                    <a:pt x="14920" y="1675"/>
                    <a:pt x="14900" y="1683"/>
                    <a:pt x="14883" y="1699"/>
                  </a:cubicBezTo>
                  <a:lnTo>
                    <a:pt x="14752" y="1830"/>
                  </a:lnTo>
                  <a:lnTo>
                    <a:pt x="14752" y="1582"/>
                  </a:lnTo>
                  <a:cubicBezTo>
                    <a:pt x="14739" y="1503"/>
                    <a:pt x="14671" y="1460"/>
                    <a:pt x="14608" y="1460"/>
                  </a:cubicBezTo>
                  <a:cubicBezTo>
                    <a:pt x="14548" y="1460"/>
                    <a:pt x="14491" y="1499"/>
                    <a:pt x="14491" y="1582"/>
                  </a:cubicBezTo>
                  <a:cubicBezTo>
                    <a:pt x="14517" y="2261"/>
                    <a:pt x="14021" y="2796"/>
                    <a:pt x="13760" y="3384"/>
                  </a:cubicBezTo>
                  <a:cubicBezTo>
                    <a:pt x="13525" y="3945"/>
                    <a:pt x="13382" y="4545"/>
                    <a:pt x="13212" y="5133"/>
                  </a:cubicBezTo>
                  <a:cubicBezTo>
                    <a:pt x="12899" y="6216"/>
                    <a:pt x="12703" y="7444"/>
                    <a:pt x="12233" y="8502"/>
                  </a:cubicBezTo>
                  <a:cubicBezTo>
                    <a:pt x="11933" y="8749"/>
                    <a:pt x="11645" y="8998"/>
                    <a:pt x="11346" y="9245"/>
                  </a:cubicBezTo>
                  <a:cubicBezTo>
                    <a:pt x="11019" y="9520"/>
                    <a:pt x="10693" y="9781"/>
                    <a:pt x="10366" y="10042"/>
                  </a:cubicBezTo>
                  <a:cubicBezTo>
                    <a:pt x="9974" y="9245"/>
                    <a:pt x="9152" y="8580"/>
                    <a:pt x="8669" y="7887"/>
                  </a:cubicBezTo>
                  <a:cubicBezTo>
                    <a:pt x="7821" y="6700"/>
                    <a:pt x="7586" y="5355"/>
                    <a:pt x="7207" y="3985"/>
                  </a:cubicBezTo>
                  <a:cubicBezTo>
                    <a:pt x="7195" y="3943"/>
                    <a:pt x="7157" y="3923"/>
                    <a:pt x="7120" y="3923"/>
                  </a:cubicBezTo>
                  <a:cubicBezTo>
                    <a:pt x="7074" y="3923"/>
                    <a:pt x="7030" y="3953"/>
                    <a:pt x="7038" y="4011"/>
                  </a:cubicBezTo>
                  <a:cubicBezTo>
                    <a:pt x="7090" y="4859"/>
                    <a:pt x="7233" y="5734"/>
                    <a:pt x="7494" y="6543"/>
                  </a:cubicBezTo>
                  <a:cubicBezTo>
                    <a:pt x="7259" y="6347"/>
                    <a:pt x="7038" y="6126"/>
                    <a:pt x="6815" y="5891"/>
                  </a:cubicBezTo>
                  <a:cubicBezTo>
                    <a:pt x="6254" y="5264"/>
                    <a:pt x="5745" y="4716"/>
                    <a:pt x="4909" y="4481"/>
                  </a:cubicBezTo>
                  <a:cubicBezTo>
                    <a:pt x="4904" y="4480"/>
                    <a:pt x="4900" y="4479"/>
                    <a:pt x="4895" y="4479"/>
                  </a:cubicBezTo>
                  <a:cubicBezTo>
                    <a:pt x="4826" y="4479"/>
                    <a:pt x="4796" y="4574"/>
                    <a:pt x="4857" y="4611"/>
                  </a:cubicBezTo>
                  <a:cubicBezTo>
                    <a:pt x="5523" y="5029"/>
                    <a:pt x="6045" y="5551"/>
                    <a:pt x="6568" y="6152"/>
                  </a:cubicBezTo>
                  <a:cubicBezTo>
                    <a:pt x="6763" y="6387"/>
                    <a:pt x="6959" y="6622"/>
                    <a:pt x="7181" y="6831"/>
                  </a:cubicBezTo>
                  <a:cubicBezTo>
                    <a:pt x="7416" y="7052"/>
                    <a:pt x="7664" y="7209"/>
                    <a:pt x="7859" y="7444"/>
                  </a:cubicBezTo>
                  <a:cubicBezTo>
                    <a:pt x="7873" y="7496"/>
                    <a:pt x="7886" y="7535"/>
                    <a:pt x="7912" y="7574"/>
                  </a:cubicBezTo>
                  <a:cubicBezTo>
                    <a:pt x="8434" y="8619"/>
                    <a:pt x="9374" y="9376"/>
                    <a:pt x="9922" y="10381"/>
                  </a:cubicBezTo>
                  <a:cubicBezTo>
                    <a:pt x="8564" y="11438"/>
                    <a:pt x="7168" y="12457"/>
                    <a:pt x="5758" y="13436"/>
                  </a:cubicBezTo>
                  <a:cubicBezTo>
                    <a:pt x="3904" y="14742"/>
                    <a:pt x="2051" y="16164"/>
                    <a:pt x="79" y="17287"/>
                  </a:cubicBezTo>
                  <a:cubicBezTo>
                    <a:pt x="0" y="17327"/>
                    <a:pt x="14" y="17418"/>
                    <a:pt x="66" y="17457"/>
                  </a:cubicBezTo>
                  <a:cubicBezTo>
                    <a:pt x="79" y="17470"/>
                    <a:pt x="92" y="17483"/>
                    <a:pt x="105" y="17483"/>
                  </a:cubicBezTo>
                  <a:cubicBezTo>
                    <a:pt x="432" y="17574"/>
                    <a:pt x="749" y="17615"/>
                    <a:pt x="1056" y="17615"/>
                  </a:cubicBezTo>
                  <a:cubicBezTo>
                    <a:pt x="2651" y="17615"/>
                    <a:pt x="3990" y="16506"/>
                    <a:pt x="5184" y="15433"/>
                  </a:cubicBezTo>
                  <a:cubicBezTo>
                    <a:pt x="7011" y="13776"/>
                    <a:pt x="9074" y="12444"/>
                    <a:pt x="11006" y="10942"/>
                  </a:cubicBezTo>
                  <a:cubicBezTo>
                    <a:pt x="12834" y="9520"/>
                    <a:pt x="14544" y="7966"/>
                    <a:pt x="16162" y="6308"/>
                  </a:cubicBezTo>
                  <a:cubicBezTo>
                    <a:pt x="16985" y="5473"/>
                    <a:pt x="17781" y="4611"/>
                    <a:pt x="18538" y="3723"/>
                  </a:cubicBezTo>
                  <a:cubicBezTo>
                    <a:pt x="19074" y="3097"/>
                    <a:pt x="19609" y="2470"/>
                    <a:pt x="20053" y="1765"/>
                  </a:cubicBezTo>
                  <a:cubicBezTo>
                    <a:pt x="20484" y="1282"/>
                    <a:pt x="20876" y="773"/>
                    <a:pt x="21149" y="211"/>
                  </a:cubicBezTo>
                  <a:cubicBezTo>
                    <a:pt x="21199" y="113"/>
                    <a:pt x="21115" y="0"/>
                    <a:pt x="21026" y="0"/>
                  </a:cubicBezTo>
                  <a:close/>
                </a:path>
              </a:pathLst>
            </a:custGeom>
            <a:solidFill>
              <a:srgbClr val="8C6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64;p43">
              <a:extLst>
                <a:ext uri="{FF2B5EF4-FFF2-40B4-BE49-F238E27FC236}">
                  <a16:creationId xmlns="" xmlns:a16="http://schemas.microsoft.com/office/drawing/2014/main" id="{C5F7F082-C015-4563-A5E1-61D7EF4A3C70}"/>
                </a:ext>
              </a:extLst>
            </p:cNvPr>
            <p:cNvSpPr/>
            <p:nvPr/>
          </p:nvSpPr>
          <p:spPr>
            <a:xfrm>
              <a:off x="7731920" y="2466622"/>
              <a:ext cx="1317449" cy="967125"/>
            </a:xfrm>
            <a:custGeom>
              <a:avLst/>
              <a:gdLst/>
              <a:ahLst/>
              <a:cxnLst/>
              <a:rect l="l" t="t" r="r" b="b"/>
              <a:pathLst>
                <a:path w="20537" h="15076" extrusionOk="0">
                  <a:moveTo>
                    <a:pt x="12963" y="1"/>
                  </a:moveTo>
                  <a:cubicBezTo>
                    <a:pt x="12333" y="1"/>
                    <a:pt x="11705" y="168"/>
                    <a:pt x="11254" y="503"/>
                  </a:cubicBezTo>
                  <a:cubicBezTo>
                    <a:pt x="10615" y="986"/>
                    <a:pt x="10366" y="1834"/>
                    <a:pt x="10157" y="2500"/>
                  </a:cubicBezTo>
                  <a:cubicBezTo>
                    <a:pt x="9851" y="2066"/>
                    <a:pt x="9200" y="1787"/>
                    <a:pt x="8555" y="1787"/>
                  </a:cubicBezTo>
                  <a:cubicBezTo>
                    <a:pt x="8404" y="1787"/>
                    <a:pt x="8254" y="1802"/>
                    <a:pt x="8108" y="1834"/>
                  </a:cubicBezTo>
                  <a:cubicBezTo>
                    <a:pt x="7337" y="1991"/>
                    <a:pt x="6763" y="2605"/>
                    <a:pt x="6803" y="3205"/>
                  </a:cubicBezTo>
                  <a:cubicBezTo>
                    <a:pt x="6476" y="2944"/>
                    <a:pt x="6005" y="2805"/>
                    <a:pt x="5533" y="2805"/>
                  </a:cubicBezTo>
                  <a:cubicBezTo>
                    <a:pt x="5251" y="2805"/>
                    <a:pt x="4968" y="2855"/>
                    <a:pt x="4714" y="2957"/>
                  </a:cubicBezTo>
                  <a:cubicBezTo>
                    <a:pt x="4022" y="3232"/>
                    <a:pt x="3670" y="3937"/>
                    <a:pt x="4009" y="4459"/>
                  </a:cubicBezTo>
                  <a:cubicBezTo>
                    <a:pt x="3958" y="4453"/>
                    <a:pt x="3907" y="4451"/>
                    <a:pt x="3856" y="4451"/>
                  </a:cubicBezTo>
                  <a:cubicBezTo>
                    <a:pt x="3407" y="4451"/>
                    <a:pt x="2958" y="4651"/>
                    <a:pt x="2794" y="4967"/>
                  </a:cubicBezTo>
                  <a:cubicBezTo>
                    <a:pt x="2612" y="5333"/>
                    <a:pt x="2794" y="5777"/>
                    <a:pt x="3200" y="5999"/>
                  </a:cubicBezTo>
                  <a:cubicBezTo>
                    <a:pt x="3072" y="5939"/>
                    <a:pt x="2914" y="5906"/>
                    <a:pt x="2758" y="5906"/>
                  </a:cubicBezTo>
                  <a:cubicBezTo>
                    <a:pt x="2611" y="5906"/>
                    <a:pt x="2465" y="5936"/>
                    <a:pt x="2350" y="5999"/>
                  </a:cubicBezTo>
                  <a:cubicBezTo>
                    <a:pt x="2108" y="6114"/>
                    <a:pt x="2103" y="6454"/>
                    <a:pt x="2372" y="6529"/>
                  </a:cubicBezTo>
                  <a:lnTo>
                    <a:pt x="2372" y="6529"/>
                  </a:lnTo>
                  <a:cubicBezTo>
                    <a:pt x="2254" y="6501"/>
                    <a:pt x="2132" y="6487"/>
                    <a:pt x="2009" y="6487"/>
                  </a:cubicBezTo>
                  <a:cubicBezTo>
                    <a:pt x="1450" y="6487"/>
                    <a:pt x="864" y="6759"/>
                    <a:pt x="536" y="7108"/>
                  </a:cubicBezTo>
                  <a:cubicBezTo>
                    <a:pt x="119" y="7526"/>
                    <a:pt x="1" y="8088"/>
                    <a:pt x="40" y="8610"/>
                  </a:cubicBezTo>
                  <a:cubicBezTo>
                    <a:pt x="66" y="9002"/>
                    <a:pt x="171" y="9406"/>
                    <a:pt x="432" y="9745"/>
                  </a:cubicBezTo>
                  <a:cubicBezTo>
                    <a:pt x="706" y="10098"/>
                    <a:pt x="1149" y="10372"/>
                    <a:pt x="1659" y="10438"/>
                  </a:cubicBezTo>
                  <a:cubicBezTo>
                    <a:pt x="1267" y="10973"/>
                    <a:pt x="1346" y="11691"/>
                    <a:pt x="1854" y="12174"/>
                  </a:cubicBezTo>
                  <a:cubicBezTo>
                    <a:pt x="2242" y="12551"/>
                    <a:pt x="2868" y="12777"/>
                    <a:pt x="3496" y="12777"/>
                  </a:cubicBezTo>
                  <a:cubicBezTo>
                    <a:pt x="3673" y="12777"/>
                    <a:pt x="3850" y="12759"/>
                    <a:pt x="4022" y="12722"/>
                  </a:cubicBezTo>
                  <a:cubicBezTo>
                    <a:pt x="4375" y="13270"/>
                    <a:pt x="5040" y="13675"/>
                    <a:pt x="5811" y="13845"/>
                  </a:cubicBezTo>
                  <a:cubicBezTo>
                    <a:pt x="6069" y="13901"/>
                    <a:pt x="6337" y="13929"/>
                    <a:pt x="6604" y="13929"/>
                  </a:cubicBezTo>
                  <a:cubicBezTo>
                    <a:pt x="7145" y="13929"/>
                    <a:pt x="7684" y="13815"/>
                    <a:pt x="8147" y="13597"/>
                  </a:cubicBezTo>
                  <a:cubicBezTo>
                    <a:pt x="8160" y="14172"/>
                    <a:pt x="9022" y="14563"/>
                    <a:pt x="9713" y="14759"/>
                  </a:cubicBezTo>
                  <a:cubicBezTo>
                    <a:pt x="9986" y="14839"/>
                    <a:pt x="10284" y="14889"/>
                    <a:pt x="10582" y="14889"/>
                  </a:cubicBezTo>
                  <a:cubicBezTo>
                    <a:pt x="10769" y="14889"/>
                    <a:pt x="10956" y="14869"/>
                    <a:pt x="11137" y="14824"/>
                  </a:cubicBezTo>
                  <a:cubicBezTo>
                    <a:pt x="11593" y="14706"/>
                    <a:pt x="11985" y="14393"/>
                    <a:pt x="11985" y="14027"/>
                  </a:cubicBezTo>
                  <a:cubicBezTo>
                    <a:pt x="12598" y="14694"/>
                    <a:pt x="13684" y="15075"/>
                    <a:pt x="14757" y="15075"/>
                  </a:cubicBezTo>
                  <a:cubicBezTo>
                    <a:pt x="15238" y="15075"/>
                    <a:pt x="15717" y="14999"/>
                    <a:pt x="16150" y="14837"/>
                  </a:cubicBezTo>
                  <a:cubicBezTo>
                    <a:pt x="16411" y="14746"/>
                    <a:pt x="16659" y="14615"/>
                    <a:pt x="16829" y="14445"/>
                  </a:cubicBezTo>
                  <a:cubicBezTo>
                    <a:pt x="17103" y="14132"/>
                    <a:pt x="16777" y="13571"/>
                    <a:pt x="16489" y="13270"/>
                  </a:cubicBezTo>
                  <a:lnTo>
                    <a:pt x="16489" y="13270"/>
                  </a:lnTo>
                  <a:cubicBezTo>
                    <a:pt x="16669" y="13307"/>
                    <a:pt x="16855" y="13324"/>
                    <a:pt x="17040" y="13324"/>
                  </a:cubicBezTo>
                  <a:cubicBezTo>
                    <a:pt x="17852" y="13324"/>
                    <a:pt x="18671" y="12990"/>
                    <a:pt x="19074" y="12448"/>
                  </a:cubicBezTo>
                  <a:cubicBezTo>
                    <a:pt x="19583" y="11782"/>
                    <a:pt x="19505" y="10764"/>
                    <a:pt x="18787" y="10229"/>
                  </a:cubicBezTo>
                  <a:lnTo>
                    <a:pt x="18787" y="10229"/>
                  </a:lnTo>
                  <a:cubicBezTo>
                    <a:pt x="18925" y="10288"/>
                    <a:pt x="19079" y="10315"/>
                    <a:pt x="19235" y="10315"/>
                  </a:cubicBezTo>
                  <a:cubicBezTo>
                    <a:pt x="19594" y="10315"/>
                    <a:pt x="19965" y="10173"/>
                    <a:pt x="20183" y="9954"/>
                  </a:cubicBezTo>
                  <a:cubicBezTo>
                    <a:pt x="20497" y="9628"/>
                    <a:pt x="20536" y="9185"/>
                    <a:pt x="20406" y="8793"/>
                  </a:cubicBezTo>
                  <a:cubicBezTo>
                    <a:pt x="20262" y="8414"/>
                    <a:pt x="19975" y="8062"/>
                    <a:pt x="19687" y="7735"/>
                  </a:cubicBezTo>
                  <a:cubicBezTo>
                    <a:pt x="19479" y="7487"/>
                    <a:pt x="19205" y="7252"/>
                    <a:pt x="18839" y="7174"/>
                  </a:cubicBezTo>
                  <a:cubicBezTo>
                    <a:pt x="19623" y="6952"/>
                    <a:pt x="19779" y="6090"/>
                    <a:pt x="19335" y="5542"/>
                  </a:cubicBezTo>
                  <a:cubicBezTo>
                    <a:pt x="18892" y="4993"/>
                    <a:pt x="18056" y="4615"/>
                    <a:pt x="17285" y="4367"/>
                  </a:cubicBezTo>
                  <a:cubicBezTo>
                    <a:pt x="17403" y="3949"/>
                    <a:pt x="17221" y="3493"/>
                    <a:pt x="16815" y="3205"/>
                  </a:cubicBezTo>
                  <a:cubicBezTo>
                    <a:pt x="16513" y="2980"/>
                    <a:pt x="16115" y="2865"/>
                    <a:pt x="15710" y="2865"/>
                  </a:cubicBezTo>
                  <a:cubicBezTo>
                    <a:pt x="15573" y="2865"/>
                    <a:pt x="15436" y="2878"/>
                    <a:pt x="15301" y="2905"/>
                  </a:cubicBezTo>
                  <a:cubicBezTo>
                    <a:pt x="15797" y="2069"/>
                    <a:pt x="15510" y="986"/>
                    <a:pt x="14557" y="412"/>
                  </a:cubicBezTo>
                  <a:cubicBezTo>
                    <a:pt x="14110" y="138"/>
                    <a:pt x="13535" y="1"/>
                    <a:pt x="12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65;p43">
              <a:extLst>
                <a:ext uri="{FF2B5EF4-FFF2-40B4-BE49-F238E27FC236}">
                  <a16:creationId xmlns="" xmlns:a16="http://schemas.microsoft.com/office/drawing/2014/main" id="{69F5FB8A-8EAA-4937-8E07-D03900FACEBE}"/>
                </a:ext>
              </a:extLst>
            </p:cNvPr>
            <p:cNvSpPr/>
            <p:nvPr/>
          </p:nvSpPr>
          <p:spPr>
            <a:xfrm>
              <a:off x="6162993" y="1163872"/>
              <a:ext cx="2522683" cy="1383410"/>
            </a:xfrm>
            <a:custGeom>
              <a:avLst/>
              <a:gdLst/>
              <a:ahLst/>
              <a:cxnLst/>
              <a:rect l="l" t="t" r="r" b="b"/>
              <a:pathLst>
                <a:path w="23146" h="12693" extrusionOk="0">
                  <a:moveTo>
                    <a:pt x="7299" y="1"/>
                  </a:moveTo>
                  <a:cubicBezTo>
                    <a:pt x="6951" y="1"/>
                    <a:pt x="6607" y="39"/>
                    <a:pt x="6293" y="174"/>
                  </a:cubicBezTo>
                  <a:cubicBezTo>
                    <a:pt x="5692" y="421"/>
                    <a:pt x="5274" y="1022"/>
                    <a:pt x="5248" y="1649"/>
                  </a:cubicBezTo>
                  <a:cubicBezTo>
                    <a:pt x="4932" y="1382"/>
                    <a:pt x="4512" y="1225"/>
                    <a:pt x="4101" y="1225"/>
                  </a:cubicBezTo>
                  <a:cubicBezTo>
                    <a:pt x="3848" y="1225"/>
                    <a:pt x="3599" y="1284"/>
                    <a:pt x="3381" y="1414"/>
                  </a:cubicBezTo>
                  <a:cubicBezTo>
                    <a:pt x="2794" y="1753"/>
                    <a:pt x="2585" y="2615"/>
                    <a:pt x="3015" y="3111"/>
                  </a:cubicBezTo>
                  <a:cubicBezTo>
                    <a:pt x="2892" y="3012"/>
                    <a:pt x="2727" y="2967"/>
                    <a:pt x="2554" y="2967"/>
                  </a:cubicBezTo>
                  <a:cubicBezTo>
                    <a:pt x="2273" y="2967"/>
                    <a:pt x="1972" y="3086"/>
                    <a:pt x="1802" y="3281"/>
                  </a:cubicBezTo>
                  <a:cubicBezTo>
                    <a:pt x="1527" y="3594"/>
                    <a:pt x="1567" y="4129"/>
                    <a:pt x="1880" y="4404"/>
                  </a:cubicBezTo>
                  <a:cubicBezTo>
                    <a:pt x="1766" y="4364"/>
                    <a:pt x="1648" y="4345"/>
                    <a:pt x="1531" y="4345"/>
                  </a:cubicBezTo>
                  <a:cubicBezTo>
                    <a:pt x="766" y="4345"/>
                    <a:pt x="0" y="5135"/>
                    <a:pt x="0" y="5904"/>
                  </a:cubicBezTo>
                  <a:cubicBezTo>
                    <a:pt x="0" y="6792"/>
                    <a:pt x="796" y="7549"/>
                    <a:pt x="1684" y="7746"/>
                  </a:cubicBezTo>
                  <a:cubicBezTo>
                    <a:pt x="1475" y="8242"/>
                    <a:pt x="1658" y="8855"/>
                    <a:pt x="1997" y="9273"/>
                  </a:cubicBezTo>
                  <a:cubicBezTo>
                    <a:pt x="2583" y="10002"/>
                    <a:pt x="3528" y="10421"/>
                    <a:pt x="4475" y="10421"/>
                  </a:cubicBezTo>
                  <a:cubicBezTo>
                    <a:pt x="4816" y="10421"/>
                    <a:pt x="5158" y="10366"/>
                    <a:pt x="5483" y="10252"/>
                  </a:cubicBezTo>
                  <a:cubicBezTo>
                    <a:pt x="5588" y="10944"/>
                    <a:pt x="6084" y="11440"/>
                    <a:pt x="6697" y="11805"/>
                  </a:cubicBezTo>
                  <a:cubicBezTo>
                    <a:pt x="7323" y="12158"/>
                    <a:pt x="8028" y="12341"/>
                    <a:pt x="8733" y="12498"/>
                  </a:cubicBezTo>
                  <a:cubicBezTo>
                    <a:pt x="9210" y="12599"/>
                    <a:pt x="9686" y="12692"/>
                    <a:pt x="10168" y="12692"/>
                  </a:cubicBezTo>
                  <a:cubicBezTo>
                    <a:pt x="10307" y="12692"/>
                    <a:pt x="10447" y="12684"/>
                    <a:pt x="10587" y="12667"/>
                  </a:cubicBezTo>
                  <a:cubicBezTo>
                    <a:pt x="11201" y="12602"/>
                    <a:pt x="11828" y="12289"/>
                    <a:pt x="12115" y="11767"/>
                  </a:cubicBezTo>
                  <a:cubicBezTo>
                    <a:pt x="12728" y="12263"/>
                    <a:pt x="13473" y="12576"/>
                    <a:pt x="14269" y="12589"/>
                  </a:cubicBezTo>
                  <a:cubicBezTo>
                    <a:pt x="14543" y="12589"/>
                    <a:pt x="14830" y="12562"/>
                    <a:pt x="15065" y="12432"/>
                  </a:cubicBezTo>
                  <a:cubicBezTo>
                    <a:pt x="15327" y="12289"/>
                    <a:pt x="15509" y="12054"/>
                    <a:pt x="15666" y="11819"/>
                  </a:cubicBezTo>
                  <a:cubicBezTo>
                    <a:pt x="15979" y="11361"/>
                    <a:pt x="16227" y="10879"/>
                    <a:pt x="16436" y="10369"/>
                  </a:cubicBezTo>
                  <a:cubicBezTo>
                    <a:pt x="17010" y="10644"/>
                    <a:pt x="17585" y="10891"/>
                    <a:pt x="18225" y="10944"/>
                  </a:cubicBezTo>
                  <a:cubicBezTo>
                    <a:pt x="18308" y="10952"/>
                    <a:pt x="18393" y="10957"/>
                    <a:pt x="18478" y="10957"/>
                  </a:cubicBezTo>
                  <a:cubicBezTo>
                    <a:pt x="19043" y="10957"/>
                    <a:pt x="19620" y="10764"/>
                    <a:pt x="19961" y="10343"/>
                  </a:cubicBezTo>
                  <a:cubicBezTo>
                    <a:pt x="20274" y="9939"/>
                    <a:pt x="20340" y="9391"/>
                    <a:pt x="20392" y="8881"/>
                  </a:cubicBezTo>
                  <a:cubicBezTo>
                    <a:pt x="20642" y="9053"/>
                    <a:pt x="20941" y="9133"/>
                    <a:pt x="21244" y="9133"/>
                  </a:cubicBezTo>
                  <a:cubicBezTo>
                    <a:pt x="21653" y="9133"/>
                    <a:pt x="22068" y="8987"/>
                    <a:pt x="22376" y="8724"/>
                  </a:cubicBezTo>
                  <a:cubicBezTo>
                    <a:pt x="22925" y="8254"/>
                    <a:pt x="23146" y="7497"/>
                    <a:pt x="23003" y="6806"/>
                  </a:cubicBezTo>
                  <a:cubicBezTo>
                    <a:pt x="22859" y="6113"/>
                    <a:pt x="21971" y="5513"/>
                    <a:pt x="21384" y="5095"/>
                  </a:cubicBezTo>
                  <a:cubicBezTo>
                    <a:pt x="21135" y="3424"/>
                    <a:pt x="19635" y="2002"/>
                    <a:pt x="17898" y="1779"/>
                  </a:cubicBezTo>
                  <a:cubicBezTo>
                    <a:pt x="17780" y="1762"/>
                    <a:pt x="17659" y="1754"/>
                    <a:pt x="17536" y="1754"/>
                  </a:cubicBezTo>
                  <a:cubicBezTo>
                    <a:pt x="16898" y="1754"/>
                    <a:pt x="16237" y="1991"/>
                    <a:pt x="16018" y="2550"/>
                  </a:cubicBezTo>
                  <a:cubicBezTo>
                    <a:pt x="15757" y="1596"/>
                    <a:pt x="15026" y="722"/>
                    <a:pt x="14047" y="409"/>
                  </a:cubicBezTo>
                  <a:cubicBezTo>
                    <a:pt x="13817" y="334"/>
                    <a:pt x="13574" y="298"/>
                    <a:pt x="13331" y="298"/>
                  </a:cubicBezTo>
                  <a:cubicBezTo>
                    <a:pt x="12551" y="298"/>
                    <a:pt x="11768" y="669"/>
                    <a:pt x="11410" y="1335"/>
                  </a:cubicBezTo>
                  <a:cubicBezTo>
                    <a:pt x="11370" y="1036"/>
                    <a:pt x="11031" y="801"/>
                    <a:pt x="10718" y="774"/>
                  </a:cubicBezTo>
                  <a:cubicBezTo>
                    <a:pt x="10700" y="773"/>
                    <a:pt x="10682" y="772"/>
                    <a:pt x="10664" y="772"/>
                  </a:cubicBezTo>
                  <a:cubicBezTo>
                    <a:pt x="10381" y="772"/>
                    <a:pt x="10099" y="961"/>
                    <a:pt x="10013" y="1231"/>
                  </a:cubicBezTo>
                  <a:cubicBezTo>
                    <a:pt x="9908" y="774"/>
                    <a:pt x="9347" y="500"/>
                    <a:pt x="8904" y="291"/>
                  </a:cubicBezTo>
                  <a:cubicBezTo>
                    <a:pt x="8460" y="69"/>
                    <a:pt x="7950" y="4"/>
                    <a:pt x="7467" y="4"/>
                  </a:cubicBezTo>
                  <a:cubicBezTo>
                    <a:pt x="7411" y="2"/>
                    <a:pt x="7355" y="1"/>
                    <a:pt x="7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983;p48">
            <a:extLst>
              <a:ext uri="{FF2B5EF4-FFF2-40B4-BE49-F238E27FC236}">
                <a16:creationId xmlns="" xmlns:a16="http://schemas.microsoft.com/office/drawing/2014/main" id="{4030EAC6-9A09-417E-BEE0-4965650ED5E3}"/>
              </a:ext>
            </a:extLst>
          </p:cNvPr>
          <p:cNvSpPr/>
          <p:nvPr/>
        </p:nvSpPr>
        <p:spPr>
          <a:xfrm>
            <a:off x="8700427" y="0"/>
            <a:ext cx="300778" cy="353699"/>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1;p43">
            <a:extLst>
              <a:ext uri="{FF2B5EF4-FFF2-40B4-BE49-F238E27FC236}">
                <a16:creationId xmlns="" xmlns:a16="http://schemas.microsoft.com/office/drawing/2014/main" id="{30A62BC4-CB04-42CC-A4AA-56105126C32C}"/>
              </a:ext>
            </a:extLst>
          </p:cNvPr>
          <p:cNvSpPr/>
          <p:nvPr/>
        </p:nvSpPr>
        <p:spPr>
          <a:xfrm>
            <a:off x="4275584" y="504941"/>
            <a:ext cx="3189538" cy="827175"/>
          </a:xfrm>
          <a:custGeom>
            <a:avLst/>
            <a:gdLst/>
            <a:ahLst/>
            <a:cxnLst/>
            <a:rect l="l" t="t" r="r" b="b"/>
            <a:pathLst>
              <a:path w="179895" h="46654" extrusionOk="0">
                <a:moveTo>
                  <a:pt x="65482" y="0"/>
                </a:moveTo>
                <a:cubicBezTo>
                  <a:pt x="65167" y="0"/>
                  <a:pt x="64852" y="23"/>
                  <a:pt x="64539" y="70"/>
                </a:cubicBezTo>
                <a:cubicBezTo>
                  <a:pt x="61719" y="487"/>
                  <a:pt x="59506" y="2742"/>
                  <a:pt x="58066" y="5206"/>
                </a:cubicBezTo>
                <a:cubicBezTo>
                  <a:pt x="55121" y="10258"/>
                  <a:pt x="54642" y="16647"/>
                  <a:pt x="56772" y="22054"/>
                </a:cubicBezTo>
                <a:cubicBezTo>
                  <a:pt x="55444" y="22154"/>
                  <a:pt x="54682" y="24000"/>
                  <a:pt x="55443" y="25045"/>
                </a:cubicBezTo>
                <a:lnTo>
                  <a:pt x="55443" y="25045"/>
                </a:lnTo>
                <a:cubicBezTo>
                  <a:pt x="54902" y="24460"/>
                  <a:pt x="54109" y="24179"/>
                  <a:pt x="53308" y="24179"/>
                </a:cubicBezTo>
                <a:cubicBezTo>
                  <a:pt x="52217" y="24179"/>
                  <a:pt x="51111" y="24701"/>
                  <a:pt x="50612" y="25687"/>
                </a:cubicBezTo>
                <a:cubicBezTo>
                  <a:pt x="49427" y="23604"/>
                  <a:pt x="47363" y="21781"/>
                  <a:pt x="44988" y="21781"/>
                </a:cubicBezTo>
                <a:cubicBezTo>
                  <a:pt x="44935" y="21781"/>
                  <a:pt x="44882" y="21782"/>
                  <a:pt x="44829" y="21784"/>
                </a:cubicBezTo>
                <a:cubicBezTo>
                  <a:pt x="42464" y="21884"/>
                  <a:pt x="40374" y="24645"/>
                  <a:pt x="41454" y="26696"/>
                </a:cubicBezTo>
                <a:lnTo>
                  <a:pt x="41454" y="26696"/>
                </a:lnTo>
                <a:cubicBezTo>
                  <a:pt x="41016" y="26039"/>
                  <a:pt x="40253" y="25741"/>
                  <a:pt x="39466" y="25741"/>
                </a:cubicBezTo>
                <a:cubicBezTo>
                  <a:pt x="38206" y="25741"/>
                  <a:pt x="36885" y="26508"/>
                  <a:pt x="36748" y="27797"/>
                </a:cubicBezTo>
                <a:lnTo>
                  <a:pt x="36748" y="27797"/>
                </a:lnTo>
                <a:cubicBezTo>
                  <a:pt x="36873" y="24832"/>
                  <a:pt x="33387" y="23015"/>
                  <a:pt x="30422" y="22828"/>
                </a:cubicBezTo>
                <a:cubicBezTo>
                  <a:pt x="30151" y="22810"/>
                  <a:pt x="29877" y="22801"/>
                  <a:pt x="29602" y="22801"/>
                </a:cubicBezTo>
                <a:cubicBezTo>
                  <a:pt x="27522" y="22801"/>
                  <a:pt x="25376" y="23325"/>
                  <a:pt x="24012" y="24874"/>
                </a:cubicBezTo>
                <a:cubicBezTo>
                  <a:pt x="22647" y="26404"/>
                  <a:pt x="22635" y="29142"/>
                  <a:pt x="24119" y="30392"/>
                </a:cubicBezTo>
                <a:lnTo>
                  <a:pt x="24119" y="30392"/>
                </a:lnTo>
                <a:cubicBezTo>
                  <a:pt x="23724" y="30219"/>
                  <a:pt x="23289" y="30132"/>
                  <a:pt x="22852" y="30132"/>
                </a:cubicBezTo>
                <a:cubicBezTo>
                  <a:pt x="22175" y="30132"/>
                  <a:pt x="21496" y="30341"/>
                  <a:pt x="20963" y="30762"/>
                </a:cubicBezTo>
                <a:cubicBezTo>
                  <a:pt x="19899" y="31597"/>
                  <a:pt x="19524" y="33245"/>
                  <a:pt x="20128" y="34478"/>
                </a:cubicBezTo>
                <a:cubicBezTo>
                  <a:pt x="19447" y="33725"/>
                  <a:pt x="18418" y="33194"/>
                  <a:pt x="17435" y="33194"/>
                </a:cubicBezTo>
                <a:cubicBezTo>
                  <a:pt x="16973" y="33194"/>
                  <a:pt x="16520" y="33312"/>
                  <a:pt x="16119" y="33579"/>
                </a:cubicBezTo>
                <a:cubicBezTo>
                  <a:pt x="14893" y="34391"/>
                  <a:pt x="15261" y="36858"/>
                  <a:pt x="16728" y="36858"/>
                </a:cubicBezTo>
                <a:cubicBezTo>
                  <a:pt x="16731" y="36858"/>
                  <a:pt x="16733" y="36858"/>
                  <a:pt x="16736" y="36858"/>
                </a:cubicBezTo>
                <a:lnTo>
                  <a:pt x="16736" y="36858"/>
                </a:lnTo>
                <a:cubicBezTo>
                  <a:pt x="14614" y="36880"/>
                  <a:pt x="13904" y="37297"/>
                  <a:pt x="12174" y="38236"/>
                </a:cubicBezTo>
                <a:cubicBezTo>
                  <a:pt x="11182" y="38785"/>
                  <a:pt x="10052" y="39077"/>
                  <a:pt x="8923" y="39077"/>
                </a:cubicBezTo>
                <a:cubicBezTo>
                  <a:pt x="8293" y="39077"/>
                  <a:pt x="7664" y="38986"/>
                  <a:pt x="7058" y="38799"/>
                </a:cubicBezTo>
                <a:cubicBezTo>
                  <a:pt x="6488" y="38614"/>
                  <a:pt x="5872" y="38350"/>
                  <a:pt x="5286" y="38350"/>
                </a:cubicBezTo>
                <a:cubicBezTo>
                  <a:pt x="5079" y="38350"/>
                  <a:pt x="4875" y="38383"/>
                  <a:pt x="4678" y="38465"/>
                </a:cubicBezTo>
                <a:cubicBezTo>
                  <a:pt x="4616" y="38779"/>
                  <a:pt x="4532" y="39091"/>
                  <a:pt x="4469" y="39405"/>
                </a:cubicBezTo>
                <a:cubicBezTo>
                  <a:pt x="3489" y="39425"/>
                  <a:pt x="2506" y="39425"/>
                  <a:pt x="1526" y="39447"/>
                </a:cubicBezTo>
                <a:cubicBezTo>
                  <a:pt x="1192" y="39447"/>
                  <a:pt x="836" y="39467"/>
                  <a:pt x="544" y="39614"/>
                </a:cubicBezTo>
                <a:cubicBezTo>
                  <a:pt x="231" y="39760"/>
                  <a:pt x="1" y="40094"/>
                  <a:pt x="84" y="40408"/>
                </a:cubicBezTo>
                <a:cubicBezTo>
                  <a:pt x="190" y="40909"/>
                  <a:pt x="816" y="41012"/>
                  <a:pt x="1317" y="41012"/>
                </a:cubicBezTo>
                <a:cubicBezTo>
                  <a:pt x="5275" y="41107"/>
                  <a:pt x="8966" y="41589"/>
                  <a:pt x="12733" y="41589"/>
                </a:cubicBezTo>
                <a:cubicBezTo>
                  <a:pt x="14828" y="41589"/>
                  <a:pt x="16947" y="41440"/>
                  <a:pt x="19148" y="40992"/>
                </a:cubicBezTo>
                <a:cubicBezTo>
                  <a:pt x="21383" y="44282"/>
                  <a:pt x="25117" y="45967"/>
                  <a:pt x="28856" y="45967"/>
                </a:cubicBezTo>
                <a:cubicBezTo>
                  <a:pt x="31926" y="45967"/>
                  <a:pt x="35000" y="44831"/>
                  <a:pt x="37249" y="42516"/>
                </a:cubicBezTo>
                <a:cubicBezTo>
                  <a:pt x="37500" y="42265"/>
                  <a:pt x="37772" y="41994"/>
                  <a:pt x="38126" y="41994"/>
                </a:cubicBezTo>
                <a:cubicBezTo>
                  <a:pt x="38143" y="41992"/>
                  <a:pt x="38160" y="41991"/>
                  <a:pt x="38177" y="41991"/>
                </a:cubicBezTo>
                <a:cubicBezTo>
                  <a:pt x="38349" y="41991"/>
                  <a:pt x="38519" y="42084"/>
                  <a:pt x="38691" y="42140"/>
                </a:cubicBezTo>
                <a:cubicBezTo>
                  <a:pt x="39095" y="42302"/>
                  <a:pt x="39526" y="42378"/>
                  <a:pt x="39959" y="42378"/>
                </a:cubicBezTo>
                <a:cubicBezTo>
                  <a:pt x="41423" y="42378"/>
                  <a:pt x="42908" y="41506"/>
                  <a:pt x="43471" y="40135"/>
                </a:cubicBezTo>
                <a:cubicBezTo>
                  <a:pt x="43655" y="41339"/>
                  <a:pt x="44894" y="42183"/>
                  <a:pt x="46099" y="42183"/>
                </a:cubicBezTo>
                <a:cubicBezTo>
                  <a:pt x="46128" y="42183"/>
                  <a:pt x="46156" y="42182"/>
                  <a:pt x="46185" y="42181"/>
                </a:cubicBezTo>
                <a:cubicBezTo>
                  <a:pt x="47418" y="42140"/>
                  <a:pt x="48545" y="41346"/>
                  <a:pt x="49255" y="40344"/>
                </a:cubicBezTo>
                <a:cubicBezTo>
                  <a:pt x="51468" y="42413"/>
                  <a:pt x="54504" y="43602"/>
                  <a:pt x="57525" y="43602"/>
                </a:cubicBezTo>
                <a:cubicBezTo>
                  <a:pt x="57552" y="43602"/>
                  <a:pt x="57580" y="43601"/>
                  <a:pt x="57607" y="43601"/>
                </a:cubicBezTo>
                <a:cubicBezTo>
                  <a:pt x="59757" y="43601"/>
                  <a:pt x="61886" y="42997"/>
                  <a:pt x="63724" y="41911"/>
                </a:cubicBezTo>
                <a:cubicBezTo>
                  <a:pt x="64079" y="41722"/>
                  <a:pt x="67796" y="38883"/>
                  <a:pt x="67649" y="38737"/>
                </a:cubicBezTo>
                <a:lnTo>
                  <a:pt x="67649" y="38737"/>
                </a:lnTo>
                <a:cubicBezTo>
                  <a:pt x="68194" y="39256"/>
                  <a:pt x="68935" y="39502"/>
                  <a:pt x="69683" y="39502"/>
                </a:cubicBezTo>
                <a:cubicBezTo>
                  <a:pt x="70743" y="39502"/>
                  <a:pt x="71817" y="39008"/>
                  <a:pt x="72368" y="38089"/>
                </a:cubicBezTo>
                <a:cubicBezTo>
                  <a:pt x="73328" y="39551"/>
                  <a:pt x="74978" y="40491"/>
                  <a:pt x="76710" y="40658"/>
                </a:cubicBezTo>
                <a:cubicBezTo>
                  <a:pt x="76763" y="40663"/>
                  <a:pt x="76878" y="40667"/>
                  <a:pt x="77038" y="40667"/>
                </a:cubicBezTo>
                <a:cubicBezTo>
                  <a:pt x="78151" y="40667"/>
                  <a:pt x="81443" y="40494"/>
                  <a:pt x="80974" y="39498"/>
                </a:cubicBezTo>
                <a:lnTo>
                  <a:pt x="80974" y="39498"/>
                </a:lnTo>
                <a:cubicBezTo>
                  <a:pt x="82226" y="42093"/>
                  <a:pt x="85137" y="43666"/>
                  <a:pt x="88003" y="43666"/>
                </a:cubicBezTo>
                <a:cubicBezTo>
                  <a:pt x="89210" y="43666"/>
                  <a:pt x="90409" y="43387"/>
                  <a:pt x="91473" y="42788"/>
                </a:cubicBezTo>
                <a:cubicBezTo>
                  <a:pt x="93138" y="45186"/>
                  <a:pt x="96042" y="46654"/>
                  <a:pt x="98971" y="46654"/>
                </a:cubicBezTo>
                <a:cubicBezTo>
                  <a:pt x="99381" y="46654"/>
                  <a:pt x="99792" y="46625"/>
                  <a:pt x="100200" y="46566"/>
                </a:cubicBezTo>
                <a:cubicBezTo>
                  <a:pt x="103499" y="46107"/>
                  <a:pt x="106442" y="43623"/>
                  <a:pt x="107486" y="40469"/>
                </a:cubicBezTo>
                <a:cubicBezTo>
                  <a:pt x="109305" y="41535"/>
                  <a:pt x="111412" y="42074"/>
                  <a:pt x="113519" y="42074"/>
                </a:cubicBezTo>
                <a:cubicBezTo>
                  <a:pt x="115500" y="42074"/>
                  <a:pt x="117480" y="41598"/>
                  <a:pt x="119220" y="40636"/>
                </a:cubicBezTo>
                <a:lnTo>
                  <a:pt x="119220" y="40636"/>
                </a:lnTo>
                <a:cubicBezTo>
                  <a:pt x="118976" y="42220"/>
                  <a:pt x="120567" y="43623"/>
                  <a:pt x="122091" y="43623"/>
                </a:cubicBezTo>
                <a:cubicBezTo>
                  <a:pt x="122517" y="43623"/>
                  <a:pt x="122938" y="43514"/>
                  <a:pt x="123312" y="43267"/>
                </a:cubicBezTo>
                <a:cubicBezTo>
                  <a:pt x="123782" y="44087"/>
                  <a:pt x="124664" y="44452"/>
                  <a:pt x="125582" y="44452"/>
                </a:cubicBezTo>
                <a:cubicBezTo>
                  <a:pt x="127072" y="44452"/>
                  <a:pt x="128656" y="43490"/>
                  <a:pt x="128721" y="41953"/>
                </a:cubicBezTo>
                <a:cubicBezTo>
                  <a:pt x="129256" y="42641"/>
                  <a:pt x="130093" y="42955"/>
                  <a:pt x="130950" y="42955"/>
                </a:cubicBezTo>
                <a:cubicBezTo>
                  <a:pt x="132330" y="42955"/>
                  <a:pt x="133764" y="42140"/>
                  <a:pt x="134086" y="40762"/>
                </a:cubicBezTo>
                <a:cubicBezTo>
                  <a:pt x="134538" y="41758"/>
                  <a:pt x="135640" y="42174"/>
                  <a:pt x="136760" y="42174"/>
                </a:cubicBezTo>
                <a:cubicBezTo>
                  <a:pt x="137142" y="42174"/>
                  <a:pt x="137525" y="42126"/>
                  <a:pt x="137886" y="42036"/>
                </a:cubicBezTo>
                <a:cubicBezTo>
                  <a:pt x="139306" y="41702"/>
                  <a:pt x="140600" y="40909"/>
                  <a:pt x="142042" y="40720"/>
                </a:cubicBezTo>
                <a:cubicBezTo>
                  <a:pt x="142310" y="40685"/>
                  <a:pt x="142583" y="40670"/>
                  <a:pt x="142859" y="40670"/>
                </a:cubicBezTo>
                <a:cubicBezTo>
                  <a:pt x="144658" y="40670"/>
                  <a:pt x="146583" y="41316"/>
                  <a:pt x="148280" y="41316"/>
                </a:cubicBezTo>
                <a:cubicBezTo>
                  <a:pt x="149257" y="41316"/>
                  <a:pt x="150157" y="41102"/>
                  <a:pt x="150914" y="40428"/>
                </a:cubicBezTo>
                <a:cubicBezTo>
                  <a:pt x="154026" y="40553"/>
                  <a:pt x="157116" y="40678"/>
                  <a:pt x="160206" y="40825"/>
                </a:cubicBezTo>
                <a:cubicBezTo>
                  <a:pt x="164945" y="41012"/>
                  <a:pt x="169705" y="41221"/>
                  <a:pt x="174446" y="41410"/>
                </a:cubicBezTo>
                <a:cubicBezTo>
                  <a:pt x="174919" y="41427"/>
                  <a:pt x="175386" y="41435"/>
                  <a:pt x="175852" y="41435"/>
                </a:cubicBezTo>
                <a:cubicBezTo>
                  <a:pt x="177031" y="41435"/>
                  <a:pt x="178196" y="41386"/>
                  <a:pt x="179393" y="41326"/>
                </a:cubicBezTo>
                <a:cubicBezTo>
                  <a:pt x="179477" y="41326"/>
                  <a:pt x="179582" y="41326"/>
                  <a:pt x="179666" y="41263"/>
                </a:cubicBezTo>
                <a:cubicBezTo>
                  <a:pt x="179894" y="41159"/>
                  <a:pt x="179894" y="40825"/>
                  <a:pt x="179749" y="40616"/>
                </a:cubicBezTo>
                <a:cubicBezTo>
                  <a:pt x="179582" y="40428"/>
                  <a:pt x="179331" y="40344"/>
                  <a:pt x="179101" y="40282"/>
                </a:cubicBezTo>
                <a:cubicBezTo>
                  <a:pt x="178638" y="40174"/>
                  <a:pt x="178164" y="40112"/>
                  <a:pt x="177686" y="40112"/>
                </a:cubicBezTo>
                <a:cubicBezTo>
                  <a:pt x="177518" y="40112"/>
                  <a:pt x="177349" y="40119"/>
                  <a:pt x="177180" y="40135"/>
                </a:cubicBezTo>
                <a:cubicBezTo>
                  <a:pt x="177031" y="40143"/>
                  <a:pt x="176874" y="40156"/>
                  <a:pt x="176720" y="40156"/>
                </a:cubicBezTo>
                <a:cubicBezTo>
                  <a:pt x="176444" y="40156"/>
                  <a:pt x="176179" y="40114"/>
                  <a:pt x="175991" y="39927"/>
                </a:cubicBezTo>
                <a:cubicBezTo>
                  <a:pt x="175677" y="39614"/>
                  <a:pt x="175719" y="39091"/>
                  <a:pt x="175426" y="38757"/>
                </a:cubicBezTo>
                <a:cubicBezTo>
                  <a:pt x="175231" y="38535"/>
                  <a:pt x="174935" y="38479"/>
                  <a:pt x="174623" y="38479"/>
                </a:cubicBezTo>
                <a:cubicBezTo>
                  <a:pt x="174467" y="38479"/>
                  <a:pt x="174307" y="38493"/>
                  <a:pt x="174153" y="38507"/>
                </a:cubicBezTo>
                <a:cubicBezTo>
                  <a:pt x="173026" y="38654"/>
                  <a:pt x="171877" y="38779"/>
                  <a:pt x="170749" y="38924"/>
                </a:cubicBezTo>
                <a:cubicBezTo>
                  <a:pt x="170656" y="38934"/>
                  <a:pt x="170559" y="38943"/>
                  <a:pt x="170464" y="38943"/>
                </a:cubicBezTo>
                <a:cubicBezTo>
                  <a:pt x="170345" y="38943"/>
                  <a:pt x="170228" y="38929"/>
                  <a:pt x="170123" y="38883"/>
                </a:cubicBezTo>
                <a:cubicBezTo>
                  <a:pt x="169914" y="38799"/>
                  <a:pt x="169789" y="38590"/>
                  <a:pt x="169664" y="38423"/>
                </a:cubicBezTo>
                <a:cubicBezTo>
                  <a:pt x="168620" y="37087"/>
                  <a:pt x="167222" y="37338"/>
                  <a:pt x="165760" y="37003"/>
                </a:cubicBezTo>
                <a:cubicBezTo>
                  <a:pt x="163674" y="36583"/>
                  <a:pt x="161545" y="36153"/>
                  <a:pt x="159427" y="36153"/>
                </a:cubicBezTo>
                <a:cubicBezTo>
                  <a:pt x="158599" y="36153"/>
                  <a:pt x="157771" y="36219"/>
                  <a:pt x="156949" y="36377"/>
                </a:cubicBezTo>
                <a:cubicBezTo>
                  <a:pt x="156130" y="36529"/>
                  <a:pt x="155299" y="36769"/>
                  <a:pt x="154490" y="36769"/>
                </a:cubicBezTo>
                <a:cubicBezTo>
                  <a:pt x="154185" y="36769"/>
                  <a:pt x="153884" y="36735"/>
                  <a:pt x="153587" y="36649"/>
                </a:cubicBezTo>
                <a:cubicBezTo>
                  <a:pt x="152626" y="36377"/>
                  <a:pt x="151917" y="35647"/>
                  <a:pt x="151081" y="35104"/>
                </a:cubicBezTo>
                <a:cubicBezTo>
                  <a:pt x="149501" y="34112"/>
                  <a:pt x="147584" y="33933"/>
                  <a:pt x="145698" y="33933"/>
                </a:cubicBezTo>
                <a:cubicBezTo>
                  <a:pt x="145241" y="33933"/>
                  <a:pt x="144786" y="33943"/>
                  <a:pt x="144338" y="33955"/>
                </a:cubicBezTo>
                <a:cubicBezTo>
                  <a:pt x="141728" y="33997"/>
                  <a:pt x="138596" y="34415"/>
                  <a:pt x="137594" y="36816"/>
                </a:cubicBezTo>
                <a:cubicBezTo>
                  <a:pt x="136698" y="36228"/>
                  <a:pt x="135635" y="35945"/>
                  <a:pt x="134569" y="35945"/>
                </a:cubicBezTo>
                <a:cubicBezTo>
                  <a:pt x="132950" y="35945"/>
                  <a:pt x="131323" y="36597"/>
                  <a:pt x="130266" y="37819"/>
                </a:cubicBezTo>
                <a:cubicBezTo>
                  <a:pt x="129729" y="35792"/>
                  <a:pt x="127699" y="34257"/>
                  <a:pt x="125596" y="34257"/>
                </a:cubicBezTo>
                <a:cubicBezTo>
                  <a:pt x="125489" y="34257"/>
                  <a:pt x="125382" y="34261"/>
                  <a:pt x="125275" y="34269"/>
                </a:cubicBezTo>
                <a:cubicBezTo>
                  <a:pt x="125651" y="32160"/>
                  <a:pt x="123418" y="30322"/>
                  <a:pt x="121288" y="30280"/>
                </a:cubicBezTo>
                <a:cubicBezTo>
                  <a:pt x="121233" y="30279"/>
                  <a:pt x="121178" y="30278"/>
                  <a:pt x="121123" y="30278"/>
                </a:cubicBezTo>
                <a:cubicBezTo>
                  <a:pt x="119166" y="30278"/>
                  <a:pt x="117350" y="31280"/>
                  <a:pt x="115643" y="32302"/>
                </a:cubicBezTo>
                <a:lnTo>
                  <a:pt x="115643" y="32302"/>
                </a:lnTo>
                <a:cubicBezTo>
                  <a:pt x="116291" y="31751"/>
                  <a:pt x="116073" y="30487"/>
                  <a:pt x="115442" y="29801"/>
                </a:cubicBezTo>
                <a:cubicBezTo>
                  <a:pt x="114732" y="29028"/>
                  <a:pt x="113708" y="28527"/>
                  <a:pt x="113229" y="27608"/>
                </a:cubicBezTo>
                <a:cubicBezTo>
                  <a:pt x="112894" y="26982"/>
                  <a:pt x="112873" y="26230"/>
                  <a:pt x="112686" y="25542"/>
                </a:cubicBezTo>
                <a:cubicBezTo>
                  <a:pt x="112172" y="23658"/>
                  <a:pt x="110180" y="22531"/>
                  <a:pt x="108256" y="22531"/>
                </a:cubicBezTo>
                <a:cubicBezTo>
                  <a:pt x="107128" y="22531"/>
                  <a:pt x="106024" y="22918"/>
                  <a:pt x="105253" y="23766"/>
                </a:cubicBezTo>
                <a:cubicBezTo>
                  <a:pt x="105796" y="21199"/>
                  <a:pt x="105169" y="18212"/>
                  <a:pt x="103081" y="16647"/>
                </a:cubicBezTo>
                <a:cubicBezTo>
                  <a:pt x="102321" y="16083"/>
                  <a:pt x="101365" y="15811"/>
                  <a:pt x="100416" y="15811"/>
                </a:cubicBezTo>
                <a:cubicBezTo>
                  <a:pt x="98732" y="15811"/>
                  <a:pt x="97067" y="16666"/>
                  <a:pt x="96545" y="18254"/>
                </a:cubicBezTo>
                <a:cubicBezTo>
                  <a:pt x="95819" y="17441"/>
                  <a:pt x="94748" y="17056"/>
                  <a:pt x="93664" y="17056"/>
                </a:cubicBezTo>
                <a:cubicBezTo>
                  <a:pt x="92162" y="17056"/>
                  <a:pt x="90636" y="17795"/>
                  <a:pt x="89969" y="19153"/>
                </a:cubicBezTo>
                <a:cubicBezTo>
                  <a:pt x="89385" y="16751"/>
                  <a:pt x="87567" y="14768"/>
                  <a:pt x="85376" y="13683"/>
                </a:cubicBezTo>
                <a:cubicBezTo>
                  <a:pt x="84310" y="13160"/>
                  <a:pt x="83038" y="12764"/>
                  <a:pt x="81827" y="12764"/>
                </a:cubicBezTo>
                <a:cubicBezTo>
                  <a:pt x="81409" y="12764"/>
                  <a:pt x="78402" y="13410"/>
                  <a:pt x="78464" y="13536"/>
                </a:cubicBezTo>
                <a:cubicBezTo>
                  <a:pt x="77108" y="11052"/>
                  <a:pt x="77108" y="8421"/>
                  <a:pt x="75416" y="6019"/>
                </a:cubicBezTo>
                <a:cubicBezTo>
                  <a:pt x="73976" y="4015"/>
                  <a:pt x="72075" y="2324"/>
                  <a:pt x="69862" y="1197"/>
                </a:cubicBezTo>
                <a:cubicBezTo>
                  <a:pt x="68498" y="506"/>
                  <a:pt x="66990" y="0"/>
                  <a:pt x="65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26;p51">
            <a:extLst>
              <a:ext uri="{FF2B5EF4-FFF2-40B4-BE49-F238E27FC236}">
                <a16:creationId xmlns="" xmlns:a16="http://schemas.microsoft.com/office/drawing/2014/main" id="{435E7B77-354A-4A63-AB1E-F5DCF535A28A}"/>
              </a:ext>
            </a:extLst>
          </p:cNvPr>
          <p:cNvSpPr/>
          <p:nvPr/>
        </p:nvSpPr>
        <p:spPr>
          <a:xfrm>
            <a:off x="368757" y="900804"/>
            <a:ext cx="776411" cy="275194"/>
          </a:xfrm>
          <a:custGeom>
            <a:avLst/>
            <a:gdLst/>
            <a:ahLst/>
            <a:cxnLst/>
            <a:rect l="l" t="t" r="r" b="b"/>
            <a:pathLst>
              <a:path w="15693" h="5562" extrusionOk="0">
                <a:moveTo>
                  <a:pt x="13539" y="3786"/>
                </a:moveTo>
                <a:cubicBezTo>
                  <a:pt x="13618" y="3616"/>
                  <a:pt x="13656" y="3433"/>
                  <a:pt x="13656" y="3238"/>
                </a:cubicBezTo>
                <a:cubicBezTo>
                  <a:pt x="13656" y="2559"/>
                  <a:pt x="13134" y="2011"/>
                  <a:pt x="12469" y="2011"/>
                </a:cubicBezTo>
                <a:cubicBezTo>
                  <a:pt x="12338" y="2011"/>
                  <a:pt x="12208" y="2023"/>
                  <a:pt x="12090" y="2063"/>
                </a:cubicBezTo>
                <a:cubicBezTo>
                  <a:pt x="11816" y="888"/>
                  <a:pt x="10798" y="0"/>
                  <a:pt x="9557" y="0"/>
                </a:cubicBezTo>
                <a:cubicBezTo>
                  <a:pt x="8683" y="0"/>
                  <a:pt x="7912" y="444"/>
                  <a:pt x="7442" y="1123"/>
                </a:cubicBezTo>
                <a:cubicBezTo>
                  <a:pt x="7233" y="1044"/>
                  <a:pt x="7012" y="1005"/>
                  <a:pt x="6789" y="1005"/>
                </a:cubicBezTo>
                <a:cubicBezTo>
                  <a:pt x="6163" y="1005"/>
                  <a:pt x="5602" y="1332"/>
                  <a:pt x="5263" y="1828"/>
                </a:cubicBezTo>
                <a:cubicBezTo>
                  <a:pt x="4988" y="1645"/>
                  <a:pt x="4662" y="1553"/>
                  <a:pt x="4323" y="1553"/>
                </a:cubicBezTo>
                <a:cubicBezTo>
                  <a:pt x="3291" y="1553"/>
                  <a:pt x="2469" y="2402"/>
                  <a:pt x="2469" y="3459"/>
                </a:cubicBezTo>
                <a:cubicBezTo>
                  <a:pt x="2469" y="3564"/>
                  <a:pt x="2481" y="3655"/>
                  <a:pt x="2495" y="3746"/>
                </a:cubicBezTo>
                <a:cubicBezTo>
                  <a:pt x="954" y="3929"/>
                  <a:pt x="1" y="4204"/>
                  <a:pt x="1" y="4504"/>
                </a:cubicBezTo>
                <a:cubicBezTo>
                  <a:pt x="1" y="5092"/>
                  <a:pt x="3513" y="5561"/>
                  <a:pt x="7847" y="5561"/>
                </a:cubicBezTo>
                <a:cubicBezTo>
                  <a:pt x="12182" y="5561"/>
                  <a:pt x="15693" y="5092"/>
                  <a:pt x="15693" y="4504"/>
                </a:cubicBezTo>
                <a:cubicBezTo>
                  <a:pt x="15693" y="4230"/>
                  <a:pt x="14871" y="3981"/>
                  <a:pt x="13539" y="37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79;p53">
            <a:extLst>
              <a:ext uri="{FF2B5EF4-FFF2-40B4-BE49-F238E27FC236}">
                <a16:creationId xmlns="" xmlns:a16="http://schemas.microsoft.com/office/drawing/2014/main" id="{16D3E5AB-9A25-447F-8CF4-BC5D4EE36301}"/>
              </a:ext>
            </a:extLst>
          </p:cNvPr>
          <p:cNvSpPr/>
          <p:nvPr/>
        </p:nvSpPr>
        <p:spPr>
          <a:xfrm>
            <a:off x="7760516" y="1298248"/>
            <a:ext cx="1240689" cy="439718"/>
          </a:xfrm>
          <a:custGeom>
            <a:avLst/>
            <a:gdLst/>
            <a:ahLst/>
            <a:cxnLst/>
            <a:rect l="l" t="t" r="r" b="b"/>
            <a:pathLst>
              <a:path w="15693" h="5562" extrusionOk="0">
                <a:moveTo>
                  <a:pt x="13539" y="3786"/>
                </a:moveTo>
                <a:cubicBezTo>
                  <a:pt x="13618" y="3616"/>
                  <a:pt x="13656" y="3433"/>
                  <a:pt x="13656" y="3238"/>
                </a:cubicBezTo>
                <a:cubicBezTo>
                  <a:pt x="13656" y="2559"/>
                  <a:pt x="13134" y="2011"/>
                  <a:pt x="12469" y="2011"/>
                </a:cubicBezTo>
                <a:cubicBezTo>
                  <a:pt x="12338" y="2011"/>
                  <a:pt x="12208" y="2023"/>
                  <a:pt x="12090" y="2063"/>
                </a:cubicBezTo>
                <a:cubicBezTo>
                  <a:pt x="11816" y="888"/>
                  <a:pt x="10798" y="0"/>
                  <a:pt x="9557" y="0"/>
                </a:cubicBezTo>
                <a:cubicBezTo>
                  <a:pt x="8683" y="0"/>
                  <a:pt x="7912" y="444"/>
                  <a:pt x="7442" y="1123"/>
                </a:cubicBezTo>
                <a:cubicBezTo>
                  <a:pt x="7233" y="1044"/>
                  <a:pt x="7012" y="1005"/>
                  <a:pt x="6789" y="1005"/>
                </a:cubicBezTo>
                <a:cubicBezTo>
                  <a:pt x="6163" y="1005"/>
                  <a:pt x="5602" y="1332"/>
                  <a:pt x="5263" y="1828"/>
                </a:cubicBezTo>
                <a:cubicBezTo>
                  <a:pt x="4988" y="1645"/>
                  <a:pt x="4662" y="1553"/>
                  <a:pt x="4323" y="1553"/>
                </a:cubicBezTo>
                <a:cubicBezTo>
                  <a:pt x="3291" y="1553"/>
                  <a:pt x="2469" y="2402"/>
                  <a:pt x="2469" y="3459"/>
                </a:cubicBezTo>
                <a:cubicBezTo>
                  <a:pt x="2469" y="3564"/>
                  <a:pt x="2481" y="3655"/>
                  <a:pt x="2495" y="3746"/>
                </a:cubicBezTo>
                <a:cubicBezTo>
                  <a:pt x="954" y="3929"/>
                  <a:pt x="1" y="4204"/>
                  <a:pt x="1" y="4504"/>
                </a:cubicBezTo>
                <a:cubicBezTo>
                  <a:pt x="1" y="5092"/>
                  <a:pt x="3513" y="5561"/>
                  <a:pt x="7847" y="5561"/>
                </a:cubicBezTo>
                <a:cubicBezTo>
                  <a:pt x="12182" y="5561"/>
                  <a:pt x="15693" y="5092"/>
                  <a:pt x="15693" y="4504"/>
                </a:cubicBezTo>
                <a:cubicBezTo>
                  <a:pt x="15693" y="4230"/>
                  <a:pt x="14871" y="3981"/>
                  <a:pt x="13539" y="37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Picture 19">
            <a:extLst>
              <a:ext uri="{FF2B5EF4-FFF2-40B4-BE49-F238E27FC236}">
                <a16:creationId xmlns="" xmlns:a16="http://schemas.microsoft.com/office/drawing/2014/main" id="{2FB9E5E1-9DB2-4864-8528-065CD83C40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894" b="92940" l="9961" r="89974">
                        <a14:foregroundMark x1="21204" y1="44327" x2="18620" y2="45486"/>
                        <a14:foregroundMark x1="18620" y1="45486" x2="15560" y2="44444"/>
                        <a14:foregroundMark x1="25856" y1="10610" x2="32161" y2="25000"/>
                        <a14:foregroundMark x1="22526" y1="3009" x2="22820" y2="3681"/>
                        <a14:foregroundMark x1="32161" y1="25000" x2="33594" y2="39236"/>
                        <a14:foregroundMark x1="36557" y1="46565" x2="38086" y2="50347"/>
                        <a14:foregroundMark x1="33594" y1="39236" x2="34710" y2="41996"/>
                        <a14:foregroundMark x1="22331" y1="91551" x2="23307" y2="92940"/>
                        <a14:backgroundMark x1="22526" y1="3819" x2="26693" y2="31134"/>
                        <a14:backgroundMark x1="26693" y1="31134" x2="24544" y2="43171"/>
                        <a14:backgroundMark x1="24544" y1="43171" x2="21159" y2="44213"/>
                        <a14:backgroundMark x1="34831" y1="41782" x2="37500" y2="44907"/>
                        <a14:backgroundMark x1="36328" y1="54745" x2="35352" y2="59144"/>
                        <a14:backgroundMark x1="34961" y1="59954" x2="37630" y2="53819"/>
                        <a14:backgroundMark x1="36068" y1="54745" x2="37891" y2="52894"/>
                        <a14:backgroundMark x1="34310" y1="58796" x2="35612" y2="58218"/>
                      </a14:backgroundRemoval>
                    </a14:imgEffect>
                  </a14:imgLayer>
                </a14:imgProps>
              </a:ext>
            </a:extLst>
          </a:blip>
          <a:stretch>
            <a:fillRect/>
          </a:stretch>
        </p:blipFill>
        <p:spPr>
          <a:xfrm>
            <a:off x="-6928190" y="1027483"/>
            <a:ext cx="6733975" cy="3787861"/>
          </a:xfrm>
          <a:prstGeom prst="rect">
            <a:avLst/>
          </a:prstGeom>
        </p:spPr>
      </p:pic>
      <p:sp>
        <p:nvSpPr>
          <p:cNvPr id="21" name="Google Shape;976;p48">
            <a:extLst>
              <a:ext uri="{FF2B5EF4-FFF2-40B4-BE49-F238E27FC236}">
                <a16:creationId xmlns="" xmlns:a16="http://schemas.microsoft.com/office/drawing/2014/main" id="{437EF88E-8CDD-4156-8CA4-7E069D7E5E28}"/>
              </a:ext>
            </a:extLst>
          </p:cNvPr>
          <p:cNvSpPr txBox="1">
            <a:spLocks noGrp="1"/>
          </p:cNvSpPr>
          <p:nvPr>
            <p:ph type="title"/>
          </p:nvPr>
        </p:nvSpPr>
        <p:spPr>
          <a:xfrm>
            <a:off x="1826243" y="3616396"/>
            <a:ext cx="4671270" cy="77768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latin typeface="#9Slide05 Lobster" panose="02000506000000020003" pitchFamily="2" charset="0"/>
              </a:rPr>
              <a:t> Chim Én báo hiệu </a:t>
            </a:r>
            <a:br>
              <a:rPr lang="en" sz="2800" dirty="0">
                <a:latin typeface="#9Slide05 Lobster" panose="02000506000000020003" pitchFamily="2" charset="0"/>
              </a:rPr>
            </a:br>
            <a:r>
              <a:rPr lang="en" sz="2800" dirty="0">
                <a:latin typeface="#9Slide05 Lobster" panose="02000506000000020003" pitchFamily="2" charset="0"/>
              </a:rPr>
              <a:t>mùa Xuân đã về</a:t>
            </a:r>
            <a:endParaRPr sz="2800" dirty="0">
              <a:latin typeface="#9Slide05 Lobster" panose="02000506000000020003" pitchFamily="2" charset="0"/>
            </a:endParaRPr>
          </a:p>
        </p:txBody>
      </p:sp>
      <p:pic>
        <p:nvPicPr>
          <p:cNvPr id="23" name="Picture 22">
            <a:extLst>
              <a:ext uri="{FF2B5EF4-FFF2-40B4-BE49-F238E27FC236}">
                <a16:creationId xmlns="" xmlns:a16="http://schemas.microsoft.com/office/drawing/2014/main" id="{E606F550-5C31-4B6B-99E5-E24AB9CD839A}"/>
              </a:ext>
            </a:extLst>
          </p:cNvPr>
          <p:cNvPicPr>
            <a:picLocks noChangeAspect="1"/>
          </p:cNvPicPr>
          <p:nvPr/>
        </p:nvPicPr>
        <p:blipFill rotWithShape="1">
          <a:blip r:embed="rId5"/>
          <a:srcRect r="8745" b="11714"/>
          <a:stretch/>
        </p:blipFill>
        <p:spPr>
          <a:xfrm>
            <a:off x="732874" y="6097046"/>
            <a:ext cx="6286500" cy="4146807"/>
          </a:xfrm>
          <a:prstGeom prst="rect">
            <a:avLst/>
          </a:prstGeom>
        </p:spPr>
      </p:pic>
      <p:pic>
        <p:nvPicPr>
          <p:cNvPr id="25" name="Picture 24">
            <a:extLst>
              <a:ext uri="{FF2B5EF4-FFF2-40B4-BE49-F238E27FC236}">
                <a16:creationId xmlns="" xmlns:a16="http://schemas.microsoft.com/office/drawing/2014/main" id="{926B7D9E-E8CC-43B0-A199-2F1130C6AC60}"/>
              </a:ext>
            </a:extLst>
          </p:cNvPr>
          <p:cNvPicPr>
            <a:picLocks noChangeAspect="1"/>
          </p:cNvPicPr>
          <p:nvPr/>
        </p:nvPicPr>
        <p:blipFill>
          <a:blip r:embed="rId6"/>
          <a:stretch>
            <a:fillRect/>
          </a:stretch>
        </p:blipFill>
        <p:spPr>
          <a:xfrm>
            <a:off x="1115122" y="-4491744"/>
            <a:ext cx="6350000" cy="3975100"/>
          </a:xfrm>
          <a:prstGeom prst="rect">
            <a:avLst/>
          </a:prstGeom>
        </p:spPr>
      </p:pic>
      <p:sp>
        <p:nvSpPr>
          <p:cNvPr id="26" name="Google Shape;976;p48">
            <a:extLst>
              <a:ext uri="{FF2B5EF4-FFF2-40B4-BE49-F238E27FC236}">
                <a16:creationId xmlns="" xmlns:a16="http://schemas.microsoft.com/office/drawing/2014/main" id="{B2293C3B-C421-4CFF-AB1A-FC14363DC153}"/>
              </a:ext>
            </a:extLst>
          </p:cNvPr>
          <p:cNvSpPr txBox="1">
            <a:spLocks/>
          </p:cNvSpPr>
          <p:nvPr/>
        </p:nvSpPr>
        <p:spPr>
          <a:xfrm>
            <a:off x="2162156" y="3476433"/>
            <a:ext cx="4671270" cy="7776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2pPr>
            <a:lvl3pPr marR="0" lvl="2"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3pPr>
            <a:lvl4pPr marR="0" lvl="3"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4pPr>
            <a:lvl5pPr marR="0" lvl="4"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5pPr>
            <a:lvl6pPr marR="0" lvl="5"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6pPr>
            <a:lvl7pPr marR="0" lvl="6"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7pPr>
            <a:lvl8pPr marR="0" lvl="7"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8pPr>
            <a:lvl9pPr marR="0" lvl="8"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9pPr>
          </a:lstStyle>
          <a:p>
            <a:r>
              <a:rPr lang="en-US" sz="2800" dirty="0">
                <a:solidFill>
                  <a:schemeClr val="accent2">
                    <a:lumMod val="60000"/>
                    <a:lumOff val="40000"/>
                  </a:schemeClr>
                </a:solidFill>
                <a:latin typeface="#9Slide05 Lobster" panose="02000506000000020003" pitchFamily="2" charset="0"/>
              </a:rPr>
              <a:t> </a:t>
            </a:r>
            <a:r>
              <a:rPr lang="en-US" sz="2800" dirty="0" err="1">
                <a:solidFill>
                  <a:schemeClr val="accent2">
                    <a:lumMod val="60000"/>
                    <a:lumOff val="40000"/>
                  </a:schemeClr>
                </a:solidFill>
                <a:latin typeface="#9Slide05 Lobster" panose="02000506000000020003" pitchFamily="2" charset="0"/>
              </a:rPr>
              <a:t>Chim</a:t>
            </a:r>
            <a:r>
              <a:rPr lang="en-US" sz="2800" dirty="0">
                <a:solidFill>
                  <a:schemeClr val="accent2">
                    <a:lumMod val="60000"/>
                    <a:lumOff val="40000"/>
                  </a:schemeClr>
                </a:solidFill>
                <a:latin typeface="#9Slide05 Lobster" panose="02000506000000020003" pitchFamily="2" charset="0"/>
              </a:rPr>
              <a:t>  </a:t>
            </a:r>
            <a:r>
              <a:rPr lang="en-US" sz="2800" dirty="0" err="1">
                <a:solidFill>
                  <a:schemeClr val="accent2">
                    <a:lumMod val="60000"/>
                    <a:lumOff val="40000"/>
                  </a:schemeClr>
                </a:solidFill>
                <a:latin typeface="#9Slide05 Lobster" panose="02000506000000020003" pitchFamily="2" charset="0"/>
              </a:rPr>
              <a:t>Bồ</a:t>
            </a:r>
            <a:r>
              <a:rPr lang="en-US" sz="2800" dirty="0">
                <a:solidFill>
                  <a:schemeClr val="accent2">
                    <a:lumMod val="60000"/>
                    <a:lumOff val="40000"/>
                  </a:schemeClr>
                </a:solidFill>
                <a:latin typeface="#9Slide05 Lobster" panose="02000506000000020003" pitchFamily="2" charset="0"/>
              </a:rPr>
              <a:t> </a:t>
            </a:r>
            <a:r>
              <a:rPr lang="en-US" sz="2800" dirty="0" err="1">
                <a:solidFill>
                  <a:schemeClr val="accent2">
                    <a:lumMod val="60000"/>
                    <a:lumOff val="40000"/>
                  </a:schemeClr>
                </a:solidFill>
                <a:latin typeface="#9Slide05 Lobster" panose="02000506000000020003" pitchFamily="2" charset="0"/>
              </a:rPr>
              <a:t>Câu</a:t>
            </a:r>
            <a:r>
              <a:rPr lang="en-US" sz="2800" dirty="0">
                <a:solidFill>
                  <a:schemeClr val="accent2">
                    <a:lumMod val="60000"/>
                    <a:lumOff val="40000"/>
                  </a:schemeClr>
                </a:solidFill>
                <a:latin typeface="#9Slide05 Lobster" panose="02000506000000020003" pitchFamily="2" charset="0"/>
              </a:rPr>
              <a:t> </a:t>
            </a:r>
            <a:r>
              <a:rPr lang="en-US" sz="2800" dirty="0" err="1">
                <a:solidFill>
                  <a:schemeClr val="accent2">
                    <a:lumMod val="60000"/>
                    <a:lumOff val="40000"/>
                  </a:schemeClr>
                </a:solidFill>
                <a:latin typeface="#9Slide05 Lobster" panose="02000506000000020003" pitchFamily="2" charset="0"/>
              </a:rPr>
              <a:t>biểu</a:t>
            </a:r>
            <a:r>
              <a:rPr lang="en-US" sz="2800" dirty="0">
                <a:solidFill>
                  <a:schemeClr val="accent2">
                    <a:lumMod val="60000"/>
                    <a:lumOff val="40000"/>
                  </a:schemeClr>
                </a:solidFill>
                <a:latin typeface="#9Slide05 Lobster" panose="02000506000000020003" pitchFamily="2" charset="0"/>
              </a:rPr>
              <a:t> </a:t>
            </a:r>
            <a:r>
              <a:rPr lang="en-US" sz="2800" dirty="0" err="1">
                <a:solidFill>
                  <a:schemeClr val="accent2">
                    <a:lumMod val="60000"/>
                    <a:lumOff val="40000"/>
                  </a:schemeClr>
                </a:solidFill>
                <a:latin typeface="#9Slide05 Lobster" panose="02000506000000020003" pitchFamily="2" charset="0"/>
              </a:rPr>
              <a:t>tượng</a:t>
            </a:r>
            <a:r>
              <a:rPr lang="en-US" sz="2800" dirty="0">
                <a:solidFill>
                  <a:schemeClr val="accent2">
                    <a:lumMod val="60000"/>
                    <a:lumOff val="40000"/>
                  </a:schemeClr>
                </a:solidFill>
                <a:latin typeface="#9Slide05 Lobster" panose="02000506000000020003" pitchFamily="2" charset="0"/>
              </a:rPr>
              <a:t> </a:t>
            </a:r>
            <a:r>
              <a:rPr lang="en-US" sz="2800" dirty="0" err="1">
                <a:solidFill>
                  <a:schemeClr val="accent2">
                    <a:lumMod val="60000"/>
                    <a:lumOff val="40000"/>
                  </a:schemeClr>
                </a:solidFill>
                <a:latin typeface="#9Slide05 Lobster" panose="02000506000000020003" pitchFamily="2" charset="0"/>
              </a:rPr>
              <a:t>cho</a:t>
            </a:r>
            <a:r>
              <a:rPr lang="en-US" sz="2800" dirty="0">
                <a:solidFill>
                  <a:schemeClr val="accent2">
                    <a:lumMod val="60000"/>
                    <a:lumOff val="40000"/>
                  </a:schemeClr>
                </a:solidFill>
                <a:latin typeface="#9Slide05 Lobster" panose="02000506000000020003" pitchFamily="2" charset="0"/>
              </a:rPr>
              <a:t> </a:t>
            </a:r>
            <a:r>
              <a:rPr lang="en-US" sz="2800" dirty="0" err="1">
                <a:solidFill>
                  <a:schemeClr val="accent2">
                    <a:lumMod val="60000"/>
                    <a:lumOff val="40000"/>
                  </a:schemeClr>
                </a:solidFill>
                <a:latin typeface="#9Slide05 Lobster" panose="02000506000000020003" pitchFamily="2" charset="0"/>
              </a:rPr>
              <a:t>hòa</a:t>
            </a:r>
            <a:r>
              <a:rPr lang="en-US" sz="2800" dirty="0">
                <a:solidFill>
                  <a:schemeClr val="accent2">
                    <a:lumMod val="60000"/>
                    <a:lumOff val="40000"/>
                  </a:schemeClr>
                </a:solidFill>
                <a:latin typeface="#9Slide05 Lobster" panose="02000506000000020003" pitchFamily="2" charset="0"/>
              </a:rPr>
              <a:t> </a:t>
            </a:r>
            <a:r>
              <a:rPr lang="en-US" sz="2800" dirty="0" err="1">
                <a:solidFill>
                  <a:schemeClr val="accent2">
                    <a:lumMod val="60000"/>
                    <a:lumOff val="40000"/>
                  </a:schemeClr>
                </a:solidFill>
                <a:latin typeface="#9Slide05 Lobster" panose="02000506000000020003" pitchFamily="2" charset="0"/>
              </a:rPr>
              <a:t>bình</a:t>
            </a:r>
            <a:endParaRPr lang="en-US" sz="2800" dirty="0">
              <a:solidFill>
                <a:schemeClr val="accent2">
                  <a:lumMod val="60000"/>
                  <a:lumOff val="40000"/>
                </a:schemeClr>
              </a:solidFill>
              <a:latin typeface="#9Slide05 Lobster" panose="02000506000000020003" pitchFamily="2" charset="0"/>
            </a:endParaRPr>
          </a:p>
        </p:txBody>
      </p:sp>
      <p:sp>
        <p:nvSpPr>
          <p:cNvPr id="27" name="Google Shape;976;p48">
            <a:extLst>
              <a:ext uri="{FF2B5EF4-FFF2-40B4-BE49-F238E27FC236}">
                <a16:creationId xmlns="" xmlns:a16="http://schemas.microsoft.com/office/drawing/2014/main" id="{A9D86F44-BD27-43C0-8B44-228E45064D5D}"/>
              </a:ext>
            </a:extLst>
          </p:cNvPr>
          <p:cNvSpPr txBox="1">
            <a:spLocks/>
          </p:cNvSpPr>
          <p:nvPr/>
        </p:nvSpPr>
        <p:spPr>
          <a:xfrm>
            <a:off x="2035316" y="3795212"/>
            <a:ext cx="4671270" cy="7776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2pPr>
            <a:lvl3pPr marR="0" lvl="2"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3pPr>
            <a:lvl4pPr marR="0" lvl="3"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4pPr>
            <a:lvl5pPr marR="0" lvl="4"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5pPr>
            <a:lvl6pPr marR="0" lvl="5"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6pPr>
            <a:lvl7pPr marR="0" lvl="6"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7pPr>
            <a:lvl8pPr marR="0" lvl="7"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8pPr>
            <a:lvl9pPr marR="0" lvl="8"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9pPr>
          </a:lstStyle>
          <a:p>
            <a:r>
              <a:rPr lang="en-US" sz="2800" dirty="0">
                <a:solidFill>
                  <a:schemeClr val="accent2">
                    <a:lumMod val="60000"/>
                    <a:lumOff val="40000"/>
                  </a:schemeClr>
                </a:solidFill>
                <a:latin typeface="#9Slide05 Lobster" panose="02000506000000020003" pitchFamily="2" charset="0"/>
              </a:rPr>
              <a:t> </a:t>
            </a:r>
            <a:r>
              <a:rPr lang="en-US" sz="2800" dirty="0" err="1">
                <a:solidFill>
                  <a:schemeClr val="bg1">
                    <a:lumMod val="10000"/>
                  </a:schemeClr>
                </a:solidFill>
                <a:latin typeface="#9Slide05 Lobster" panose="02000506000000020003" pitchFamily="2" charset="0"/>
              </a:rPr>
              <a:t>Chim</a:t>
            </a:r>
            <a:r>
              <a:rPr lang="en-US" sz="2800" dirty="0">
                <a:solidFill>
                  <a:schemeClr val="bg1">
                    <a:lumMod val="10000"/>
                  </a:schemeClr>
                </a:solidFill>
                <a:latin typeface="#9Slide05 Lobster" panose="02000506000000020003" pitchFamily="2" charset="0"/>
              </a:rPr>
              <a:t>  </a:t>
            </a:r>
            <a:r>
              <a:rPr lang="en-US" sz="2800" dirty="0" err="1">
                <a:solidFill>
                  <a:schemeClr val="bg1">
                    <a:lumMod val="10000"/>
                  </a:schemeClr>
                </a:solidFill>
                <a:latin typeface="#9Slide05 Lobster" panose="02000506000000020003" pitchFamily="2" charset="0"/>
              </a:rPr>
              <a:t>Bồ</a:t>
            </a:r>
            <a:r>
              <a:rPr lang="en-US" sz="2800" dirty="0">
                <a:solidFill>
                  <a:schemeClr val="bg1">
                    <a:lumMod val="10000"/>
                  </a:schemeClr>
                </a:solidFill>
                <a:latin typeface="#9Slide05 Lobster" panose="02000506000000020003" pitchFamily="2" charset="0"/>
              </a:rPr>
              <a:t> </a:t>
            </a:r>
            <a:r>
              <a:rPr lang="en-US" sz="2800" dirty="0" err="1">
                <a:solidFill>
                  <a:schemeClr val="bg1">
                    <a:lumMod val="10000"/>
                  </a:schemeClr>
                </a:solidFill>
                <a:latin typeface="#9Slide05 Lobster" panose="02000506000000020003" pitchFamily="2" charset="0"/>
              </a:rPr>
              <a:t>Nông</a:t>
            </a:r>
            <a:endParaRPr lang="en-US" sz="2800" dirty="0">
              <a:solidFill>
                <a:schemeClr val="bg1">
                  <a:lumMod val="10000"/>
                </a:schemeClr>
              </a:solidFill>
              <a:latin typeface="#9Slide05 Lobster" panose="02000506000000020003" pitchFamily="2" charset="0"/>
            </a:endParaRPr>
          </a:p>
        </p:txBody>
      </p:sp>
      <p:pic>
        <p:nvPicPr>
          <p:cNvPr id="29" name="Picture 28">
            <a:extLst>
              <a:ext uri="{FF2B5EF4-FFF2-40B4-BE49-F238E27FC236}">
                <a16:creationId xmlns="" xmlns:a16="http://schemas.microsoft.com/office/drawing/2014/main" id="{61E69D8A-87EC-4E7F-9FB1-1A854464949E}"/>
              </a:ext>
            </a:extLst>
          </p:cNvPr>
          <p:cNvPicPr>
            <a:picLocks noChangeAspect="1"/>
          </p:cNvPicPr>
          <p:nvPr/>
        </p:nvPicPr>
        <p:blipFill>
          <a:blip r:embed="rId7"/>
          <a:stretch>
            <a:fillRect/>
          </a:stretch>
        </p:blipFill>
        <p:spPr>
          <a:xfrm>
            <a:off x="9688606" y="713401"/>
            <a:ext cx="6204538" cy="4477765"/>
          </a:xfrm>
          <a:prstGeom prst="rect">
            <a:avLst/>
          </a:prstGeom>
        </p:spPr>
      </p:pic>
      <p:sp>
        <p:nvSpPr>
          <p:cNvPr id="30" name="Google Shape;976;p48">
            <a:extLst>
              <a:ext uri="{FF2B5EF4-FFF2-40B4-BE49-F238E27FC236}">
                <a16:creationId xmlns="" xmlns:a16="http://schemas.microsoft.com/office/drawing/2014/main" id="{7B126C7F-B4E2-4812-8F95-55F94DA4B6F9}"/>
              </a:ext>
            </a:extLst>
          </p:cNvPr>
          <p:cNvSpPr txBox="1">
            <a:spLocks/>
          </p:cNvSpPr>
          <p:nvPr/>
        </p:nvSpPr>
        <p:spPr>
          <a:xfrm>
            <a:off x="1705077" y="3246982"/>
            <a:ext cx="5994637" cy="7776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2pPr>
            <a:lvl3pPr marR="0" lvl="2"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3pPr>
            <a:lvl4pPr marR="0" lvl="3"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4pPr>
            <a:lvl5pPr marR="0" lvl="4"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5pPr>
            <a:lvl6pPr marR="0" lvl="5"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6pPr>
            <a:lvl7pPr marR="0" lvl="6"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7pPr>
            <a:lvl8pPr marR="0" lvl="7"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8pPr>
            <a:lvl9pPr marR="0" lvl="8"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9pPr>
          </a:lstStyle>
          <a:p>
            <a:r>
              <a:rPr lang="en-US" sz="2800" dirty="0">
                <a:solidFill>
                  <a:srgbClr val="FF0000"/>
                </a:solidFill>
                <a:latin typeface="#9Slide05 Lobster" panose="02000506000000020003" pitchFamily="2" charset="0"/>
              </a:rPr>
              <a:t> </a:t>
            </a:r>
            <a:r>
              <a:rPr lang="en-US" sz="2800" dirty="0" err="1">
                <a:solidFill>
                  <a:srgbClr val="FF0000"/>
                </a:solidFill>
                <a:latin typeface="#9Slide05 Lobster" panose="02000506000000020003" pitchFamily="2" charset="0"/>
              </a:rPr>
              <a:t>Chim</a:t>
            </a:r>
            <a:r>
              <a:rPr lang="en-US" sz="2800" dirty="0">
                <a:solidFill>
                  <a:srgbClr val="FF0000"/>
                </a:solidFill>
                <a:latin typeface="#9Slide05 Lobster" panose="02000506000000020003" pitchFamily="2" charset="0"/>
              </a:rPr>
              <a:t>  </a:t>
            </a:r>
            <a:r>
              <a:rPr lang="en-US" sz="2800" dirty="0" err="1">
                <a:solidFill>
                  <a:srgbClr val="FF0000"/>
                </a:solidFill>
                <a:latin typeface="#9Slide05 Lobster" panose="02000506000000020003" pitchFamily="2" charset="0"/>
              </a:rPr>
              <a:t>Sâu</a:t>
            </a:r>
            <a:r>
              <a:rPr lang="en-US" sz="2800" dirty="0">
                <a:solidFill>
                  <a:srgbClr val="FF0000"/>
                </a:solidFill>
                <a:latin typeface="#9Slide05 Lobster" panose="02000506000000020003" pitchFamily="2" charset="0"/>
              </a:rPr>
              <a:t> </a:t>
            </a:r>
            <a:r>
              <a:rPr lang="en-US" sz="2800" dirty="0" err="1">
                <a:solidFill>
                  <a:srgbClr val="FF0000"/>
                </a:solidFill>
                <a:latin typeface="#9Slide05 Lobster" panose="02000506000000020003" pitchFamily="2" charset="0"/>
              </a:rPr>
              <a:t>bảo</a:t>
            </a:r>
            <a:r>
              <a:rPr lang="en-US" sz="2800" dirty="0">
                <a:solidFill>
                  <a:srgbClr val="FF0000"/>
                </a:solidFill>
                <a:latin typeface="#9Slide05 Lobster" panose="02000506000000020003" pitchFamily="2" charset="0"/>
              </a:rPr>
              <a:t> </a:t>
            </a:r>
            <a:r>
              <a:rPr lang="en-US" sz="2800" dirty="0" err="1">
                <a:solidFill>
                  <a:srgbClr val="FF0000"/>
                </a:solidFill>
                <a:latin typeface="#9Slide05 Lobster" panose="02000506000000020003" pitchFamily="2" charset="0"/>
              </a:rPr>
              <a:t>vệ</a:t>
            </a:r>
            <a:r>
              <a:rPr lang="en-US" sz="2800" dirty="0">
                <a:solidFill>
                  <a:srgbClr val="FF0000"/>
                </a:solidFill>
                <a:latin typeface="#9Slide05 Lobster" panose="02000506000000020003" pitchFamily="2" charset="0"/>
              </a:rPr>
              <a:t> </a:t>
            </a:r>
            <a:r>
              <a:rPr lang="en-US" sz="2800" dirty="0" err="1">
                <a:solidFill>
                  <a:srgbClr val="FF0000"/>
                </a:solidFill>
                <a:latin typeface="#9Slide05 Lobster" panose="02000506000000020003" pitchFamily="2" charset="0"/>
              </a:rPr>
              <a:t>mùa</a:t>
            </a:r>
            <a:r>
              <a:rPr lang="en-US" sz="2800" dirty="0">
                <a:solidFill>
                  <a:srgbClr val="FF0000"/>
                </a:solidFill>
                <a:latin typeface="#9Slide05 Lobster" panose="02000506000000020003" pitchFamily="2" charset="0"/>
              </a:rPr>
              <a:t> </a:t>
            </a:r>
            <a:r>
              <a:rPr lang="en-US" sz="2800" dirty="0" err="1">
                <a:solidFill>
                  <a:srgbClr val="FF0000"/>
                </a:solidFill>
                <a:latin typeface="#9Slide05 Lobster" panose="02000506000000020003" pitchFamily="2" charset="0"/>
              </a:rPr>
              <a:t>màng</a:t>
            </a:r>
            <a:r>
              <a:rPr lang="en-US" sz="2800" dirty="0">
                <a:solidFill>
                  <a:srgbClr val="FF0000"/>
                </a:solidFill>
                <a:latin typeface="#9Slide05 Lobster" panose="02000506000000020003" pitchFamily="2" charset="0"/>
              </a:rPr>
              <a:t>_ </a:t>
            </a:r>
            <a:r>
              <a:rPr lang="en-US" sz="2800" dirty="0" err="1">
                <a:solidFill>
                  <a:srgbClr val="FF0000"/>
                </a:solidFill>
                <a:latin typeface="#9Slide05 Lobster" panose="02000506000000020003" pitchFamily="2" charset="0"/>
              </a:rPr>
              <a:t>người</a:t>
            </a:r>
            <a:r>
              <a:rPr lang="en-US" sz="2800" dirty="0">
                <a:solidFill>
                  <a:srgbClr val="FF0000"/>
                </a:solidFill>
                <a:latin typeface="#9Slide05 Lobster" panose="02000506000000020003" pitchFamily="2" charset="0"/>
              </a:rPr>
              <a:t> </a:t>
            </a:r>
            <a:r>
              <a:rPr lang="en-US" sz="2800" dirty="0" err="1">
                <a:solidFill>
                  <a:srgbClr val="FF0000"/>
                </a:solidFill>
                <a:latin typeface="#9Slide05 Lobster" panose="02000506000000020003" pitchFamily="2" charset="0"/>
              </a:rPr>
              <a:t>bạn</a:t>
            </a:r>
            <a:r>
              <a:rPr lang="en-US" sz="2800" dirty="0">
                <a:solidFill>
                  <a:srgbClr val="FF0000"/>
                </a:solidFill>
                <a:latin typeface="#9Slide05 Lobster" panose="02000506000000020003" pitchFamily="2" charset="0"/>
              </a:rPr>
              <a:t> </a:t>
            </a:r>
            <a:r>
              <a:rPr lang="en-US" sz="2800" dirty="0" err="1">
                <a:solidFill>
                  <a:srgbClr val="FF0000"/>
                </a:solidFill>
                <a:latin typeface="#9Slide05 Lobster" panose="02000506000000020003" pitchFamily="2" charset="0"/>
              </a:rPr>
              <a:t>của</a:t>
            </a:r>
            <a:r>
              <a:rPr lang="en-US" sz="2800" dirty="0">
                <a:solidFill>
                  <a:srgbClr val="FF0000"/>
                </a:solidFill>
                <a:latin typeface="#9Slide05 Lobster" panose="02000506000000020003" pitchFamily="2" charset="0"/>
              </a:rPr>
              <a:t> </a:t>
            </a:r>
            <a:r>
              <a:rPr lang="en-US" sz="2800" dirty="0" err="1">
                <a:solidFill>
                  <a:srgbClr val="FF0000"/>
                </a:solidFill>
                <a:latin typeface="#9Slide05 Lobster" panose="02000506000000020003" pitchFamily="2" charset="0"/>
              </a:rPr>
              <a:t>nhà</a:t>
            </a:r>
            <a:r>
              <a:rPr lang="en-US" sz="2800" dirty="0">
                <a:solidFill>
                  <a:srgbClr val="FF0000"/>
                </a:solidFill>
                <a:latin typeface="#9Slide05 Lobster" panose="02000506000000020003" pitchFamily="2" charset="0"/>
              </a:rPr>
              <a:t> </a:t>
            </a:r>
            <a:r>
              <a:rPr lang="en-US" sz="2800" dirty="0" err="1">
                <a:solidFill>
                  <a:srgbClr val="FF0000"/>
                </a:solidFill>
                <a:latin typeface="#9Slide05 Lobster" panose="02000506000000020003" pitchFamily="2" charset="0"/>
              </a:rPr>
              <a:t>nông</a:t>
            </a:r>
            <a:endParaRPr lang="en-US" sz="2800" dirty="0">
              <a:solidFill>
                <a:srgbClr val="FF0000"/>
              </a:solidFill>
              <a:latin typeface="#9Slide05 Lobster" panose="02000506000000020003" pitchFamily="2" charset="0"/>
            </a:endParaRPr>
          </a:p>
        </p:txBody>
      </p:sp>
      <p:sp>
        <p:nvSpPr>
          <p:cNvPr id="31" name="Google Shape;778;p43">
            <a:extLst>
              <a:ext uri="{FF2B5EF4-FFF2-40B4-BE49-F238E27FC236}">
                <a16:creationId xmlns="" xmlns:a16="http://schemas.microsoft.com/office/drawing/2014/main" id="{8B394DC0-DB1E-4B58-A658-6ECCFD2018F1}"/>
              </a:ext>
            </a:extLst>
          </p:cNvPr>
          <p:cNvSpPr/>
          <p:nvPr/>
        </p:nvSpPr>
        <p:spPr>
          <a:xfrm>
            <a:off x="121929" y="0"/>
            <a:ext cx="246828" cy="290256"/>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634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2.77778E-7 -1.23457E-6 L 0.91024 -0.19938 " pathEditMode="relative" rAng="0" ptsTypes="AA">
                                      <p:cBhvr>
                                        <p:cTn id="6" dur="2000" fill="hold"/>
                                        <p:tgtEl>
                                          <p:spTgt spid="20"/>
                                        </p:tgtEl>
                                        <p:attrNameLst>
                                          <p:attrName>ppt_x</p:attrName>
                                          <p:attrName>ppt_y</p:attrName>
                                        </p:attrNameLst>
                                      </p:cBhvr>
                                      <p:rCtr x="45503" y="-9969"/>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xit" presetSubtype="1" fill="hold" nodeType="clickEffect">
                                  <p:stCondLst>
                                    <p:cond delay="0"/>
                                  </p:stCondLst>
                                  <p:childTnLst>
                                    <p:animEffect transition="out" filter="wheel(1)">
                                      <p:cBhvr>
                                        <p:cTn id="17" dur="2000"/>
                                        <p:tgtEl>
                                          <p:spTgt spid="20"/>
                                        </p:tgtEl>
                                      </p:cBhvr>
                                    </p:animEffect>
                                    <p:set>
                                      <p:cBhvr>
                                        <p:cTn id="18" dur="1" fill="hold">
                                          <p:stCondLst>
                                            <p:cond delay="1999"/>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9" presetClass="path" presetSubtype="0" accel="50000" decel="50000" fill="hold" nodeType="clickEffect">
                                  <p:stCondLst>
                                    <p:cond delay="0"/>
                                  </p:stCondLst>
                                  <p:childTnLst>
                                    <p:animMotion origin="layout" path="M 2.5E-6 4.07407E-6 L 0.01823 0.9608 " pathEditMode="relative" rAng="0" ptsTypes="AA">
                                      <p:cBhvr>
                                        <p:cTn id="27" dur="2000" fill="hold"/>
                                        <p:tgtEl>
                                          <p:spTgt spid="25"/>
                                        </p:tgtEl>
                                        <p:attrNameLst>
                                          <p:attrName>ppt_x</p:attrName>
                                          <p:attrName>ppt_y</p:attrName>
                                        </p:attrNameLst>
                                      </p:cBhvr>
                                      <p:rCtr x="1944" y="47407"/>
                                    </p:animMotion>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nodeType="clickEffect">
                                  <p:stCondLst>
                                    <p:cond delay="0"/>
                                  </p:stCondLst>
                                  <p:childTnLst>
                                    <p:animEffect transition="out" filter="fade">
                                      <p:cBhvr>
                                        <p:cTn id="38" dur="1000"/>
                                        <p:tgtEl>
                                          <p:spTgt spid="25"/>
                                        </p:tgtEl>
                                      </p:cBhvr>
                                    </p:animEffect>
                                    <p:anim calcmode="lin" valueType="num">
                                      <p:cBhvr>
                                        <p:cTn id="39" dur="1000"/>
                                        <p:tgtEl>
                                          <p:spTgt spid="25"/>
                                        </p:tgtEl>
                                        <p:attrNameLst>
                                          <p:attrName>ppt_x</p:attrName>
                                        </p:attrNameLst>
                                      </p:cBhvr>
                                      <p:tavLst>
                                        <p:tav tm="0">
                                          <p:val>
                                            <p:strVal val="ppt_x"/>
                                          </p:val>
                                        </p:tav>
                                        <p:tav tm="100000">
                                          <p:val>
                                            <p:strVal val="ppt_x"/>
                                          </p:val>
                                        </p:tav>
                                      </p:tavLst>
                                    </p:anim>
                                    <p:anim calcmode="lin" valueType="num">
                                      <p:cBhvr>
                                        <p:cTn id="40" dur="1000"/>
                                        <p:tgtEl>
                                          <p:spTgt spid="25"/>
                                        </p:tgtEl>
                                        <p:attrNameLst>
                                          <p:attrName>ppt_y</p:attrName>
                                        </p:attrNameLst>
                                      </p:cBhvr>
                                      <p:tavLst>
                                        <p:tav tm="0">
                                          <p:val>
                                            <p:strVal val="ppt_y"/>
                                          </p:val>
                                        </p:tav>
                                        <p:tav tm="100000">
                                          <p:val>
                                            <p:strVal val="ppt_y+.1"/>
                                          </p:val>
                                        </p:tav>
                                      </p:tavLst>
                                    </p:anim>
                                    <p:set>
                                      <p:cBhvr>
                                        <p:cTn id="41" dur="1" fill="hold">
                                          <p:stCondLst>
                                            <p:cond delay="999"/>
                                          </p:stCondLst>
                                        </p:cTn>
                                        <p:tgtEl>
                                          <p:spTgt spid="2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1" nodeType="clickEffect">
                                  <p:stCondLst>
                                    <p:cond delay="0"/>
                                  </p:stCondLst>
                                  <p:childTnLst>
                                    <p:anim calcmode="lin" valueType="num">
                                      <p:cBhvr additive="base">
                                        <p:cTn id="45" dur="500"/>
                                        <p:tgtEl>
                                          <p:spTgt spid="26"/>
                                        </p:tgtEl>
                                        <p:attrNameLst>
                                          <p:attrName>ppt_x</p:attrName>
                                        </p:attrNameLst>
                                      </p:cBhvr>
                                      <p:tavLst>
                                        <p:tav tm="0">
                                          <p:val>
                                            <p:strVal val="ppt_x"/>
                                          </p:val>
                                        </p:tav>
                                        <p:tav tm="100000">
                                          <p:val>
                                            <p:strVal val="ppt_x"/>
                                          </p:val>
                                        </p:tav>
                                      </p:tavLst>
                                    </p:anim>
                                    <p:anim calcmode="lin" valueType="num">
                                      <p:cBhvr additive="base">
                                        <p:cTn id="46" dur="500"/>
                                        <p:tgtEl>
                                          <p:spTgt spid="26"/>
                                        </p:tgtEl>
                                        <p:attrNameLst>
                                          <p:attrName>ppt_y</p:attrName>
                                        </p:attrNameLst>
                                      </p:cBhvr>
                                      <p:tavLst>
                                        <p:tav tm="0">
                                          <p:val>
                                            <p:strVal val="ppt_y"/>
                                          </p:val>
                                        </p:tav>
                                        <p:tav tm="100000">
                                          <p:val>
                                            <p:strVal val="1+ppt_h/2"/>
                                          </p:val>
                                        </p:tav>
                                      </p:tavLst>
                                    </p:anim>
                                    <p:set>
                                      <p:cBhvr>
                                        <p:cTn id="47" dur="1" fill="hold">
                                          <p:stCondLst>
                                            <p:cond delay="499"/>
                                          </p:stCondLst>
                                        </p:cTn>
                                        <p:tgtEl>
                                          <p:spTgt spid="2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9" presetClass="path" presetSubtype="0" accel="50000" decel="50000" fill="hold" nodeType="clickEffect">
                                  <p:stCondLst>
                                    <p:cond delay="0"/>
                                  </p:stCondLst>
                                  <p:childTnLst>
                                    <p:animMotion origin="layout" path="M 1.66667E-6 -2.46914E-7 L 0.10156 -1.11914 " pathEditMode="relative" rAng="0" ptsTypes="AA">
                                      <p:cBhvr>
                                        <p:cTn id="51" dur="2000" fill="hold"/>
                                        <p:tgtEl>
                                          <p:spTgt spid="23"/>
                                        </p:tgtEl>
                                        <p:attrNameLst>
                                          <p:attrName>ppt_x</p:attrName>
                                          <p:attrName>ppt_y</p:attrName>
                                        </p:attrNameLst>
                                      </p:cBhvr>
                                      <p:rCtr x="5069" y="-55957"/>
                                    </p:animMotion>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1" nodeType="clickEffect">
                                  <p:stCondLst>
                                    <p:cond delay="0"/>
                                  </p:stCondLst>
                                  <p:childTnLst>
                                    <p:anim calcmode="lin" valueType="num">
                                      <p:cBhvr additive="base">
                                        <p:cTn id="62" dur="500"/>
                                        <p:tgtEl>
                                          <p:spTgt spid="27"/>
                                        </p:tgtEl>
                                        <p:attrNameLst>
                                          <p:attrName>ppt_x</p:attrName>
                                        </p:attrNameLst>
                                      </p:cBhvr>
                                      <p:tavLst>
                                        <p:tav tm="0">
                                          <p:val>
                                            <p:strVal val="ppt_x"/>
                                          </p:val>
                                        </p:tav>
                                        <p:tav tm="100000">
                                          <p:val>
                                            <p:strVal val="ppt_x"/>
                                          </p:val>
                                        </p:tav>
                                      </p:tavLst>
                                    </p:anim>
                                    <p:anim calcmode="lin" valueType="num">
                                      <p:cBhvr additive="base">
                                        <p:cTn id="63" dur="500"/>
                                        <p:tgtEl>
                                          <p:spTgt spid="27"/>
                                        </p:tgtEl>
                                        <p:attrNameLst>
                                          <p:attrName>ppt_y</p:attrName>
                                        </p:attrNameLst>
                                      </p:cBhvr>
                                      <p:tavLst>
                                        <p:tav tm="0">
                                          <p:val>
                                            <p:strVal val="ppt_y"/>
                                          </p:val>
                                        </p:tav>
                                        <p:tav tm="100000">
                                          <p:val>
                                            <p:strVal val="1+ppt_h/2"/>
                                          </p:val>
                                        </p:tav>
                                      </p:tavLst>
                                    </p:anim>
                                    <p:set>
                                      <p:cBhvr>
                                        <p:cTn id="64" dur="1" fill="hold">
                                          <p:stCondLst>
                                            <p:cond delay="499"/>
                                          </p:stCondLst>
                                        </p:cTn>
                                        <p:tgtEl>
                                          <p:spTgt spid="2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nodeType="clickEffect">
                                  <p:stCondLst>
                                    <p:cond delay="0"/>
                                  </p:stCondLst>
                                  <p:childTnLst>
                                    <p:anim calcmode="lin" valueType="num">
                                      <p:cBhvr additive="base">
                                        <p:cTn id="68" dur="500"/>
                                        <p:tgtEl>
                                          <p:spTgt spid="23"/>
                                        </p:tgtEl>
                                        <p:attrNameLst>
                                          <p:attrName>ppt_x</p:attrName>
                                        </p:attrNameLst>
                                      </p:cBhvr>
                                      <p:tavLst>
                                        <p:tav tm="0">
                                          <p:val>
                                            <p:strVal val="ppt_x"/>
                                          </p:val>
                                        </p:tav>
                                        <p:tav tm="100000">
                                          <p:val>
                                            <p:strVal val="ppt_x"/>
                                          </p:val>
                                        </p:tav>
                                      </p:tavLst>
                                    </p:anim>
                                    <p:anim calcmode="lin" valueType="num">
                                      <p:cBhvr additive="base">
                                        <p:cTn id="69" dur="500"/>
                                        <p:tgtEl>
                                          <p:spTgt spid="23"/>
                                        </p:tgtEl>
                                        <p:attrNameLst>
                                          <p:attrName>ppt_y</p:attrName>
                                        </p:attrNameLst>
                                      </p:cBhvr>
                                      <p:tavLst>
                                        <p:tav tm="0">
                                          <p:val>
                                            <p:strVal val="ppt_y"/>
                                          </p:val>
                                        </p:tav>
                                        <p:tav tm="100000">
                                          <p:val>
                                            <p:strVal val="1+ppt_h/2"/>
                                          </p:val>
                                        </p:tav>
                                      </p:tavLst>
                                    </p:anim>
                                    <p:set>
                                      <p:cBhvr>
                                        <p:cTn id="70" dur="1" fill="hold">
                                          <p:stCondLst>
                                            <p:cond delay="499"/>
                                          </p:stCondLst>
                                        </p:cTn>
                                        <p:tgtEl>
                                          <p:spTgt spid="2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49" presetClass="path" presetSubtype="0" accel="50000" decel="50000" fill="hold" nodeType="clickEffect">
                                  <p:stCondLst>
                                    <p:cond delay="0"/>
                                  </p:stCondLst>
                                  <p:childTnLst>
                                    <p:animMotion origin="layout" path="M -4.72222E-6 4.5679E-6 L -0.87187 -0.18056 " pathEditMode="relative" rAng="0" ptsTypes="AA">
                                      <p:cBhvr>
                                        <p:cTn id="74" dur="2000" fill="hold"/>
                                        <p:tgtEl>
                                          <p:spTgt spid="29"/>
                                        </p:tgtEl>
                                        <p:attrNameLst>
                                          <p:attrName>ppt_x</p:attrName>
                                          <p:attrName>ppt_y</p:attrName>
                                        </p:attrNameLst>
                                      </p:cBhvr>
                                      <p:rCtr x="-43594" y="-9043"/>
                                    </p:animMotion>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xit" presetSubtype="4" fill="hold" grpId="1" nodeType="clickEffect">
                                  <p:stCondLst>
                                    <p:cond delay="0"/>
                                  </p:stCondLst>
                                  <p:childTnLst>
                                    <p:anim calcmode="lin" valueType="num">
                                      <p:cBhvr additive="base">
                                        <p:cTn id="85" dur="500"/>
                                        <p:tgtEl>
                                          <p:spTgt spid="30"/>
                                        </p:tgtEl>
                                        <p:attrNameLst>
                                          <p:attrName>ppt_x</p:attrName>
                                        </p:attrNameLst>
                                      </p:cBhvr>
                                      <p:tavLst>
                                        <p:tav tm="0">
                                          <p:val>
                                            <p:strVal val="ppt_x"/>
                                          </p:val>
                                        </p:tav>
                                        <p:tav tm="100000">
                                          <p:val>
                                            <p:strVal val="ppt_x"/>
                                          </p:val>
                                        </p:tav>
                                      </p:tavLst>
                                    </p:anim>
                                    <p:anim calcmode="lin" valueType="num">
                                      <p:cBhvr additive="base">
                                        <p:cTn id="86" dur="500"/>
                                        <p:tgtEl>
                                          <p:spTgt spid="30"/>
                                        </p:tgtEl>
                                        <p:attrNameLst>
                                          <p:attrName>ppt_y</p:attrName>
                                        </p:attrNameLst>
                                      </p:cBhvr>
                                      <p:tavLst>
                                        <p:tav tm="0">
                                          <p:val>
                                            <p:strVal val="ppt_y"/>
                                          </p:val>
                                        </p:tav>
                                        <p:tav tm="100000">
                                          <p:val>
                                            <p:strVal val="1+ppt_h/2"/>
                                          </p:val>
                                        </p:tav>
                                      </p:tavLst>
                                    </p:anim>
                                    <p:set>
                                      <p:cBhvr>
                                        <p:cTn id="87"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6" grpId="0"/>
      <p:bldP spid="26" grpId="1"/>
      <p:bldP spid="27" grpId="0"/>
      <p:bldP spid="27" grpId="1"/>
      <p:bldP spid="30" grpId="0"/>
      <p:bldP spid="3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59"/>
          <p:cNvSpPr txBox="1">
            <a:spLocks noGrp="1"/>
          </p:cNvSpPr>
          <p:nvPr>
            <p:ph type="title"/>
          </p:nvPr>
        </p:nvSpPr>
        <p:spPr>
          <a:xfrm>
            <a:off x="1684682" y="649599"/>
            <a:ext cx="6207000" cy="252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5400">
                <a:latin typeface="#9Slide05 Lobster" panose="02000506000000020003" pitchFamily="2" charset="0"/>
              </a:rPr>
              <a:t>Dặn dò</a:t>
            </a:r>
            <a:r>
              <a:rPr lang="en" sz="5400">
                <a:latin typeface="Merriweather Black" panose="00000A00000000000000" pitchFamily="2" charset="0"/>
              </a:rPr>
              <a:t/>
            </a:r>
            <a:br>
              <a:rPr lang="en" sz="5400">
                <a:latin typeface="Merriweather Black" panose="00000A00000000000000" pitchFamily="2" charset="0"/>
              </a:rPr>
            </a:br>
            <a:endParaRPr dirty="0"/>
          </a:p>
        </p:txBody>
      </p:sp>
      <p:grpSp>
        <p:nvGrpSpPr>
          <p:cNvPr id="1497" name="Google Shape;1497;p59"/>
          <p:cNvGrpSpPr/>
          <p:nvPr/>
        </p:nvGrpSpPr>
        <p:grpSpPr>
          <a:xfrm>
            <a:off x="6669916" y="3389404"/>
            <a:ext cx="1502532" cy="1298098"/>
            <a:chOff x="6669916" y="3389404"/>
            <a:chExt cx="1502532" cy="1298098"/>
          </a:xfrm>
        </p:grpSpPr>
        <p:grpSp>
          <p:nvGrpSpPr>
            <p:cNvPr id="1498" name="Google Shape;1498;p59"/>
            <p:cNvGrpSpPr/>
            <p:nvPr/>
          </p:nvGrpSpPr>
          <p:grpSpPr>
            <a:xfrm>
              <a:off x="6669916" y="3389404"/>
              <a:ext cx="1502532" cy="880082"/>
              <a:chOff x="-654825" y="1085775"/>
              <a:chExt cx="710350" cy="416075"/>
            </a:xfrm>
          </p:grpSpPr>
          <p:sp>
            <p:nvSpPr>
              <p:cNvPr id="1499" name="Google Shape;1499;p59"/>
              <p:cNvSpPr/>
              <p:nvPr/>
            </p:nvSpPr>
            <p:spPr>
              <a:xfrm>
                <a:off x="-525950" y="1085775"/>
                <a:ext cx="581475" cy="416075"/>
              </a:xfrm>
              <a:custGeom>
                <a:avLst/>
                <a:gdLst/>
                <a:ahLst/>
                <a:cxnLst/>
                <a:rect l="l" t="t" r="r" b="b"/>
                <a:pathLst>
                  <a:path w="23259" h="16643" extrusionOk="0">
                    <a:moveTo>
                      <a:pt x="3402" y="1"/>
                    </a:moveTo>
                    <a:cubicBezTo>
                      <a:pt x="2258" y="1"/>
                      <a:pt x="1170" y="278"/>
                      <a:pt x="1" y="696"/>
                    </a:cubicBezTo>
                    <a:cubicBezTo>
                      <a:pt x="1" y="1315"/>
                      <a:pt x="89" y="1933"/>
                      <a:pt x="236" y="2537"/>
                    </a:cubicBezTo>
                    <a:cubicBezTo>
                      <a:pt x="280" y="2729"/>
                      <a:pt x="339" y="2920"/>
                      <a:pt x="486" y="3053"/>
                    </a:cubicBezTo>
                    <a:cubicBezTo>
                      <a:pt x="649" y="3200"/>
                      <a:pt x="899" y="3229"/>
                      <a:pt x="1105" y="3244"/>
                    </a:cubicBezTo>
                    <a:cubicBezTo>
                      <a:pt x="1900" y="3318"/>
                      <a:pt x="2814" y="3730"/>
                      <a:pt x="3609" y="3803"/>
                    </a:cubicBezTo>
                    <a:cubicBezTo>
                      <a:pt x="3506" y="6941"/>
                      <a:pt x="3418" y="10094"/>
                      <a:pt x="3314" y="13231"/>
                    </a:cubicBezTo>
                    <a:cubicBezTo>
                      <a:pt x="3314" y="13290"/>
                      <a:pt x="3314" y="13349"/>
                      <a:pt x="3330" y="13407"/>
                    </a:cubicBezTo>
                    <a:cubicBezTo>
                      <a:pt x="3403" y="14880"/>
                      <a:pt x="4596" y="16029"/>
                      <a:pt x="6054" y="16192"/>
                    </a:cubicBezTo>
                    <a:cubicBezTo>
                      <a:pt x="8323" y="16457"/>
                      <a:pt x="10518" y="16383"/>
                      <a:pt x="12918" y="16560"/>
                    </a:cubicBezTo>
                    <a:cubicBezTo>
                      <a:pt x="13595" y="16607"/>
                      <a:pt x="14280" y="16643"/>
                      <a:pt x="14962" y="16643"/>
                    </a:cubicBezTo>
                    <a:cubicBezTo>
                      <a:pt x="16833" y="16643"/>
                      <a:pt x="18687" y="16374"/>
                      <a:pt x="20328" y="15338"/>
                    </a:cubicBezTo>
                    <a:cubicBezTo>
                      <a:pt x="21183" y="14792"/>
                      <a:pt x="21919" y="14041"/>
                      <a:pt x="22346" y="13099"/>
                    </a:cubicBezTo>
                    <a:cubicBezTo>
                      <a:pt x="23259" y="11080"/>
                      <a:pt x="22508" y="9063"/>
                      <a:pt x="21609" y="7266"/>
                    </a:cubicBezTo>
                    <a:cubicBezTo>
                      <a:pt x="20706" y="8111"/>
                      <a:pt x="19649" y="9153"/>
                      <a:pt x="18411" y="9153"/>
                    </a:cubicBezTo>
                    <a:cubicBezTo>
                      <a:pt x="18377" y="9153"/>
                      <a:pt x="18343" y="9153"/>
                      <a:pt x="18310" y="9151"/>
                    </a:cubicBezTo>
                    <a:cubicBezTo>
                      <a:pt x="17035" y="9104"/>
                      <a:pt x="15685" y="9094"/>
                      <a:pt x="14312" y="9094"/>
                    </a:cubicBezTo>
                    <a:cubicBezTo>
                      <a:pt x="13248" y="9094"/>
                      <a:pt x="12169" y="9100"/>
                      <a:pt x="11102" y="9100"/>
                    </a:cubicBezTo>
                    <a:cubicBezTo>
                      <a:pt x="9634" y="9100"/>
                      <a:pt x="8186" y="9088"/>
                      <a:pt x="6820" y="9033"/>
                    </a:cubicBezTo>
                    <a:cubicBezTo>
                      <a:pt x="6541" y="7987"/>
                      <a:pt x="6600" y="6529"/>
                      <a:pt x="6688" y="5586"/>
                    </a:cubicBezTo>
                    <a:cubicBezTo>
                      <a:pt x="6791" y="4540"/>
                      <a:pt x="6983" y="3509"/>
                      <a:pt x="7115" y="2448"/>
                    </a:cubicBezTo>
                    <a:cubicBezTo>
                      <a:pt x="7174" y="1888"/>
                      <a:pt x="6879" y="1122"/>
                      <a:pt x="6423" y="784"/>
                    </a:cubicBezTo>
                    <a:cubicBezTo>
                      <a:pt x="5981" y="431"/>
                      <a:pt x="5406" y="254"/>
                      <a:pt x="4846" y="150"/>
                    </a:cubicBezTo>
                    <a:cubicBezTo>
                      <a:pt x="4349" y="47"/>
                      <a:pt x="3871" y="1"/>
                      <a:pt x="3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9"/>
              <p:cNvSpPr/>
              <p:nvPr/>
            </p:nvSpPr>
            <p:spPr>
              <a:xfrm>
                <a:off x="-654825" y="1103525"/>
                <a:ext cx="149875" cy="63000"/>
              </a:xfrm>
              <a:custGeom>
                <a:avLst/>
                <a:gdLst/>
                <a:ahLst/>
                <a:cxnLst/>
                <a:rect l="l" t="t" r="r" b="b"/>
                <a:pathLst>
                  <a:path w="5995" h="2520" extrusionOk="0">
                    <a:moveTo>
                      <a:pt x="5185" y="0"/>
                    </a:moveTo>
                    <a:cubicBezTo>
                      <a:pt x="5185" y="0"/>
                      <a:pt x="1620" y="1253"/>
                      <a:pt x="295" y="1400"/>
                    </a:cubicBezTo>
                    <a:cubicBezTo>
                      <a:pt x="162" y="1414"/>
                      <a:pt x="73" y="1547"/>
                      <a:pt x="44" y="1679"/>
                    </a:cubicBezTo>
                    <a:cubicBezTo>
                      <a:pt x="0" y="1827"/>
                      <a:pt x="103" y="1974"/>
                      <a:pt x="220" y="2048"/>
                    </a:cubicBezTo>
                    <a:cubicBezTo>
                      <a:pt x="354" y="2121"/>
                      <a:pt x="515" y="2137"/>
                      <a:pt x="662" y="2151"/>
                    </a:cubicBezTo>
                    <a:cubicBezTo>
                      <a:pt x="2239" y="2313"/>
                      <a:pt x="5995" y="2519"/>
                      <a:pt x="5995" y="2519"/>
                    </a:cubicBezTo>
                    <a:lnTo>
                      <a:pt x="5804" y="1812"/>
                    </a:lnTo>
                    <a:lnTo>
                      <a:pt x="51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9"/>
              <p:cNvSpPr/>
              <p:nvPr/>
            </p:nvSpPr>
            <p:spPr>
              <a:xfrm>
                <a:off x="-525950" y="1085775"/>
                <a:ext cx="179350" cy="205950"/>
              </a:xfrm>
              <a:custGeom>
                <a:avLst/>
                <a:gdLst/>
                <a:ahLst/>
                <a:cxnLst/>
                <a:rect l="l" t="t" r="r" b="b"/>
                <a:pathLst>
                  <a:path w="7174" h="8238" extrusionOk="0">
                    <a:moveTo>
                      <a:pt x="3402" y="1"/>
                    </a:moveTo>
                    <a:cubicBezTo>
                      <a:pt x="2258" y="1"/>
                      <a:pt x="1170" y="278"/>
                      <a:pt x="1" y="696"/>
                    </a:cubicBezTo>
                    <a:cubicBezTo>
                      <a:pt x="1" y="1315"/>
                      <a:pt x="89" y="1933"/>
                      <a:pt x="236" y="2537"/>
                    </a:cubicBezTo>
                    <a:cubicBezTo>
                      <a:pt x="280" y="2729"/>
                      <a:pt x="339" y="2920"/>
                      <a:pt x="486" y="3053"/>
                    </a:cubicBezTo>
                    <a:cubicBezTo>
                      <a:pt x="649" y="3200"/>
                      <a:pt x="899" y="3229"/>
                      <a:pt x="1105" y="3244"/>
                    </a:cubicBezTo>
                    <a:cubicBezTo>
                      <a:pt x="1900" y="3318"/>
                      <a:pt x="2814" y="3730"/>
                      <a:pt x="3609" y="3803"/>
                    </a:cubicBezTo>
                    <a:cubicBezTo>
                      <a:pt x="3565" y="5262"/>
                      <a:pt x="3521" y="6735"/>
                      <a:pt x="3477" y="8208"/>
                    </a:cubicBezTo>
                    <a:cubicBezTo>
                      <a:pt x="3668" y="8222"/>
                      <a:pt x="3874" y="8238"/>
                      <a:pt x="4080" y="8238"/>
                    </a:cubicBezTo>
                    <a:cubicBezTo>
                      <a:pt x="4950" y="8238"/>
                      <a:pt x="5804" y="8075"/>
                      <a:pt x="6643" y="7839"/>
                    </a:cubicBezTo>
                    <a:cubicBezTo>
                      <a:pt x="6584" y="7044"/>
                      <a:pt x="6629" y="6205"/>
                      <a:pt x="6688" y="5586"/>
                    </a:cubicBezTo>
                    <a:cubicBezTo>
                      <a:pt x="6791" y="4540"/>
                      <a:pt x="6983" y="3509"/>
                      <a:pt x="7115" y="2448"/>
                    </a:cubicBezTo>
                    <a:cubicBezTo>
                      <a:pt x="7174" y="1888"/>
                      <a:pt x="6879" y="1122"/>
                      <a:pt x="6423" y="784"/>
                    </a:cubicBezTo>
                    <a:cubicBezTo>
                      <a:pt x="5981" y="431"/>
                      <a:pt x="5406" y="254"/>
                      <a:pt x="4846" y="150"/>
                    </a:cubicBezTo>
                    <a:cubicBezTo>
                      <a:pt x="4349" y="47"/>
                      <a:pt x="3871" y="1"/>
                      <a:pt x="3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9"/>
              <p:cNvSpPr/>
              <p:nvPr/>
            </p:nvSpPr>
            <p:spPr>
              <a:xfrm>
                <a:off x="-443100" y="1258100"/>
                <a:ext cx="148800" cy="236900"/>
              </a:xfrm>
              <a:custGeom>
                <a:avLst/>
                <a:gdLst/>
                <a:ahLst/>
                <a:cxnLst/>
                <a:rect l="l" t="t" r="r" b="b"/>
                <a:pathLst>
                  <a:path w="5952" h="9476" extrusionOk="0">
                    <a:moveTo>
                      <a:pt x="1828" y="1"/>
                    </a:moveTo>
                    <a:cubicBezTo>
                      <a:pt x="1314" y="1"/>
                      <a:pt x="804" y="147"/>
                      <a:pt x="324" y="343"/>
                    </a:cubicBezTo>
                    <a:lnTo>
                      <a:pt x="192" y="387"/>
                    </a:lnTo>
                    <a:cubicBezTo>
                      <a:pt x="118" y="2376"/>
                      <a:pt x="59" y="4350"/>
                      <a:pt x="0" y="6338"/>
                    </a:cubicBezTo>
                    <a:cubicBezTo>
                      <a:pt x="0" y="6397"/>
                      <a:pt x="0" y="6456"/>
                      <a:pt x="16" y="6514"/>
                    </a:cubicBezTo>
                    <a:cubicBezTo>
                      <a:pt x="89" y="7987"/>
                      <a:pt x="1282" y="9136"/>
                      <a:pt x="2740" y="9299"/>
                    </a:cubicBezTo>
                    <a:cubicBezTo>
                      <a:pt x="3506" y="9387"/>
                      <a:pt x="4258" y="9446"/>
                      <a:pt x="5009" y="9476"/>
                    </a:cubicBezTo>
                    <a:cubicBezTo>
                      <a:pt x="5038" y="9417"/>
                      <a:pt x="5083" y="9358"/>
                      <a:pt x="5126" y="9299"/>
                    </a:cubicBezTo>
                    <a:cubicBezTo>
                      <a:pt x="5951" y="7973"/>
                      <a:pt x="5554" y="6190"/>
                      <a:pt x="4685" y="4894"/>
                    </a:cubicBezTo>
                    <a:cubicBezTo>
                      <a:pt x="4272" y="4291"/>
                      <a:pt x="3757" y="3745"/>
                      <a:pt x="3492" y="3068"/>
                    </a:cubicBezTo>
                    <a:cubicBezTo>
                      <a:pt x="3300" y="2582"/>
                      <a:pt x="3359" y="2036"/>
                      <a:pt x="3388" y="1551"/>
                    </a:cubicBezTo>
                    <a:cubicBezTo>
                      <a:pt x="3359" y="1271"/>
                      <a:pt x="3329" y="991"/>
                      <a:pt x="3315" y="711"/>
                    </a:cubicBezTo>
                    <a:cubicBezTo>
                      <a:pt x="3182" y="373"/>
                      <a:pt x="2873" y="122"/>
                      <a:pt x="2137" y="19"/>
                    </a:cubicBezTo>
                    <a:cubicBezTo>
                      <a:pt x="2034" y="7"/>
                      <a:pt x="1931" y="1"/>
                      <a:pt x="18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9"/>
              <p:cNvSpPr/>
              <p:nvPr/>
            </p:nvSpPr>
            <p:spPr>
              <a:xfrm>
                <a:off x="-439050" y="1253400"/>
                <a:ext cx="78850" cy="31325"/>
              </a:xfrm>
              <a:custGeom>
                <a:avLst/>
                <a:gdLst/>
                <a:ahLst/>
                <a:cxnLst/>
                <a:rect l="l" t="t" r="r" b="b"/>
                <a:pathLst>
                  <a:path w="3154" h="1253" extrusionOk="0">
                    <a:moveTo>
                      <a:pt x="3153" y="1"/>
                    </a:moveTo>
                    <a:lnTo>
                      <a:pt x="3153" y="1"/>
                    </a:lnTo>
                    <a:cubicBezTo>
                      <a:pt x="2358" y="44"/>
                      <a:pt x="1562" y="74"/>
                      <a:pt x="767" y="74"/>
                    </a:cubicBezTo>
                    <a:cubicBezTo>
                      <a:pt x="545" y="74"/>
                      <a:pt x="280" y="30"/>
                      <a:pt x="45" y="30"/>
                    </a:cubicBezTo>
                    <a:cubicBezTo>
                      <a:pt x="30" y="443"/>
                      <a:pt x="15" y="840"/>
                      <a:pt x="1" y="1252"/>
                    </a:cubicBezTo>
                    <a:cubicBezTo>
                      <a:pt x="296" y="1252"/>
                      <a:pt x="604" y="1179"/>
                      <a:pt x="855" y="1164"/>
                    </a:cubicBezTo>
                    <a:cubicBezTo>
                      <a:pt x="1621" y="1105"/>
                      <a:pt x="2387" y="1032"/>
                      <a:pt x="3153" y="958"/>
                    </a:cubicBezTo>
                    <a:cubicBezTo>
                      <a:pt x="3138" y="634"/>
                      <a:pt x="3138" y="310"/>
                      <a:pt x="3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9"/>
              <p:cNvSpPr/>
              <p:nvPr/>
            </p:nvSpPr>
            <p:spPr>
              <a:xfrm>
                <a:off x="-448250" y="1115275"/>
                <a:ext cx="25450" cy="24075"/>
              </a:xfrm>
              <a:custGeom>
                <a:avLst/>
                <a:gdLst/>
                <a:ahLst/>
                <a:cxnLst/>
                <a:rect l="l" t="t" r="r" b="b"/>
                <a:pathLst>
                  <a:path w="1018" h="963" extrusionOk="0">
                    <a:moveTo>
                      <a:pt x="532" y="1"/>
                    </a:moveTo>
                    <a:cubicBezTo>
                      <a:pt x="279" y="1"/>
                      <a:pt x="58" y="187"/>
                      <a:pt x="30" y="443"/>
                    </a:cubicBezTo>
                    <a:cubicBezTo>
                      <a:pt x="0" y="708"/>
                      <a:pt x="206" y="930"/>
                      <a:pt x="457" y="959"/>
                    </a:cubicBezTo>
                    <a:cubicBezTo>
                      <a:pt x="475" y="961"/>
                      <a:pt x="493" y="962"/>
                      <a:pt x="511" y="962"/>
                    </a:cubicBezTo>
                    <a:cubicBezTo>
                      <a:pt x="754" y="962"/>
                      <a:pt x="960" y="779"/>
                      <a:pt x="988" y="532"/>
                    </a:cubicBezTo>
                    <a:cubicBezTo>
                      <a:pt x="1017" y="267"/>
                      <a:pt x="825" y="31"/>
                      <a:pt x="560" y="1"/>
                    </a:cubicBezTo>
                    <a:cubicBezTo>
                      <a:pt x="551" y="1"/>
                      <a:pt x="541" y="1"/>
                      <a:pt x="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5" name="Google Shape;1505;p59"/>
            <p:cNvSpPr/>
            <p:nvPr/>
          </p:nvSpPr>
          <p:spPr>
            <a:xfrm>
              <a:off x="7144875" y="4174225"/>
              <a:ext cx="906747" cy="513277"/>
            </a:xfrm>
            <a:custGeom>
              <a:avLst/>
              <a:gdLst/>
              <a:ahLst/>
              <a:cxnLst/>
              <a:rect l="l" t="t" r="r" b="b"/>
              <a:pathLst>
                <a:path w="18164" h="10282" extrusionOk="0">
                  <a:moveTo>
                    <a:pt x="0" y="0"/>
                  </a:moveTo>
                  <a:cubicBezTo>
                    <a:pt x="59" y="162"/>
                    <a:pt x="133" y="324"/>
                    <a:pt x="222" y="471"/>
                  </a:cubicBezTo>
                  <a:cubicBezTo>
                    <a:pt x="693" y="1296"/>
                    <a:pt x="1577" y="1886"/>
                    <a:pt x="2563" y="2003"/>
                  </a:cubicBezTo>
                  <a:cubicBezTo>
                    <a:pt x="2932" y="2047"/>
                    <a:pt x="3286" y="2076"/>
                    <a:pt x="3639" y="2106"/>
                  </a:cubicBezTo>
                  <a:cubicBezTo>
                    <a:pt x="3698" y="2106"/>
                    <a:pt x="3771" y="2106"/>
                    <a:pt x="3830" y="2121"/>
                  </a:cubicBezTo>
                  <a:cubicBezTo>
                    <a:pt x="4847" y="2180"/>
                    <a:pt x="5863" y="2210"/>
                    <a:pt x="6894" y="2239"/>
                  </a:cubicBezTo>
                  <a:lnTo>
                    <a:pt x="4184" y="2681"/>
                  </a:lnTo>
                  <a:cubicBezTo>
                    <a:pt x="4154" y="2681"/>
                    <a:pt x="4140" y="2695"/>
                    <a:pt x="4111" y="2710"/>
                  </a:cubicBezTo>
                  <a:lnTo>
                    <a:pt x="4081" y="2695"/>
                  </a:lnTo>
                  <a:lnTo>
                    <a:pt x="1002" y="5568"/>
                  </a:lnTo>
                  <a:cubicBezTo>
                    <a:pt x="1002" y="5568"/>
                    <a:pt x="1210" y="5509"/>
                    <a:pt x="1487" y="5509"/>
                  </a:cubicBezTo>
                  <a:cubicBezTo>
                    <a:pt x="1712" y="5509"/>
                    <a:pt x="1982" y="5548"/>
                    <a:pt x="2225" y="5686"/>
                  </a:cubicBezTo>
                  <a:cubicBezTo>
                    <a:pt x="2755" y="5995"/>
                    <a:pt x="2799" y="6894"/>
                    <a:pt x="2799" y="6894"/>
                  </a:cubicBezTo>
                  <a:cubicBezTo>
                    <a:pt x="2799" y="6894"/>
                    <a:pt x="3490" y="6460"/>
                    <a:pt x="3963" y="6460"/>
                  </a:cubicBezTo>
                  <a:cubicBezTo>
                    <a:pt x="4021" y="6460"/>
                    <a:pt x="4075" y="6467"/>
                    <a:pt x="4125" y="6481"/>
                  </a:cubicBezTo>
                  <a:cubicBezTo>
                    <a:pt x="4582" y="6599"/>
                    <a:pt x="5348" y="7203"/>
                    <a:pt x="5348" y="7203"/>
                  </a:cubicBezTo>
                  <a:lnTo>
                    <a:pt x="4626" y="3035"/>
                  </a:lnTo>
                  <a:lnTo>
                    <a:pt x="7306" y="2607"/>
                  </a:lnTo>
                  <a:cubicBezTo>
                    <a:pt x="7528" y="2577"/>
                    <a:pt x="7719" y="2459"/>
                    <a:pt x="7866" y="2283"/>
                  </a:cubicBezTo>
                  <a:cubicBezTo>
                    <a:pt x="8382" y="2298"/>
                    <a:pt x="8897" y="2327"/>
                    <a:pt x="9428" y="2357"/>
                  </a:cubicBezTo>
                  <a:cubicBezTo>
                    <a:pt x="9545" y="2371"/>
                    <a:pt x="9679" y="2386"/>
                    <a:pt x="9796" y="2386"/>
                  </a:cubicBezTo>
                  <a:cubicBezTo>
                    <a:pt x="9826" y="2430"/>
                    <a:pt x="9840" y="2459"/>
                    <a:pt x="9840" y="2504"/>
                  </a:cubicBezTo>
                  <a:cubicBezTo>
                    <a:pt x="9885" y="2652"/>
                    <a:pt x="9840" y="2813"/>
                    <a:pt x="9752" y="2931"/>
                  </a:cubicBezTo>
                  <a:lnTo>
                    <a:pt x="7675" y="5612"/>
                  </a:lnTo>
                  <a:cubicBezTo>
                    <a:pt x="7660" y="5641"/>
                    <a:pt x="7660" y="5656"/>
                    <a:pt x="7646" y="5686"/>
                  </a:cubicBezTo>
                  <a:lnTo>
                    <a:pt x="7616" y="5700"/>
                  </a:lnTo>
                  <a:lnTo>
                    <a:pt x="7306" y="10282"/>
                  </a:lnTo>
                  <a:cubicBezTo>
                    <a:pt x="7306" y="10282"/>
                    <a:pt x="7705" y="9618"/>
                    <a:pt x="8367" y="9471"/>
                  </a:cubicBezTo>
                  <a:cubicBezTo>
                    <a:pt x="8432" y="9457"/>
                    <a:pt x="8498" y="9450"/>
                    <a:pt x="8563" y="9450"/>
                  </a:cubicBezTo>
                  <a:cubicBezTo>
                    <a:pt x="9162" y="9450"/>
                    <a:pt x="9738" y="10001"/>
                    <a:pt x="9738" y="10001"/>
                  </a:cubicBezTo>
                  <a:cubicBezTo>
                    <a:pt x="9738" y="10001"/>
                    <a:pt x="10017" y="8927"/>
                    <a:pt x="10474" y="8676"/>
                  </a:cubicBezTo>
                  <a:cubicBezTo>
                    <a:pt x="10930" y="8440"/>
                    <a:pt x="11991" y="8337"/>
                    <a:pt x="11991" y="8337"/>
                  </a:cubicBezTo>
                  <a:lnTo>
                    <a:pt x="8308" y="5568"/>
                  </a:lnTo>
                  <a:lnTo>
                    <a:pt x="10121" y="3225"/>
                  </a:lnTo>
                  <a:cubicBezTo>
                    <a:pt x="10297" y="2990"/>
                    <a:pt x="10356" y="2695"/>
                    <a:pt x="10297" y="2416"/>
                  </a:cubicBezTo>
                  <a:lnTo>
                    <a:pt x="10297" y="2416"/>
                  </a:lnTo>
                  <a:cubicBezTo>
                    <a:pt x="10702" y="2437"/>
                    <a:pt x="11109" y="2450"/>
                    <a:pt x="11514" y="2450"/>
                  </a:cubicBezTo>
                  <a:cubicBezTo>
                    <a:pt x="13376" y="2450"/>
                    <a:pt x="15216" y="2174"/>
                    <a:pt x="16837" y="1134"/>
                  </a:cubicBezTo>
                  <a:cubicBezTo>
                    <a:pt x="17338" y="825"/>
                    <a:pt x="17780" y="442"/>
                    <a:pt x="18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59"/>
          <p:cNvGrpSpPr/>
          <p:nvPr/>
        </p:nvGrpSpPr>
        <p:grpSpPr>
          <a:xfrm flipH="1">
            <a:off x="1062088" y="3581551"/>
            <a:ext cx="1192109" cy="1029911"/>
            <a:chOff x="6669916" y="3389404"/>
            <a:chExt cx="1502532" cy="1298098"/>
          </a:xfrm>
        </p:grpSpPr>
        <p:grpSp>
          <p:nvGrpSpPr>
            <p:cNvPr id="1507" name="Google Shape;1507;p59"/>
            <p:cNvGrpSpPr/>
            <p:nvPr/>
          </p:nvGrpSpPr>
          <p:grpSpPr>
            <a:xfrm>
              <a:off x="6669916" y="3389404"/>
              <a:ext cx="1502532" cy="880082"/>
              <a:chOff x="-654825" y="1085775"/>
              <a:chExt cx="710350" cy="416075"/>
            </a:xfrm>
          </p:grpSpPr>
          <p:sp>
            <p:nvSpPr>
              <p:cNvPr id="1508" name="Google Shape;1508;p59"/>
              <p:cNvSpPr/>
              <p:nvPr/>
            </p:nvSpPr>
            <p:spPr>
              <a:xfrm>
                <a:off x="-525950" y="1085775"/>
                <a:ext cx="581475" cy="416075"/>
              </a:xfrm>
              <a:custGeom>
                <a:avLst/>
                <a:gdLst/>
                <a:ahLst/>
                <a:cxnLst/>
                <a:rect l="l" t="t" r="r" b="b"/>
                <a:pathLst>
                  <a:path w="23259" h="16643" extrusionOk="0">
                    <a:moveTo>
                      <a:pt x="3402" y="1"/>
                    </a:moveTo>
                    <a:cubicBezTo>
                      <a:pt x="2258" y="1"/>
                      <a:pt x="1170" y="278"/>
                      <a:pt x="1" y="696"/>
                    </a:cubicBezTo>
                    <a:cubicBezTo>
                      <a:pt x="1" y="1315"/>
                      <a:pt x="89" y="1933"/>
                      <a:pt x="236" y="2537"/>
                    </a:cubicBezTo>
                    <a:cubicBezTo>
                      <a:pt x="280" y="2729"/>
                      <a:pt x="339" y="2920"/>
                      <a:pt x="486" y="3053"/>
                    </a:cubicBezTo>
                    <a:cubicBezTo>
                      <a:pt x="649" y="3200"/>
                      <a:pt x="899" y="3229"/>
                      <a:pt x="1105" y="3244"/>
                    </a:cubicBezTo>
                    <a:cubicBezTo>
                      <a:pt x="1900" y="3318"/>
                      <a:pt x="2814" y="3730"/>
                      <a:pt x="3609" y="3803"/>
                    </a:cubicBezTo>
                    <a:cubicBezTo>
                      <a:pt x="3506" y="6941"/>
                      <a:pt x="3418" y="10094"/>
                      <a:pt x="3314" y="13231"/>
                    </a:cubicBezTo>
                    <a:cubicBezTo>
                      <a:pt x="3314" y="13290"/>
                      <a:pt x="3314" y="13349"/>
                      <a:pt x="3330" y="13407"/>
                    </a:cubicBezTo>
                    <a:cubicBezTo>
                      <a:pt x="3403" y="14880"/>
                      <a:pt x="4596" y="16029"/>
                      <a:pt x="6054" y="16192"/>
                    </a:cubicBezTo>
                    <a:cubicBezTo>
                      <a:pt x="8323" y="16457"/>
                      <a:pt x="10518" y="16383"/>
                      <a:pt x="12918" y="16560"/>
                    </a:cubicBezTo>
                    <a:cubicBezTo>
                      <a:pt x="13595" y="16607"/>
                      <a:pt x="14280" y="16643"/>
                      <a:pt x="14962" y="16643"/>
                    </a:cubicBezTo>
                    <a:cubicBezTo>
                      <a:pt x="16833" y="16643"/>
                      <a:pt x="18687" y="16374"/>
                      <a:pt x="20328" y="15338"/>
                    </a:cubicBezTo>
                    <a:cubicBezTo>
                      <a:pt x="21183" y="14792"/>
                      <a:pt x="21919" y="14041"/>
                      <a:pt x="22346" y="13099"/>
                    </a:cubicBezTo>
                    <a:cubicBezTo>
                      <a:pt x="23259" y="11080"/>
                      <a:pt x="22508" y="9063"/>
                      <a:pt x="21609" y="7266"/>
                    </a:cubicBezTo>
                    <a:cubicBezTo>
                      <a:pt x="20706" y="8111"/>
                      <a:pt x="19649" y="9153"/>
                      <a:pt x="18411" y="9153"/>
                    </a:cubicBezTo>
                    <a:cubicBezTo>
                      <a:pt x="18377" y="9153"/>
                      <a:pt x="18343" y="9153"/>
                      <a:pt x="18310" y="9151"/>
                    </a:cubicBezTo>
                    <a:cubicBezTo>
                      <a:pt x="17035" y="9104"/>
                      <a:pt x="15685" y="9094"/>
                      <a:pt x="14312" y="9094"/>
                    </a:cubicBezTo>
                    <a:cubicBezTo>
                      <a:pt x="13248" y="9094"/>
                      <a:pt x="12169" y="9100"/>
                      <a:pt x="11102" y="9100"/>
                    </a:cubicBezTo>
                    <a:cubicBezTo>
                      <a:pt x="9634" y="9100"/>
                      <a:pt x="8186" y="9088"/>
                      <a:pt x="6820" y="9033"/>
                    </a:cubicBezTo>
                    <a:cubicBezTo>
                      <a:pt x="6541" y="7987"/>
                      <a:pt x="6600" y="6529"/>
                      <a:pt x="6688" y="5586"/>
                    </a:cubicBezTo>
                    <a:cubicBezTo>
                      <a:pt x="6791" y="4540"/>
                      <a:pt x="6983" y="3509"/>
                      <a:pt x="7115" y="2448"/>
                    </a:cubicBezTo>
                    <a:cubicBezTo>
                      <a:pt x="7174" y="1888"/>
                      <a:pt x="6879" y="1122"/>
                      <a:pt x="6423" y="784"/>
                    </a:cubicBezTo>
                    <a:cubicBezTo>
                      <a:pt x="5981" y="431"/>
                      <a:pt x="5406" y="254"/>
                      <a:pt x="4846" y="150"/>
                    </a:cubicBezTo>
                    <a:cubicBezTo>
                      <a:pt x="4349" y="47"/>
                      <a:pt x="3871" y="1"/>
                      <a:pt x="3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9"/>
              <p:cNvSpPr/>
              <p:nvPr/>
            </p:nvSpPr>
            <p:spPr>
              <a:xfrm>
                <a:off x="-654825" y="1103525"/>
                <a:ext cx="149875" cy="63000"/>
              </a:xfrm>
              <a:custGeom>
                <a:avLst/>
                <a:gdLst/>
                <a:ahLst/>
                <a:cxnLst/>
                <a:rect l="l" t="t" r="r" b="b"/>
                <a:pathLst>
                  <a:path w="5995" h="2520" extrusionOk="0">
                    <a:moveTo>
                      <a:pt x="5185" y="0"/>
                    </a:moveTo>
                    <a:cubicBezTo>
                      <a:pt x="5185" y="0"/>
                      <a:pt x="1620" y="1253"/>
                      <a:pt x="295" y="1400"/>
                    </a:cubicBezTo>
                    <a:cubicBezTo>
                      <a:pt x="162" y="1414"/>
                      <a:pt x="73" y="1547"/>
                      <a:pt x="44" y="1679"/>
                    </a:cubicBezTo>
                    <a:cubicBezTo>
                      <a:pt x="0" y="1827"/>
                      <a:pt x="103" y="1974"/>
                      <a:pt x="220" y="2048"/>
                    </a:cubicBezTo>
                    <a:cubicBezTo>
                      <a:pt x="354" y="2121"/>
                      <a:pt x="515" y="2137"/>
                      <a:pt x="662" y="2151"/>
                    </a:cubicBezTo>
                    <a:cubicBezTo>
                      <a:pt x="2239" y="2313"/>
                      <a:pt x="5995" y="2519"/>
                      <a:pt x="5995" y="2519"/>
                    </a:cubicBezTo>
                    <a:lnTo>
                      <a:pt x="5804" y="1812"/>
                    </a:lnTo>
                    <a:lnTo>
                      <a:pt x="51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9"/>
              <p:cNvSpPr/>
              <p:nvPr/>
            </p:nvSpPr>
            <p:spPr>
              <a:xfrm>
                <a:off x="-525950" y="1085775"/>
                <a:ext cx="179350" cy="205950"/>
              </a:xfrm>
              <a:custGeom>
                <a:avLst/>
                <a:gdLst/>
                <a:ahLst/>
                <a:cxnLst/>
                <a:rect l="l" t="t" r="r" b="b"/>
                <a:pathLst>
                  <a:path w="7174" h="8238" extrusionOk="0">
                    <a:moveTo>
                      <a:pt x="3402" y="1"/>
                    </a:moveTo>
                    <a:cubicBezTo>
                      <a:pt x="2258" y="1"/>
                      <a:pt x="1170" y="278"/>
                      <a:pt x="1" y="696"/>
                    </a:cubicBezTo>
                    <a:cubicBezTo>
                      <a:pt x="1" y="1315"/>
                      <a:pt x="89" y="1933"/>
                      <a:pt x="236" y="2537"/>
                    </a:cubicBezTo>
                    <a:cubicBezTo>
                      <a:pt x="280" y="2729"/>
                      <a:pt x="339" y="2920"/>
                      <a:pt x="486" y="3053"/>
                    </a:cubicBezTo>
                    <a:cubicBezTo>
                      <a:pt x="649" y="3200"/>
                      <a:pt x="899" y="3229"/>
                      <a:pt x="1105" y="3244"/>
                    </a:cubicBezTo>
                    <a:cubicBezTo>
                      <a:pt x="1900" y="3318"/>
                      <a:pt x="2814" y="3730"/>
                      <a:pt x="3609" y="3803"/>
                    </a:cubicBezTo>
                    <a:cubicBezTo>
                      <a:pt x="3565" y="5262"/>
                      <a:pt x="3521" y="6735"/>
                      <a:pt x="3477" y="8208"/>
                    </a:cubicBezTo>
                    <a:cubicBezTo>
                      <a:pt x="3668" y="8222"/>
                      <a:pt x="3874" y="8238"/>
                      <a:pt x="4080" y="8238"/>
                    </a:cubicBezTo>
                    <a:cubicBezTo>
                      <a:pt x="4950" y="8238"/>
                      <a:pt x="5804" y="8075"/>
                      <a:pt x="6643" y="7839"/>
                    </a:cubicBezTo>
                    <a:cubicBezTo>
                      <a:pt x="6584" y="7044"/>
                      <a:pt x="6629" y="6205"/>
                      <a:pt x="6688" y="5586"/>
                    </a:cubicBezTo>
                    <a:cubicBezTo>
                      <a:pt x="6791" y="4540"/>
                      <a:pt x="6983" y="3509"/>
                      <a:pt x="7115" y="2448"/>
                    </a:cubicBezTo>
                    <a:cubicBezTo>
                      <a:pt x="7174" y="1888"/>
                      <a:pt x="6879" y="1122"/>
                      <a:pt x="6423" y="784"/>
                    </a:cubicBezTo>
                    <a:cubicBezTo>
                      <a:pt x="5981" y="431"/>
                      <a:pt x="5406" y="254"/>
                      <a:pt x="4846" y="150"/>
                    </a:cubicBezTo>
                    <a:cubicBezTo>
                      <a:pt x="4349" y="47"/>
                      <a:pt x="3871" y="1"/>
                      <a:pt x="3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9"/>
              <p:cNvSpPr/>
              <p:nvPr/>
            </p:nvSpPr>
            <p:spPr>
              <a:xfrm>
                <a:off x="-443100" y="1258100"/>
                <a:ext cx="148800" cy="236900"/>
              </a:xfrm>
              <a:custGeom>
                <a:avLst/>
                <a:gdLst/>
                <a:ahLst/>
                <a:cxnLst/>
                <a:rect l="l" t="t" r="r" b="b"/>
                <a:pathLst>
                  <a:path w="5952" h="9476" extrusionOk="0">
                    <a:moveTo>
                      <a:pt x="1828" y="1"/>
                    </a:moveTo>
                    <a:cubicBezTo>
                      <a:pt x="1314" y="1"/>
                      <a:pt x="804" y="147"/>
                      <a:pt x="324" y="343"/>
                    </a:cubicBezTo>
                    <a:lnTo>
                      <a:pt x="192" y="387"/>
                    </a:lnTo>
                    <a:cubicBezTo>
                      <a:pt x="118" y="2376"/>
                      <a:pt x="59" y="4350"/>
                      <a:pt x="0" y="6338"/>
                    </a:cubicBezTo>
                    <a:cubicBezTo>
                      <a:pt x="0" y="6397"/>
                      <a:pt x="0" y="6456"/>
                      <a:pt x="16" y="6514"/>
                    </a:cubicBezTo>
                    <a:cubicBezTo>
                      <a:pt x="89" y="7987"/>
                      <a:pt x="1282" y="9136"/>
                      <a:pt x="2740" y="9299"/>
                    </a:cubicBezTo>
                    <a:cubicBezTo>
                      <a:pt x="3506" y="9387"/>
                      <a:pt x="4258" y="9446"/>
                      <a:pt x="5009" y="9476"/>
                    </a:cubicBezTo>
                    <a:cubicBezTo>
                      <a:pt x="5038" y="9417"/>
                      <a:pt x="5083" y="9358"/>
                      <a:pt x="5126" y="9299"/>
                    </a:cubicBezTo>
                    <a:cubicBezTo>
                      <a:pt x="5951" y="7973"/>
                      <a:pt x="5554" y="6190"/>
                      <a:pt x="4685" y="4894"/>
                    </a:cubicBezTo>
                    <a:cubicBezTo>
                      <a:pt x="4272" y="4291"/>
                      <a:pt x="3757" y="3745"/>
                      <a:pt x="3492" y="3068"/>
                    </a:cubicBezTo>
                    <a:cubicBezTo>
                      <a:pt x="3300" y="2582"/>
                      <a:pt x="3359" y="2036"/>
                      <a:pt x="3388" y="1551"/>
                    </a:cubicBezTo>
                    <a:cubicBezTo>
                      <a:pt x="3359" y="1271"/>
                      <a:pt x="3329" y="991"/>
                      <a:pt x="3315" y="711"/>
                    </a:cubicBezTo>
                    <a:cubicBezTo>
                      <a:pt x="3182" y="373"/>
                      <a:pt x="2873" y="122"/>
                      <a:pt x="2137" y="19"/>
                    </a:cubicBezTo>
                    <a:cubicBezTo>
                      <a:pt x="2034" y="7"/>
                      <a:pt x="1931" y="1"/>
                      <a:pt x="18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9"/>
              <p:cNvSpPr/>
              <p:nvPr/>
            </p:nvSpPr>
            <p:spPr>
              <a:xfrm>
                <a:off x="-439050" y="1253400"/>
                <a:ext cx="78850" cy="31325"/>
              </a:xfrm>
              <a:custGeom>
                <a:avLst/>
                <a:gdLst/>
                <a:ahLst/>
                <a:cxnLst/>
                <a:rect l="l" t="t" r="r" b="b"/>
                <a:pathLst>
                  <a:path w="3154" h="1253" extrusionOk="0">
                    <a:moveTo>
                      <a:pt x="3153" y="1"/>
                    </a:moveTo>
                    <a:lnTo>
                      <a:pt x="3153" y="1"/>
                    </a:lnTo>
                    <a:cubicBezTo>
                      <a:pt x="2358" y="44"/>
                      <a:pt x="1562" y="74"/>
                      <a:pt x="767" y="74"/>
                    </a:cubicBezTo>
                    <a:cubicBezTo>
                      <a:pt x="545" y="74"/>
                      <a:pt x="280" y="30"/>
                      <a:pt x="45" y="30"/>
                    </a:cubicBezTo>
                    <a:cubicBezTo>
                      <a:pt x="30" y="443"/>
                      <a:pt x="15" y="840"/>
                      <a:pt x="1" y="1252"/>
                    </a:cubicBezTo>
                    <a:cubicBezTo>
                      <a:pt x="296" y="1252"/>
                      <a:pt x="604" y="1179"/>
                      <a:pt x="855" y="1164"/>
                    </a:cubicBezTo>
                    <a:cubicBezTo>
                      <a:pt x="1621" y="1105"/>
                      <a:pt x="2387" y="1032"/>
                      <a:pt x="3153" y="958"/>
                    </a:cubicBezTo>
                    <a:cubicBezTo>
                      <a:pt x="3138" y="634"/>
                      <a:pt x="3138" y="310"/>
                      <a:pt x="3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9"/>
              <p:cNvSpPr/>
              <p:nvPr/>
            </p:nvSpPr>
            <p:spPr>
              <a:xfrm>
                <a:off x="-448250" y="1115275"/>
                <a:ext cx="25450" cy="24075"/>
              </a:xfrm>
              <a:custGeom>
                <a:avLst/>
                <a:gdLst/>
                <a:ahLst/>
                <a:cxnLst/>
                <a:rect l="l" t="t" r="r" b="b"/>
                <a:pathLst>
                  <a:path w="1018" h="963" extrusionOk="0">
                    <a:moveTo>
                      <a:pt x="532" y="1"/>
                    </a:moveTo>
                    <a:cubicBezTo>
                      <a:pt x="279" y="1"/>
                      <a:pt x="58" y="187"/>
                      <a:pt x="30" y="443"/>
                    </a:cubicBezTo>
                    <a:cubicBezTo>
                      <a:pt x="0" y="708"/>
                      <a:pt x="206" y="930"/>
                      <a:pt x="457" y="959"/>
                    </a:cubicBezTo>
                    <a:cubicBezTo>
                      <a:pt x="475" y="961"/>
                      <a:pt x="493" y="962"/>
                      <a:pt x="511" y="962"/>
                    </a:cubicBezTo>
                    <a:cubicBezTo>
                      <a:pt x="754" y="962"/>
                      <a:pt x="960" y="779"/>
                      <a:pt x="988" y="532"/>
                    </a:cubicBezTo>
                    <a:cubicBezTo>
                      <a:pt x="1017" y="267"/>
                      <a:pt x="825" y="31"/>
                      <a:pt x="560" y="1"/>
                    </a:cubicBezTo>
                    <a:cubicBezTo>
                      <a:pt x="551" y="1"/>
                      <a:pt x="541" y="1"/>
                      <a:pt x="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4" name="Google Shape;1514;p59"/>
            <p:cNvSpPr/>
            <p:nvPr/>
          </p:nvSpPr>
          <p:spPr>
            <a:xfrm>
              <a:off x="7144875" y="4174225"/>
              <a:ext cx="906747" cy="513277"/>
            </a:xfrm>
            <a:custGeom>
              <a:avLst/>
              <a:gdLst/>
              <a:ahLst/>
              <a:cxnLst/>
              <a:rect l="l" t="t" r="r" b="b"/>
              <a:pathLst>
                <a:path w="18164" h="10282" extrusionOk="0">
                  <a:moveTo>
                    <a:pt x="0" y="0"/>
                  </a:moveTo>
                  <a:cubicBezTo>
                    <a:pt x="59" y="162"/>
                    <a:pt x="133" y="324"/>
                    <a:pt x="222" y="471"/>
                  </a:cubicBezTo>
                  <a:cubicBezTo>
                    <a:pt x="693" y="1296"/>
                    <a:pt x="1577" y="1886"/>
                    <a:pt x="2563" y="2003"/>
                  </a:cubicBezTo>
                  <a:cubicBezTo>
                    <a:pt x="2932" y="2047"/>
                    <a:pt x="3286" y="2076"/>
                    <a:pt x="3639" y="2106"/>
                  </a:cubicBezTo>
                  <a:cubicBezTo>
                    <a:pt x="3698" y="2106"/>
                    <a:pt x="3771" y="2106"/>
                    <a:pt x="3830" y="2121"/>
                  </a:cubicBezTo>
                  <a:cubicBezTo>
                    <a:pt x="4847" y="2180"/>
                    <a:pt x="5863" y="2210"/>
                    <a:pt x="6894" y="2239"/>
                  </a:cubicBezTo>
                  <a:lnTo>
                    <a:pt x="4184" y="2681"/>
                  </a:lnTo>
                  <a:cubicBezTo>
                    <a:pt x="4154" y="2681"/>
                    <a:pt x="4140" y="2695"/>
                    <a:pt x="4111" y="2710"/>
                  </a:cubicBezTo>
                  <a:lnTo>
                    <a:pt x="4081" y="2695"/>
                  </a:lnTo>
                  <a:lnTo>
                    <a:pt x="1002" y="5568"/>
                  </a:lnTo>
                  <a:cubicBezTo>
                    <a:pt x="1002" y="5568"/>
                    <a:pt x="1210" y="5509"/>
                    <a:pt x="1487" y="5509"/>
                  </a:cubicBezTo>
                  <a:cubicBezTo>
                    <a:pt x="1712" y="5509"/>
                    <a:pt x="1982" y="5548"/>
                    <a:pt x="2225" y="5686"/>
                  </a:cubicBezTo>
                  <a:cubicBezTo>
                    <a:pt x="2755" y="5995"/>
                    <a:pt x="2799" y="6894"/>
                    <a:pt x="2799" y="6894"/>
                  </a:cubicBezTo>
                  <a:cubicBezTo>
                    <a:pt x="2799" y="6894"/>
                    <a:pt x="3490" y="6460"/>
                    <a:pt x="3963" y="6460"/>
                  </a:cubicBezTo>
                  <a:cubicBezTo>
                    <a:pt x="4021" y="6460"/>
                    <a:pt x="4075" y="6467"/>
                    <a:pt x="4125" y="6481"/>
                  </a:cubicBezTo>
                  <a:cubicBezTo>
                    <a:pt x="4582" y="6599"/>
                    <a:pt x="5348" y="7203"/>
                    <a:pt x="5348" y="7203"/>
                  </a:cubicBezTo>
                  <a:lnTo>
                    <a:pt x="4626" y="3035"/>
                  </a:lnTo>
                  <a:lnTo>
                    <a:pt x="7306" y="2607"/>
                  </a:lnTo>
                  <a:cubicBezTo>
                    <a:pt x="7528" y="2577"/>
                    <a:pt x="7719" y="2459"/>
                    <a:pt x="7866" y="2283"/>
                  </a:cubicBezTo>
                  <a:cubicBezTo>
                    <a:pt x="8382" y="2298"/>
                    <a:pt x="8897" y="2327"/>
                    <a:pt x="9428" y="2357"/>
                  </a:cubicBezTo>
                  <a:cubicBezTo>
                    <a:pt x="9545" y="2371"/>
                    <a:pt x="9679" y="2386"/>
                    <a:pt x="9796" y="2386"/>
                  </a:cubicBezTo>
                  <a:cubicBezTo>
                    <a:pt x="9826" y="2430"/>
                    <a:pt x="9840" y="2459"/>
                    <a:pt x="9840" y="2504"/>
                  </a:cubicBezTo>
                  <a:cubicBezTo>
                    <a:pt x="9885" y="2652"/>
                    <a:pt x="9840" y="2813"/>
                    <a:pt x="9752" y="2931"/>
                  </a:cubicBezTo>
                  <a:lnTo>
                    <a:pt x="7675" y="5612"/>
                  </a:lnTo>
                  <a:cubicBezTo>
                    <a:pt x="7660" y="5641"/>
                    <a:pt x="7660" y="5656"/>
                    <a:pt x="7646" y="5686"/>
                  </a:cubicBezTo>
                  <a:lnTo>
                    <a:pt x="7616" y="5700"/>
                  </a:lnTo>
                  <a:lnTo>
                    <a:pt x="7306" y="10282"/>
                  </a:lnTo>
                  <a:cubicBezTo>
                    <a:pt x="7306" y="10282"/>
                    <a:pt x="7705" y="9618"/>
                    <a:pt x="8367" y="9471"/>
                  </a:cubicBezTo>
                  <a:cubicBezTo>
                    <a:pt x="8432" y="9457"/>
                    <a:pt x="8498" y="9450"/>
                    <a:pt x="8563" y="9450"/>
                  </a:cubicBezTo>
                  <a:cubicBezTo>
                    <a:pt x="9162" y="9450"/>
                    <a:pt x="9738" y="10001"/>
                    <a:pt x="9738" y="10001"/>
                  </a:cubicBezTo>
                  <a:cubicBezTo>
                    <a:pt x="9738" y="10001"/>
                    <a:pt x="10017" y="8927"/>
                    <a:pt x="10474" y="8676"/>
                  </a:cubicBezTo>
                  <a:cubicBezTo>
                    <a:pt x="10930" y="8440"/>
                    <a:pt x="11991" y="8337"/>
                    <a:pt x="11991" y="8337"/>
                  </a:cubicBezTo>
                  <a:lnTo>
                    <a:pt x="8308" y="5568"/>
                  </a:lnTo>
                  <a:lnTo>
                    <a:pt x="10121" y="3225"/>
                  </a:lnTo>
                  <a:cubicBezTo>
                    <a:pt x="10297" y="2990"/>
                    <a:pt x="10356" y="2695"/>
                    <a:pt x="10297" y="2416"/>
                  </a:cubicBezTo>
                  <a:lnTo>
                    <a:pt x="10297" y="2416"/>
                  </a:lnTo>
                  <a:cubicBezTo>
                    <a:pt x="10702" y="2437"/>
                    <a:pt x="11109" y="2450"/>
                    <a:pt x="11514" y="2450"/>
                  </a:cubicBezTo>
                  <a:cubicBezTo>
                    <a:pt x="13376" y="2450"/>
                    <a:pt x="15216" y="2174"/>
                    <a:pt x="16837" y="1134"/>
                  </a:cubicBezTo>
                  <a:cubicBezTo>
                    <a:pt x="17338" y="825"/>
                    <a:pt x="17780" y="442"/>
                    <a:pt x="18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5" name="Google Shape;1515;p59"/>
          <p:cNvSpPr/>
          <p:nvPr/>
        </p:nvSpPr>
        <p:spPr>
          <a:xfrm>
            <a:off x="6024975" y="255038"/>
            <a:ext cx="1604609" cy="568715"/>
          </a:xfrm>
          <a:custGeom>
            <a:avLst/>
            <a:gdLst/>
            <a:ahLst/>
            <a:cxnLst/>
            <a:rect l="l" t="t" r="r" b="b"/>
            <a:pathLst>
              <a:path w="15693" h="5562" extrusionOk="0">
                <a:moveTo>
                  <a:pt x="13539" y="3786"/>
                </a:moveTo>
                <a:cubicBezTo>
                  <a:pt x="13618" y="3616"/>
                  <a:pt x="13656" y="3433"/>
                  <a:pt x="13656" y="3238"/>
                </a:cubicBezTo>
                <a:cubicBezTo>
                  <a:pt x="13656" y="2559"/>
                  <a:pt x="13134" y="2011"/>
                  <a:pt x="12469" y="2011"/>
                </a:cubicBezTo>
                <a:cubicBezTo>
                  <a:pt x="12338" y="2011"/>
                  <a:pt x="12208" y="2023"/>
                  <a:pt x="12090" y="2063"/>
                </a:cubicBezTo>
                <a:cubicBezTo>
                  <a:pt x="11816" y="888"/>
                  <a:pt x="10798" y="0"/>
                  <a:pt x="9557" y="0"/>
                </a:cubicBezTo>
                <a:cubicBezTo>
                  <a:pt x="8683" y="0"/>
                  <a:pt x="7912" y="444"/>
                  <a:pt x="7442" y="1123"/>
                </a:cubicBezTo>
                <a:cubicBezTo>
                  <a:pt x="7233" y="1044"/>
                  <a:pt x="7012" y="1005"/>
                  <a:pt x="6789" y="1005"/>
                </a:cubicBezTo>
                <a:cubicBezTo>
                  <a:pt x="6163" y="1005"/>
                  <a:pt x="5602" y="1332"/>
                  <a:pt x="5263" y="1828"/>
                </a:cubicBezTo>
                <a:cubicBezTo>
                  <a:pt x="4988" y="1645"/>
                  <a:pt x="4662" y="1553"/>
                  <a:pt x="4323" y="1553"/>
                </a:cubicBezTo>
                <a:cubicBezTo>
                  <a:pt x="3291" y="1553"/>
                  <a:pt x="2469" y="2402"/>
                  <a:pt x="2469" y="3459"/>
                </a:cubicBezTo>
                <a:cubicBezTo>
                  <a:pt x="2469" y="3564"/>
                  <a:pt x="2481" y="3655"/>
                  <a:pt x="2495" y="3746"/>
                </a:cubicBezTo>
                <a:cubicBezTo>
                  <a:pt x="954" y="3929"/>
                  <a:pt x="1" y="4204"/>
                  <a:pt x="1" y="4504"/>
                </a:cubicBezTo>
                <a:cubicBezTo>
                  <a:pt x="1" y="5092"/>
                  <a:pt x="3513" y="5561"/>
                  <a:pt x="7847" y="5561"/>
                </a:cubicBezTo>
                <a:cubicBezTo>
                  <a:pt x="12182" y="5561"/>
                  <a:pt x="15693" y="5092"/>
                  <a:pt x="15693" y="4504"/>
                </a:cubicBezTo>
                <a:cubicBezTo>
                  <a:pt x="15693" y="4230"/>
                  <a:pt x="14871" y="3981"/>
                  <a:pt x="13539" y="37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9"/>
          <p:cNvSpPr/>
          <p:nvPr/>
        </p:nvSpPr>
        <p:spPr>
          <a:xfrm>
            <a:off x="462650" y="2344216"/>
            <a:ext cx="1267904" cy="901477"/>
          </a:xfrm>
          <a:custGeom>
            <a:avLst/>
            <a:gdLst/>
            <a:ahLst/>
            <a:cxnLst/>
            <a:rect l="l" t="t" r="r" b="b"/>
            <a:pathLst>
              <a:path w="80553" h="57273" extrusionOk="0">
                <a:moveTo>
                  <a:pt x="36179" y="1"/>
                </a:moveTo>
                <a:cubicBezTo>
                  <a:pt x="30951" y="1"/>
                  <a:pt x="24794" y="2043"/>
                  <a:pt x="21465" y="5400"/>
                </a:cubicBezTo>
                <a:cubicBezTo>
                  <a:pt x="16413" y="10494"/>
                  <a:pt x="14116" y="19764"/>
                  <a:pt x="14116" y="19764"/>
                </a:cubicBezTo>
                <a:cubicBezTo>
                  <a:pt x="14116" y="19764"/>
                  <a:pt x="13623" y="19694"/>
                  <a:pt x="12818" y="19694"/>
                </a:cubicBezTo>
                <a:cubicBezTo>
                  <a:pt x="10786" y="19694"/>
                  <a:pt x="6765" y="20144"/>
                  <a:pt x="3655" y="23314"/>
                </a:cubicBezTo>
                <a:cubicBezTo>
                  <a:pt x="251" y="26800"/>
                  <a:pt x="0" y="34024"/>
                  <a:pt x="2694" y="37072"/>
                </a:cubicBezTo>
                <a:cubicBezTo>
                  <a:pt x="4497" y="39085"/>
                  <a:pt x="6727" y="39420"/>
                  <a:pt x="8033" y="39420"/>
                </a:cubicBezTo>
                <a:cubicBezTo>
                  <a:pt x="8407" y="39420"/>
                  <a:pt x="8705" y="39392"/>
                  <a:pt x="8896" y="39369"/>
                </a:cubicBezTo>
                <a:cubicBezTo>
                  <a:pt x="9042" y="39349"/>
                  <a:pt x="9125" y="39327"/>
                  <a:pt x="9125" y="39327"/>
                </a:cubicBezTo>
                <a:cubicBezTo>
                  <a:pt x="9125" y="39327"/>
                  <a:pt x="9147" y="39641"/>
                  <a:pt x="9189" y="40162"/>
                </a:cubicBezTo>
                <a:cubicBezTo>
                  <a:pt x="9314" y="41665"/>
                  <a:pt x="9710" y="44819"/>
                  <a:pt x="10837" y="46573"/>
                </a:cubicBezTo>
                <a:cubicBezTo>
                  <a:pt x="12242" y="48727"/>
                  <a:pt x="15896" y="50260"/>
                  <a:pt x="19025" y="50260"/>
                </a:cubicBezTo>
                <a:cubicBezTo>
                  <a:pt x="19293" y="50260"/>
                  <a:pt x="19557" y="50249"/>
                  <a:pt x="19815" y="50226"/>
                </a:cubicBezTo>
                <a:cubicBezTo>
                  <a:pt x="22259" y="49997"/>
                  <a:pt x="25077" y="48160"/>
                  <a:pt x="26329" y="47219"/>
                </a:cubicBezTo>
                <a:cubicBezTo>
                  <a:pt x="26769" y="46907"/>
                  <a:pt x="27019" y="46698"/>
                  <a:pt x="27019" y="46698"/>
                </a:cubicBezTo>
                <a:cubicBezTo>
                  <a:pt x="27019" y="46698"/>
                  <a:pt x="27061" y="46782"/>
                  <a:pt x="27123" y="46927"/>
                </a:cubicBezTo>
                <a:cubicBezTo>
                  <a:pt x="27666" y="47887"/>
                  <a:pt x="29901" y="51918"/>
                  <a:pt x="31905" y="53733"/>
                </a:cubicBezTo>
                <a:cubicBezTo>
                  <a:pt x="33612" y="55301"/>
                  <a:pt x="37926" y="57273"/>
                  <a:pt x="43046" y="57273"/>
                </a:cubicBezTo>
                <a:cubicBezTo>
                  <a:pt x="44815" y="57273"/>
                  <a:pt x="46680" y="57038"/>
                  <a:pt x="48566" y="56469"/>
                </a:cubicBezTo>
                <a:cubicBezTo>
                  <a:pt x="50654" y="55843"/>
                  <a:pt x="52450" y="54549"/>
                  <a:pt x="53911" y="53024"/>
                </a:cubicBezTo>
                <a:cubicBezTo>
                  <a:pt x="54663" y="52272"/>
                  <a:pt x="55309" y="51479"/>
                  <a:pt x="55894" y="50665"/>
                </a:cubicBezTo>
                <a:cubicBezTo>
                  <a:pt x="58316" y="47324"/>
                  <a:pt x="59507" y="43879"/>
                  <a:pt x="59507" y="43879"/>
                </a:cubicBezTo>
                <a:cubicBezTo>
                  <a:pt x="59507" y="43879"/>
                  <a:pt x="62305" y="47283"/>
                  <a:pt x="63390" y="47804"/>
                </a:cubicBezTo>
                <a:cubicBezTo>
                  <a:pt x="63881" y="48040"/>
                  <a:pt x="64831" y="48340"/>
                  <a:pt x="66028" y="48340"/>
                </a:cubicBezTo>
                <a:cubicBezTo>
                  <a:pt x="67481" y="48340"/>
                  <a:pt x="69297" y="47898"/>
                  <a:pt x="71094" y="46364"/>
                </a:cubicBezTo>
                <a:cubicBezTo>
                  <a:pt x="74351" y="43566"/>
                  <a:pt x="74059" y="36070"/>
                  <a:pt x="74059" y="36070"/>
                </a:cubicBezTo>
                <a:cubicBezTo>
                  <a:pt x="74059" y="36070"/>
                  <a:pt x="77296" y="35340"/>
                  <a:pt x="78485" y="33169"/>
                </a:cubicBezTo>
                <a:cubicBezTo>
                  <a:pt x="79676" y="30975"/>
                  <a:pt x="80553" y="24419"/>
                  <a:pt x="76377" y="23584"/>
                </a:cubicBezTo>
                <a:cubicBezTo>
                  <a:pt x="75551" y="23419"/>
                  <a:pt x="74697" y="23353"/>
                  <a:pt x="73859" y="23353"/>
                </a:cubicBezTo>
                <a:cubicBezTo>
                  <a:pt x="70466" y="23353"/>
                  <a:pt x="67336" y="24441"/>
                  <a:pt x="67336" y="24441"/>
                </a:cubicBezTo>
                <a:cubicBezTo>
                  <a:pt x="67336" y="24441"/>
                  <a:pt x="67859" y="12059"/>
                  <a:pt x="60133" y="10347"/>
                </a:cubicBezTo>
                <a:cubicBezTo>
                  <a:pt x="59414" y="10189"/>
                  <a:pt x="58696" y="10118"/>
                  <a:pt x="57986" y="10118"/>
                </a:cubicBezTo>
                <a:cubicBezTo>
                  <a:pt x="51176" y="10118"/>
                  <a:pt x="45081" y="16696"/>
                  <a:pt x="44892" y="16903"/>
                </a:cubicBezTo>
                <a:cubicBezTo>
                  <a:pt x="44975" y="16632"/>
                  <a:pt x="47542" y="6631"/>
                  <a:pt x="43889" y="2518"/>
                </a:cubicBezTo>
                <a:cubicBezTo>
                  <a:pt x="43639" y="2226"/>
                  <a:pt x="43347" y="1975"/>
                  <a:pt x="43033" y="1745"/>
                </a:cubicBezTo>
                <a:cubicBezTo>
                  <a:pt x="41345" y="548"/>
                  <a:pt x="38886" y="1"/>
                  <a:pt x="36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9"/>
          <p:cNvSpPr/>
          <p:nvPr/>
        </p:nvSpPr>
        <p:spPr>
          <a:xfrm>
            <a:off x="1201750" y="827425"/>
            <a:ext cx="246828" cy="290256"/>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9"/>
          <p:cNvSpPr/>
          <p:nvPr/>
        </p:nvSpPr>
        <p:spPr>
          <a:xfrm>
            <a:off x="7845810" y="2499686"/>
            <a:ext cx="254185" cy="144132"/>
          </a:xfrm>
          <a:custGeom>
            <a:avLst/>
            <a:gdLst/>
            <a:ahLst/>
            <a:cxnLst/>
            <a:rect l="l" t="t" r="r" b="b"/>
            <a:pathLst>
              <a:path w="4975" h="2821" extrusionOk="0">
                <a:moveTo>
                  <a:pt x="3121" y="1828"/>
                </a:moveTo>
                <a:cubicBezTo>
                  <a:pt x="3499" y="1593"/>
                  <a:pt x="3800" y="1920"/>
                  <a:pt x="3800" y="1920"/>
                </a:cubicBezTo>
                <a:lnTo>
                  <a:pt x="4544" y="2481"/>
                </a:lnTo>
                <a:lnTo>
                  <a:pt x="4975" y="2298"/>
                </a:lnTo>
                <a:cubicBezTo>
                  <a:pt x="4975" y="2298"/>
                  <a:pt x="4400" y="1476"/>
                  <a:pt x="4009" y="1358"/>
                </a:cubicBezTo>
                <a:cubicBezTo>
                  <a:pt x="3617" y="1253"/>
                  <a:pt x="3760" y="627"/>
                  <a:pt x="2298" y="379"/>
                </a:cubicBezTo>
                <a:cubicBezTo>
                  <a:pt x="1215" y="197"/>
                  <a:pt x="940" y="52"/>
                  <a:pt x="862" y="0"/>
                </a:cubicBezTo>
                <a:lnTo>
                  <a:pt x="1424" y="797"/>
                </a:lnTo>
                <a:cubicBezTo>
                  <a:pt x="1424" y="797"/>
                  <a:pt x="27" y="2585"/>
                  <a:pt x="0" y="2820"/>
                </a:cubicBezTo>
                <a:cubicBezTo>
                  <a:pt x="0" y="2820"/>
                  <a:pt x="2756" y="2076"/>
                  <a:pt x="3121" y="18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73;p63">
            <a:extLst>
              <a:ext uri="{FF2B5EF4-FFF2-40B4-BE49-F238E27FC236}">
                <a16:creationId xmlns="" xmlns:a16="http://schemas.microsoft.com/office/drawing/2014/main" id="{3D9E8B5E-A2A2-4219-9D80-C771CA612539}"/>
              </a:ext>
            </a:extLst>
          </p:cNvPr>
          <p:cNvSpPr/>
          <p:nvPr/>
        </p:nvSpPr>
        <p:spPr>
          <a:xfrm>
            <a:off x="5276200" y="255038"/>
            <a:ext cx="600300" cy="204925"/>
          </a:xfrm>
          <a:custGeom>
            <a:avLst/>
            <a:gdLst/>
            <a:ahLst/>
            <a:cxnLst/>
            <a:rect l="l" t="t" r="r" b="b"/>
            <a:pathLst>
              <a:path w="24012" h="8197" extrusionOk="0">
                <a:moveTo>
                  <a:pt x="476" y="0"/>
                </a:moveTo>
                <a:cubicBezTo>
                  <a:pt x="363" y="0"/>
                  <a:pt x="257" y="50"/>
                  <a:pt x="169" y="173"/>
                </a:cubicBezTo>
                <a:cubicBezTo>
                  <a:pt x="0" y="425"/>
                  <a:pt x="0" y="627"/>
                  <a:pt x="236" y="862"/>
                </a:cubicBezTo>
                <a:cubicBezTo>
                  <a:pt x="488" y="1115"/>
                  <a:pt x="824" y="1232"/>
                  <a:pt x="1093" y="1434"/>
                </a:cubicBezTo>
                <a:cubicBezTo>
                  <a:pt x="3348" y="3016"/>
                  <a:pt x="5890" y="3908"/>
                  <a:pt x="8515" y="4682"/>
                </a:cubicBezTo>
                <a:cubicBezTo>
                  <a:pt x="9053" y="4833"/>
                  <a:pt x="9928" y="4934"/>
                  <a:pt x="10012" y="5574"/>
                </a:cubicBezTo>
                <a:cubicBezTo>
                  <a:pt x="10113" y="6348"/>
                  <a:pt x="10449" y="6937"/>
                  <a:pt x="10769" y="7593"/>
                </a:cubicBezTo>
                <a:cubicBezTo>
                  <a:pt x="10920" y="7895"/>
                  <a:pt x="11456" y="8196"/>
                  <a:pt x="11802" y="8196"/>
                </a:cubicBezTo>
                <a:cubicBezTo>
                  <a:pt x="11919" y="8196"/>
                  <a:pt x="12013" y="8162"/>
                  <a:pt x="12064" y="8081"/>
                </a:cubicBezTo>
                <a:cubicBezTo>
                  <a:pt x="12284" y="7727"/>
                  <a:pt x="12738" y="7476"/>
                  <a:pt x="12688" y="6987"/>
                </a:cubicBezTo>
                <a:cubicBezTo>
                  <a:pt x="12662" y="6620"/>
                  <a:pt x="12771" y="6443"/>
                  <a:pt x="13056" y="6443"/>
                </a:cubicBezTo>
                <a:cubicBezTo>
                  <a:pt x="13149" y="6443"/>
                  <a:pt x="13262" y="6462"/>
                  <a:pt x="13394" y="6500"/>
                </a:cubicBezTo>
                <a:cubicBezTo>
                  <a:pt x="14790" y="6298"/>
                  <a:pt x="16255" y="6062"/>
                  <a:pt x="17736" y="5910"/>
                </a:cubicBezTo>
                <a:cubicBezTo>
                  <a:pt x="19048" y="5759"/>
                  <a:pt x="20293" y="5203"/>
                  <a:pt x="21622" y="5136"/>
                </a:cubicBezTo>
                <a:cubicBezTo>
                  <a:pt x="22396" y="5086"/>
                  <a:pt x="23002" y="4649"/>
                  <a:pt x="23659" y="4362"/>
                </a:cubicBezTo>
                <a:cubicBezTo>
                  <a:pt x="23894" y="4279"/>
                  <a:pt x="24011" y="4059"/>
                  <a:pt x="23928" y="3807"/>
                </a:cubicBezTo>
                <a:cubicBezTo>
                  <a:pt x="23886" y="3648"/>
                  <a:pt x="23763" y="3596"/>
                  <a:pt x="23645" y="3596"/>
                </a:cubicBezTo>
                <a:cubicBezTo>
                  <a:pt x="23575" y="3596"/>
                  <a:pt x="23507" y="3614"/>
                  <a:pt x="23457" y="3639"/>
                </a:cubicBezTo>
                <a:cubicBezTo>
                  <a:pt x="22060" y="4328"/>
                  <a:pt x="20529" y="4126"/>
                  <a:pt x="19048" y="4227"/>
                </a:cubicBezTo>
                <a:cubicBezTo>
                  <a:pt x="17399" y="4328"/>
                  <a:pt x="15717" y="4194"/>
                  <a:pt x="14084" y="4564"/>
                </a:cubicBezTo>
                <a:cubicBezTo>
                  <a:pt x="13708" y="4647"/>
                  <a:pt x="13341" y="4753"/>
                  <a:pt x="12982" y="4753"/>
                </a:cubicBezTo>
                <a:cubicBezTo>
                  <a:pt x="12826" y="4753"/>
                  <a:pt x="12672" y="4733"/>
                  <a:pt x="12519" y="4682"/>
                </a:cubicBezTo>
                <a:cubicBezTo>
                  <a:pt x="11880" y="4481"/>
                  <a:pt x="11189" y="4750"/>
                  <a:pt x="10550" y="4295"/>
                </a:cubicBezTo>
                <a:cubicBezTo>
                  <a:pt x="8986" y="3202"/>
                  <a:pt x="7202" y="2630"/>
                  <a:pt x="5367" y="2125"/>
                </a:cubicBezTo>
                <a:cubicBezTo>
                  <a:pt x="4122" y="1771"/>
                  <a:pt x="2794" y="1569"/>
                  <a:pt x="1717" y="727"/>
                </a:cubicBezTo>
                <a:cubicBezTo>
                  <a:pt x="1414" y="509"/>
                  <a:pt x="1093" y="307"/>
                  <a:pt x="791" y="106"/>
                </a:cubicBezTo>
                <a:cubicBezTo>
                  <a:pt x="687" y="41"/>
                  <a:pt x="579" y="0"/>
                  <a:pt x="4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73;p63">
            <a:extLst>
              <a:ext uri="{FF2B5EF4-FFF2-40B4-BE49-F238E27FC236}">
                <a16:creationId xmlns="" xmlns:a16="http://schemas.microsoft.com/office/drawing/2014/main" id="{DE22C62D-B5FF-479D-91B2-5E93786146C4}"/>
              </a:ext>
            </a:extLst>
          </p:cNvPr>
          <p:cNvSpPr/>
          <p:nvPr/>
        </p:nvSpPr>
        <p:spPr>
          <a:xfrm>
            <a:off x="557651" y="1402541"/>
            <a:ext cx="600300" cy="204925"/>
          </a:xfrm>
          <a:custGeom>
            <a:avLst/>
            <a:gdLst/>
            <a:ahLst/>
            <a:cxnLst/>
            <a:rect l="l" t="t" r="r" b="b"/>
            <a:pathLst>
              <a:path w="24012" h="8197" extrusionOk="0">
                <a:moveTo>
                  <a:pt x="476" y="0"/>
                </a:moveTo>
                <a:cubicBezTo>
                  <a:pt x="363" y="0"/>
                  <a:pt x="257" y="50"/>
                  <a:pt x="169" y="173"/>
                </a:cubicBezTo>
                <a:cubicBezTo>
                  <a:pt x="0" y="425"/>
                  <a:pt x="0" y="627"/>
                  <a:pt x="236" y="862"/>
                </a:cubicBezTo>
                <a:cubicBezTo>
                  <a:pt x="488" y="1115"/>
                  <a:pt x="824" y="1232"/>
                  <a:pt x="1093" y="1434"/>
                </a:cubicBezTo>
                <a:cubicBezTo>
                  <a:pt x="3348" y="3016"/>
                  <a:pt x="5890" y="3908"/>
                  <a:pt x="8515" y="4682"/>
                </a:cubicBezTo>
                <a:cubicBezTo>
                  <a:pt x="9053" y="4833"/>
                  <a:pt x="9928" y="4934"/>
                  <a:pt x="10012" y="5574"/>
                </a:cubicBezTo>
                <a:cubicBezTo>
                  <a:pt x="10113" y="6348"/>
                  <a:pt x="10449" y="6937"/>
                  <a:pt x="10769" y="7593"/>
                </a:cubicBezTo>
                <a:cubicBezTo>
                  <a:pt x="10920" y="7895"/>
                  <a:pt x="11456" y="8196"/>
                  <a:pt x="11802" y="8196"/>
                </a:cubicBezTo>
                <a:cubicBezTo>
                  <a:pt x="11919" y="8196"/>
                  <a:pt x="12013" y="8162"/>
                  <a:pt x="12064" y="8081"/>
                </a:cubicBezTo>
                <a:cubicBezTo>
                  <a:pt x="12284" y="7727"/>
                  <a:pt x="12738" y="7476"/>
                  <a:pt x="12688" y="6987"/>
                </a:cubicBezTo>
                <a:cubicBezTo>
                  <a:pt x="12662" y="6620"/>
                  <a:pt x="12771" y="6443"/>
                  <a:pt x="13056" y="6443"/>
                </a:cubicBezTo>
                <a:cubicBezTo>
                  <a:pt x="13149" y="6443"/>
                  <a:pt x="13262" y="6462"/>
                  <a:pt x="13394" y="6500"/>
                </a:cubicBezTo>
                <a:cubicBezTo>
                  <a:pt x="14790" y="6298"/>
                  <a:pt x="16255" y="6062"/>
                  <a:pt x="17736" y="5910"/>
                </a:cubicBezTo>
                <a:cubicBezTo>
                  <a:pt x="19048" y="5759"/>
                  <a:pt x="20293" y="5203"/>
                  <a:pt x="21622" y="5136"/>
                </a:cubicBezTo>
                <a:cubicBezTo>
                  <a:pt x="22396" y="5086"/>
                  <a:pt x="23002" y="4649"/>
                  <a:pt x="23659" y="4362"/>
                </a:cubicBezTo>
                <a:cubicBezTo>
                  <a:pt x="23894" y="4279"/>
                  <a:pt x="24011" y="4059"/>
                  <a:pt x="23928" y="3807"/>
                </a:cubicBezTo>
                <a:cubicBezTo>
                  <a:pt x="23886" y="3648"/>
                  <a:pt x="23763" y="3596"/>
                  <a:pt x="23645" y="3596"/>
                </a:cubicBezTo>
                <a:cubicBezTo>
                  <a:pt x="23575" y="3596"/>
                  <a:pt x="23507" y="3614"/>
                  <a:pt x="23457" y="3639"/>
                </a:cubicBezTo>
                <a:cubicBezTo>
                  <a:pt x="22060" y="4328"/>
                  <a:pt x="20529" y="4126"/>
                  <a:pt x="19048" y="4227"/>
                </a:cubicBezTo>
                <a:cubicBezTo>
                  <a:pt x="17399" y="4328"/>
                  <a:pt x="15717" y="4194"/>
                  <a:pt x="14084" y="4564"/>
                </a:cubicBezTo>
                <a:cubicBezTo>
                  <a:pt x="13708" y="4647"/>
                  <a:pt x="13341" y="4753"/>
                  <a:pt x="12982" y="4753"/>
                </a:cubicBezTo>
                <a:cubicBezTo>
                  <a:pt x="12826" y="4753"/>
                  <a:pt x="12672" y="4733"/>
                  <a:pt x="12519" y="4682"/>
                </a:cubicBezTo>
                <a:cubicBezTo>
                  <a:pt x="11880" y="4481"/>
                  <a:pt x="11189" y="4750"/>
                  <a:pt x="10550" y="4295"/>
                </a:cubicBezTo>
                <a:cubicBezTo>
                  <a:pt x="8986" y="3202"/>
                  <a:pt x="7202" y="2630"/>
                  <a:pt x="5367" y="2125"/>
                </a:cubicBezTo>
                <a:cubicBezTo>
                  <a:pt x="4122" y="1771"/>
                  <a:pt x="2794" y="1569"/>
                  <a:pt x="1717" y="727"/>
                </a:cubicBezTo>
                <a:cubicBezTo>
                  <a:pt x="1414" y="509"/>
                  <a:pt x="1093" y="307"/>
                  <a:pt x="791" y="106"/>
                </a:cubicBezTo>
                <a:cubicBezTo>
                  <a:pt x="687" y="41"/>
                  <a:pt x="579" y="0"/>
                  <a:pt x="4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74;p63">
            <a:extLst>
              <a:ext uri="{FF2B5EF4-FFF2-40B4-BE49-F238E27FC236}">
                <a16:creationId xmlns="" xmlns:a16="http://schemas.microsoft.com/office/drawing/2014/main" id="{E95449B1-66AC-4FA2-BFA4-70A62028065C}"/>
              </a:ext>
            </a:extLst>
          </p:cNvPr>
          <p:cNvSpPr/>
          <p:nvPr/>
        </p:nvSpPr>
        <p:spPr>
          <a:xfrm>
            <a:off x="8221740" y="736915"/>
            <a:ext cx="486750" cy="173675"/>
          </a:xfrm>
          <a:custGeom>
            <a:avLst/>
            <a:gdLst/>
            <a:ahLst/>
            <a:cxnLst/>
            <a:rect l="l" t="t" r="r" b="b"/>
            <a:pathLst>
              <a:path w="19470" h="6947" extrusionOk="0">
                <a:moveTo>
                  <a:pt x="13695" y="0"/>
                </a:moveTo>
                <a:cubicBezTo>
                  <a:pt x="13514" y="0"/>
                  <a:pt x="13323" y="36"/>
                  <a:pt x="13125" y="119"/>
                </a:cubicBezTo>
                <a:cubicBezTo>
                  <a:pt x="12604" y="355"/>
                  <a:pt x="12015" y="406"/>
                  <a:pt x="11510" y="742"/>
                </a:cubicBezTo>
                <a:cubicBezTo>
                  <a:pt x="11318" y="867"/>
                  <a:pt x="11104" y="959"/>
                  <a:pt x="10878" y="959"/>
                </a:cubicBezTo>
                <a:cubicBezTo>
                  <a:pt x="10708" y="959"/>
                  <a:pt x="10530" y="906"/>
                  <a:pt x="10350" y="776"/>
                </a:cubicBezTo>
                <a:cubicBezTo>
                  <a:pt x="10131" y="624"/>
                  <a:pt x="9871" y="526"/>
                  <a:pt x="9622" y="526"/>
                </a:cubicBezTo>
                <a:cubicBezTo>
                  <a:pt x="9428" y="526"/>
                  <a:pt x="9242" y="585"/>
                  <a:pt x="9087" y="725"/>
                </a:cubicBezTo>
                <a:cubicBezTo>
                  <a:pt x="8818" y="952"/>
                  <a:pt x="8553" y="1020"/>
                  <a:pt x="8286" y="1020"/>
                </a:cubicBezTo>
                <a:cubicBezTo>
                  <a:pt x="8019" y="1020"/>
                  <a:pt x="7750" y="952"/>
                  <a:pt x="7472" y="911"/>
                </a:cubicBezTo>
                <a:cubicBezTo>
                  <a:pt x="7201" y="867"/>
                  <a:pt x="6932" y="841"/>
                  <a:pt x="6669" y="841"/>
                </a:cubicBezTo>
                <a:cubicBezTo>
                  <a:pt x="6012" y="841"/>
                  <a:pt x="5387" y="1000"/>
                  <a:pt x="4847" y="1432"/>
                </a:cubicBezTo>
                <a:cubicBezTo>
                  <a:pt x="3181" y="2778"/>
                  <a:pt x="2172" y="4763"/>
                  <a:pt x="438" y="6060"/>
                </a:cubicBezTo>
                <a:cubicBezTo>
                  <a:pt x="371" y="6093"/>
                  <a:pt x="337" y="6161"/>
                  <a:pt x="321" y="6228"/>
                </a:cubicBezTo>
                <a:cubicBezTo>
                  <a:pt x="236" y="6412"/>
                  <a:pt x="0" y="6581"/>
                  <a:pt x="202" y="6800"/>
                </a:cubicBezTo>
                <a:cubicBezTo>
                  <a:pt x="289" y="6908"/>
                  <a:pt x="418" y="6947"/>
                  <a:pt x="557" y="6947"/>
                </a:cubicBezTo>
                <a:cubicBezTo>
                  <a:pt x="634" y="6947"/>
                  <a:pt x="714" y="6935"/>
                  <a:pt x="792" y="6917"/>
                </a:cubicBezTo>
                <a:cubicBezTo>
                  <a:pt x="943" y="6883"/>
                  <a:pt x="1111" y="6834"/>
                  <a:pt x="1246" y="6733"/>
                </a:cubicBezTo>
                <a:cubicBezTo>
                  <a:pt x="1869" y="6278"/>
                  <a:pt x="2475" y="5807"/>
                  <a:pt x="3097" y="5369"/>
                </a:cubicBezTo>
                <a:cubicBezTo>
                  <a:pt x="3938" y="4781"/>
                  <a:pt x="4561" y="3939"/>
                  <a:pt x="5250" y="3215"/>
                </a:cubicBezTo>
                <a:cubicBezTo>
                  <a:pt x="5846" y="2592"/>
                  <a:pt x="6528" y="2393"/>
                  <a:pt x="7254" y="2393"/>
                </a:cubicBezTo>
                <a:cubicBezTo>
                  <a:pt x="7370" y="2393"/>
                  <a:pt x="7488" y="2398"/>
                  <a:pt x="7606" y="2408"/>
                </a:cubicBezTo>
                <a:cubicBezTo>
                  <a:pt x="8229" y="2459"/>
                  <a:pt x="8952" y="2560"/>
                  <a:pt x="9154" y="3417"/>
                </a:cubicBezTo>
                <a:cubicBezTo>
                  <a:pt x="9205" y="3585"/>
                  <a:pt x="9457" y="3686"/>
                  <a:pt x="9794" y="3704"/>
                </a:cubicBezTo>
                <a:cubicBezTo>
                  <a:pt x="9813" y="3705"/>
                  <a:pt x="9832" y="3705"/>
                  <a:pt x="9851" y="3705"/>
                </a:cubicBezTo>
                <a:cubicBezTo>
                  <a:pt x="10387" y="3705"/>
                  <a:pt x="10825" y="3329"/>
                  <a:pt x="11337" y="3329"/>
                </a:cubicBezTo>
                <a:cubicBezTo>
                  <a:pt x="11426" y="3329"/>
                  <a:pt x="11517" y="3341"/>
                  <a:pt x="11611" y="3367"/>
                </a:cubicBezTo>
                <a:cubicBezTo>
                  <a:pt x="11668" y="3381"/>
                  <a:pt x="11731" y="3390"/>
                  <a:pt x="11793" y="3390"/>
                </a:cubicBezTo>
                <a:cubicBezTo>
                  <a:pt x="11951" y="3390"/>
                  <a:pt x="12106" y="3334"/>
                  <a:pt x="12167" y="3165"/>
                </a:cubicBezTo>
                <a:cubicBezTo>
                  <a:pt x="12250" y="2896"/>
                  <a:pt x="12015" y="2744"/>
                  <a:pt x="11797" y="2643"/>
                </a:cubicBezTo>
                <a:cubicBezTo>
                  <a:pt x="11678" y="2593"/>
                  <a:pt x="11544" y="2560"/>
                  <a:pt x="11359" y="2492"/>
                </a:cubicBezTo>
                <a:cubicBezTo>
                  <a:pt x="11869" y="2095"/>
                  <a:pt x="12547" y="1888"/>
                  <a:pt x="13173" y="1888"/>
                </a:cubicBezTo>
                <a:cubicBezTo>
                  <a:pt x="13766" y="1888"/>
                  <a:pt x="14313" y="2074"/>
                  <a:pt x="14624" y="2459"/>
                </a:cubicBezTo>
                <a:cubicBezTo>
                  <a:pt x="15414" y="3417"/>
                  <a:pt x="16340" y="4258"/>
                  <a:pt x="17114" y="5252"/>
                </a:cubicBezTo>
                <a:cubicBezTo>
                  <a:pt x="17551" y="5807"/>
                  <a:pt x="18106" y="6278"/>
                  <a:pt x="18880" y="6345"/>
                </a:cubicBezTo>
                <a:cubicBezTo>
                  <a:pt x="18914" y="6348"/>
                  <a:pt x="18948" y="6350"/>
                  <a:pt x="18983" y="6350"/>
                </a:cubicBezTo>
                <a:cubicBezTo>
                  <a:pt x="19140" y="6350"/>
                  <a:pt x="19299" y="6309"/>
                  <a:pt x="19369" y="6143"/>
                </a:cubicBezTo>
                <a:cubicBezTo>
                  <a:pt x="19470" y="5925"/>
                  <a:pt x="19301" y="5824"/>
                  <a:pt x="19167" y="5672"/>
                </a:cubicBezTo>
                <a:cubicBezTo>
                  <a:pt x="18494" y="4915"/>
                  <a:pt x="17720" y="4209"/>
                  <a:pt x="17181" y="3350"/>
                </a:cubicBezTo>
                <a:cubicBezTo>
                  <a:pt x="16542" y="2324"/>
                  <a:pt x="15734" y="1432"/>
                  <a:pt x="14909" y="574"/>
                </a:cubicBezTo>
                <a:cubicBezTo>
                  <a:pt x="14591" y="256"/>
                  <a:pt x="14176" y="0"/>
                  <a:pt x="13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TextBox 28">
            <a:extLst>
              <a:ext uri="{FF2B5EF4-FFF2-40B4-BE49-F238E27FC236}">
                <a16:creationId xmlns="" xmlns:a16="http://schemas.microsoft.com/office/drawing/2014/main" id="{5FB3CF3C-0208-4334-A687-101D112375B1}"/>
              </a:ext>
            </a:extLst>
          </p:cNvPr>
          <p:cNvSpPr txBox="1"/>
          <p:nvPr/>
        </p:nvSpPr>
        <p:spPr>
          <a:xfrm>
            <a:off x="1157951" y="1542715"/>
            <a:ext cx="7207554" cy="1415772"/>
          </a:xfrm>
          <a:prstGeom prst="rect">
            <a:avLst/>
          </a:prstGeom>
          <a:noFill/>
        </p:spPr>
        <p:txBody>
          <a:bodyPr wrap="square">
            <a:spAutoFit/>
          </a:bodyPr>
          <a:lstStyle/>
          <a:p>
            <a:r>
              <a:rPr kumimoji="0" lang="en" sz="3600" b="0" u="none" strike="noStrike" kern="0" cap="none" spc="0" normalizeH="0" baseline="0" noProof="0">
                <a:ln>
                  <a:noFill/>
                </a:ln>
                <a:solidFill>
                  <a:schemeClr val="bg1">
                    <a:lumMod val="10000"/>
                  </a:schemeClr>
                </a:solidFill>
                <a:effectLst/>
                <a:uLnTx/>
                <a:uFillTx/>
                <a:latin typeface="Calibri" panose="020F0502020204030204" pitchFamily="34" charset="0"/>
                <a:cs typeface="Calibri" panose="020F0502020204030204" pitchFamily="34" charset="0"/>
                <a:sym typeface="Fredoka One"/>
              </a:rPr>
              <a:t>- Các em xem lại bài học.</a:t>
            </a:r>
            <a:br>
              <a:rPr kumimoji="0" lang="en" sz="3600" b="0" u="none" strike="noStrike" kern="0" cap="none" spc="0" normalizeH="0" baseline="0" noProof="0">
                <a:ln>
                  <a:noFill/>
                </a:ln>
                <a:solidFill>
                  <a:schemeClr val="bg1">
                    <a:lumMod val="10000"/>
                  </a:schemeClr>
                </a:solidFill>
                <a:effectLst/>
                <a:uLnTx/>
                <a:uFillTx/>
                <a:latin typeface="Calibri" panose="020F0502020204030204" pitchFamily="34" charset="0"/>
                <a:cs typeface="Calibri" panose="020F0502020204030204" pitchFamily="34" charset="0"/>
                <a:sym typeface="Fredoka One"/>
              </a:rPr>
            </a:br>
            <a:r>
              <a:rPr kumimoji="0" lang="en" sz="3600" b="0" u="none" strike="noStrike" kern="0" cap="none" spc="0" normalizeH="0" baseline="0" noProof="0">
                <a:ln>
                  <a:noFill/>
                </a:ln>
                <a:solidFill>
                  <a:schemeClr val="bg1">
                    <a:lumMod val="10000"/>
                  </a:schemeClr>
                </a:solidFill>
                <a:effectLst/>
                <a:uLnTx/>
                <a:uFillTx/>
                <a:latin typeface="Calibri" panose="020F0502020204030204" pitchFamily="34" charset="0"/>
                <a:cs typeface="Calibri" panose="020F0502020204030204" pitchFamily="34" charset="0"/>
                <a:sym typeface="Fredoka One"/>
              </a:rPr>
              <a:t>- Chuẩn bị bài “ Sự sinh sản của thú”.</a:t>
            </a:r>
            <a:r>
              <a:rPr kumimoji="0" lang="en" sz="9600" b="0" u="none" strike="noStrike" kern="0" cap="none" spc="0" normalizeH="0" baseline="0" noProof="0">
                <a:ln>
                  <a:noFill/>
                </a:ln>
                <a:solidFill>
                  <a:schemeClr val="bg1">
                    <a:lumMod val="10000"/>
                  </a:schemeClr>
                </a:solidFill>
                <a:effectLst/>
                <a:uLnTx/>
                <a:uFillTx/>
                <a:latin typeface="Calibri" panose="020F0502020204030204" pitchFamily="34" charset="0"/>
                <a:cs typeface="Calibri" panose="020F0502020204030204" pitchFamily="34" charset="0"/>
                <a:sym typeface="Fredoka One"/>
              </a:rPr>
              <a:t/>
            </a:r>
            <a:br>
              <a:rPr kumimoji="0" lang="en" sz="9600" b="0" u="none" strike="noStrike" kern="0" cap="none" spc="0" normalizeH="0" baseline="0" noProof="0">
                <a:ln>
                  <a:noFill/>
                </a:ln>
                <a:solidFill>
                  <a:schemeClr val="bg1">
                    <a:lumMod val="10000"/>
                  </a:schemeClr>
                </a:solidFill>
                <a:effectLst/>
                <a:uLnTx/>
                <a:uFillTx/>
                <a:latin typeface="Calibri" panose="020F0502020204030204" pitchFamily="34" charset="0"/>
                <a:cs typeface="Calibri" panose="020F0502020204030204" pitchFamily="34" charset="0"/>
                <a:sym typeface="Fredoka One"/>
              </a:rPr>
            </a:br>
            <a:endParaRPr lang="en-US" sz="1200">
              <a:solidFill>
                <a:schemeClr val="bg1">
                  <a:lumMod val="10000"/>
                </a:schemeClr>
              </a:solidFill>
              <a:latin typeface="Calibri" panose="020F0502020204030204" pitchFamily="34" charset="0"/>
              <a:cs typeface="Calibri" panose="020F0502020204030204" pitchFamily="34" charset="0"/>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63"/>
          <p:cNvSpPr/>
          <p:nvPr/>
        </p:nvSpPr>
        <p:spPr>
          <a:xfrm rot="351442">
            <a:off x="3810567" y="352685"/>
            <a:ext cx="1522867" cy="1070797"/>
          </a:xfrm>
          <a:prstGeom prst="clou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4" name="Google Shape;1624;p63"/>
          <p:cNvGrpSpPr/>
          <p:nvPr/>
        </p:nvGrpSpPr>
        <p:grpSpPr>
          <a:xfrm>
            <a:off x="4053093" y="2720561"/>
            <a:ext cx="3149310" cy="852319"/>
            <a:chOff x="2997350" y="2758875"/>
            <a:chExt cx="3149310" cy="852319"/>
          </a:xfrm>
        </p:grpSpPr>
        <p:sp>
          <p:nvSpPr>
            <p:cNvPr id="1625" name="Google Shape;1625;p63"/>
            <p:cNvSpPr/>
            <p:nvPr/>
          </p:nvSpPr>
          <p:spPr>
            <a:xfrm>
              <a:off x="2997350" y="2758875"/>
              <a:ext cx="3149310" cy="852319"/>
            </a:xfrm>
            <a:custGeom>
              <a:avLst/>
              <a:gdLst/>
              <a:ahLst/>
              <a:cxnLst/>
              <a:rect l="l" t="t" r="r" b="b"/>
              <a:pathLst>
                <a:path w="114844" h="31081" extrusionOk="0">
                  <a:moveTo>
                    <a:pt x="54788" y="1"/>
                  </a:moveTo>
                  <a:cubicBezTo>
                    <a:pt x="54705" y="1"/>
                    <a:pt x="54620" y="1"/>
                    <a:pt x="54519" y="17"/>
                  </a:cubicBezTo>
                  <a:cubicBezTo>
                    <a:pt x="50514" y="135"/>
                    <a:pt x="44053" y="2929"/>
                    <a:pt x="36750" y="6933"/>
                  </a:cubicBezTo>
                  <a:cubicBezTo>
                    <a:pt x="35791" y="7472"/>
                    <a:pt x="34815" y="8010"/>
                    <a:pt x="33822" y="8582"/>
                  </a:cubicBezTo>
                  <a:cubicBezTo>
                    <a:pt x="22279" y="15228"/>
                    <a:pt x="9239" y="24315"/>
                    <a:pt x="590" y="30558"/>
                  </a:cubicBezTo>
                  <a:lnTo>
                    <a:pt x="0" y="30895"/>
                  </a:lnTo>
                  <a:cubicBezTo>
                    <a:pt x="3979" y="31033"/>
                    <a:pt x="8497" y="31081"/>
                    <a:pt x="13348" y="31081"/>
                  </a:cubicBezTo>
                  <a:cubicBezTo>
                    <a:pt x="20868" y="31081"/>
                    <a:pt x="29191" y="30966"/>
                    <a:pt x="37558" y="30895"/>
                  </a:cubicBezTo>
                  <a:cubicBezTo>
                    <a:pt x="38682" y="30886"/>
                    <a:pt x="39812" y="30883"/>
                    <a:pt x="40945" y="30883"/>
                  </a:cubicBezTo>
                  <a:cubicBezTo>
                    <a:pt x="46429" y="30883"/>
                    <a:pt x="51997" y="30964"/>
                    <a:pt x="57505" y="30964"/>
                  </a:cubicBezTo>
                  <a:cubicBezTo>
                    <a:pt x="60072" y="30964"/>
                    <a:pt x="62627" y="30946"/>
                    <a:pt x="65153" y="30895"/>
                  </a:cubicBezTo>
                  <a:lnTo>
                    <a:pt x="65171" y="30895"/>
                  </a:lnTo>
                  <a:cubicBezTo>
                    <a:pt x="67230" y="30856"/>
                    <a:pt x="69273" y="30841"/>
                    <a:pt x="71291" y="30841"/>
                  </a:cubicBezTo>
                  <a:cubicBezTo>
                    <a:pt x="77358" y="30841"/>
                    <a:pt x="83203" y="30973"/>
                    <a:pt x="88619" y="30973"/>
                  </a:cubicBezTo>
                  <a:cubicBezTo>
                    <a:pt x="90763" y="30973"/>
                    <a:pt x="92839" y="30952"/>
                    <a:pt x="94836" y="30895"/>
                  </a:cubicBezTo>
                  <a:lnTo>
                    <a:pt x="95156" y="30895"/>
                  </a:lnTo>
                  <a:cubicBezTo>
                    <a:pt x="95459" y="30895"/>
                    <a:pt x="95762" y="30902"/>
                    <a:pt x="96060" y="30902"/>
                  </a:cubicBezTo>
                  <a:cubicBezTo>
                    <a:pt x="96209" y="30902"/>
                    <a:pt x="96356" y="30900"/>
                    <a:pt x="96502" y="30895"/>
                  </a:cubicBezTo>
                  <a:cubicBezTo>
                    <a:pt x="96750" y="30889"/>
                    <a:pt x="96996" y="30887"/>
                    <a:pt x="97242" y="30887"/>
                  </a:cubicBezTo>
                  <a:cubicBezTo>
                    <a:pt x="98045" y="30887"/>
                    <a:pt x="98837" y="30911"/>
                    <a:pt x="99614" y="30911"/>
                  </a:cubicBezTo>
                  <a:cubicBezTo>
                    <a:pt x="99937" y="30911"/>
                    <a:pt x="100257" y="30907"/>
                    <a:pt x="100574" y="30895"/>
                  </a:cubicBezTo>
                  <a:cubicBezTo>
                    <a:pt x="100821" y="30895"/>
                    <a:pt x="101075" y="30902"/>
                    <a:pt x="101327" y="30902"/>
                  </a:cubicBezTo>
                  <a:cubicBezTo>
                    <a:pt x="101452" y="30902"/>
                    <a:pt x="101578" y="30900"/>
                    <a:pt x="101701" y="30895"/>
                  </a:cubicBezTo>
                  <a:lnTo>
                    <a:pt x="102240" y="30895"/>
                  </a:lnTo>
                  <a:cubicBezTo>
                    <a:pt x="103483" y="30858"/>
                    <a:pt x="104678" y="30845"/>
                    <a:pt x="105822" y="30845"/>
                  </a:cubicBezTo>
                  <a:cubicBezTo>
                    <a:pt x="108556" y="30845"/>
                    <a:pt x="110991" y="30919"/>
                    <a:pt x="113064" y="30919"/>
                  </a:cubicBezTo>
                  <a:cubicBezTo>
                    <a:pt x="113691" y="30919"/>
                    <a:pt x="114285" y="30913"/>
                    <a:pt x="114843" y="30895"/>
                  </a:cubicBezTo>
                  <a:cubicBezTo>
                    <a:pt x="105201" y="24568"/>
                    <a:pt x="90528" y="15329"/>
                    <a:pt x="77673" y="8616"/>
                  </a:cubicBezTo>
                  <a:cubicBezTo>
                    <a:pt x="76831" y="8179"/>
                    <a:pt x="75990" y="7741"/>
                    <a:pt x="75166" y="7320"/>
                  </a:cubicBezTo>
                  <a:cubicBezTo>
                    <a:pt x="74644" y="7051"/>
                    <a:pt x="74105" y="6799"/>
                    <a:pt x="73584" y="6530"/>
                  </a:cubicBezTo>
                  <a:cubicBezTo>
                    <a:pt x="73281" y="6395"/>
                    <a:pt x="72995" y="6243"/>
                    <a:pt x="72709" y="6108"/>
                  </a:cubicBezTo>
                  <a:cubicBezTo>
                    <a:pt x="72474" y="5991"/>
                    <a:pt x="72254" y="5873"/>
                    <a:pt x="72019" y="5772"/>
                  </a:cubicBezTo>
                  <a:cubicBezTo>
                    <a:pt x="71801" y="5671"/>
                    <a:pt x="71581" y="5554"/>
                    <a:pt x="71363" y="5453"/>
                  </a:cubicBezTo>
                  <a:cubicBezTo>
                    <a:pt x="69798" y="4712"/>
                    <a:pt x="68267" y="4022"/>
                    <a:pt x="66820" y="3400"/>
                  </a:cubicBezTo>
                  <a:cubicBezTo>
                    <a:pt x="66349" y="3214"/>
                    <a:pt x="65878" y="3012"/>
                    <a:pt x="65423" y="2828"/>
                  </a:cubicBezTo>
                  <a:cubicBezTo>
                    <a:pt x="65205" y="2743"/>
                    <a:pt x="64985" y="2659"/>
                    <a:pt x="64767" y="2558"/>
                  </a:cubicBezTo>
                  <a:cubicBezTo>
                    <a:pt x="64077" y="2289"/>
                    <a:pt x="63403" y="2036"/>
                    <a:pt x="62764" y="1818"/>
                  </a:cubicBezTo>
                  <a:lnTo>
                    <a:pt x="62209" y="1616"/>
                  </a:lnTo>
                  <a:cubicBezTo>
                    <a:pt x="62075" y="1565"/>
                    <a:pt x="61940" y="1531"/>
                    <a:pt x="61806" y="1482"/>
                  </a:cubicBezTo>
                  <a:lnTo>
                    <a:pt x="61503" y="1381"/>
                  </a:lnTo>
                  <a:cubicBezTo>
                    <a:pt x="61200" y="1280"/>
                    <a:pt x="60897" y="1179"/>
                    <a:pt x="60594" y="1094"/>
                  </a:cubicBezTo>
                  <a:cubicBezTo>
                    <a:pt x="60509" y="1060"/>
                    <a:pt x="60426" y="1044"/>
                    <a:pt x="60341" y="1010"/>
                  </a:cubicBezTo>
                  <a:cubicBezTo>
                    <a:pt x="60072" y="926"/>
                    <a:pt x="59803" y="858"/>
                    <a:pt x="59533" y="775"/>
                  </a:cubicBezTo>
                  <a:cubicBezTo>
                    <a:pt x="59450" y="757"/>
                    <a:pt x="59349" y="724"/>
                    <a:pt x="59264" y="708"/>
                  </a:cubicBezTo>
                  <a:cubicBezTo>
                    <a:pt x="59230" y="690"/>
                    <a:pt x="59197" y="690"/>
                    <a:pt x="59147" y="674"/>
                  </a:cubicBezTo>
                  <a:cubicBezTo>
                    <a:pt x="59062" y="656"/>
                    <a:pt x="58961" y="623"/>
                    <a:pt x="58878" y="607"/>
                  </a:cubicBezTo>
                  <a:cubicBezTo>
                    <a:pt x="58743" y="573"/>
                    <a:pt x="58591" y="539"/>
                    <a:pt x="58456" y="506"/>
                  </a:cubicBezTo>
                  <a:cubicBezTo>
                    <a:pt x="58053" y="405"/>
                    <a:pt x="57649" y="320"/>
                    <a:pt x="57262" y="253"/>
                  </a:cubicBezTo>
                  <a:cubicBezTo>
                    <a:pt x="57195" y="236"/>
                    <a:pt x="57128" y="236"/>
                    <a:pt x="57043" y="219"/>
                  </a:cubicBezTo>
                  <a:cubicBezTo>
                    <a:pt x="56976" y="203"/>
                    <a:pt x="56892" y="185"/>
                    <a:pt x="56807" y="169"/>
                  </a:cubicBezTo>
                  <a:lnTo>
                    <a:pt x="56706" y="169"/>
                  </a:lnTo>
                  <a:cubicBezTo>
                    <a:pt x="56589" y="135"/>
                    <a:pt x="56455" y="118"/>
                    <a:pt x="56320" y="102"/>
                  </a:cubicBezTo>
                  <a:lnTo>
                    <a:pt x="56286" y="102"/>
                  </a:lnTo>
                  <a:cubicBezTo>
                    <a:pt x="55950" y="68"/>
                    <a:pt x="55629" y="34"/>
                    <a:pt x="55327" y="17"/>
                  </a:cubicBezTo>
                  <a:lnTo>
                    <a:pt x="55125" y="17"/>
                  </a:lnTo>
                  <a:cubicBezTo>
                    <a:pt x="55008" y="1"/>
                    <a:pt x="54907" y="1"/>
                    <a:pt x="547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3"/>
            <p:cNvSpPr/>
            <p:nvPr/>
          </p:nvSpPr>
          <p:spPr>
            <a:xfrm>
              <a:off x="3924816" y="2758875"/>
              <a:ext cx="1202504" cy="317882"/>
            </a:xfrm>
            <a:custGeom>
              <a:avLst/>
              <a:gdLst/>
              <a:ahLst/>
              <a:cxnLst/>
              <a:rect l="l" t="t" r="r" b="b"/>
              <a:pathLst>
                <a:path w="43851" h="11592" extrusionOk="0">
                  <a:moveTo>
                    <a:pt x="20966" y="1"/>
                  </a:moveTo>
                  <a:cubicBezTo>
                    <a:pt x="20883" y="1"/>
                    <a:pt x="20798" y="1"/>
                    <a:pt x="20697" y="17"/>
                  </a:cubicBezTo>
                  <a:cubicBezTo>
                    <a:pt x="16692" y="135"/>
                    <a:pt x="10231" y="2929"/>
                    <a:pt x="2928" y="6933"/>
                  </a:cubicBezTo>
                  <a:cubicBezTo>
                    <a:pt x="1969" y="7472"/>
                    <a:pt x="993" y="8010"/>
                    <a:pt x="0" y="8582"/>
                  </a:cubicBezTo>
                  <a:cubicBezTo>
                    <a:pt x="1924" y="10420"/>
                    <a:pt x="4210" y="11591"/>
                    <a:pt x="7195" y="11591"/>
                  </a:cubicBezTo>
                  <a:cubicBezTo>
                    <a:pt x="8857" y="11591"/>
                    <a:pt x="10735" y="11228"/>
                    <a:pt x="12889" y="10416"/>
                  </a:cubicBezTo>
                  <a:cubicBezTo>
                    <a:pt x="15824" y="9310"/>
                    <a:pt x="18371" y="8923"/>
                    <a:pt x="20746" y="8923"/>
                  </a:cubicBezTo>
                  <a:cubicBezTo>
                    <a:pt x="23071" y="8923"/>
                    <a:pt x="25231" y="9294"/>
                    <a:pt x="27428" y="9727"/>
                  </a:cubicBezTo>
                  <a:cubicBezTo>
                    <a:pt x="29279" y="10079"/>
                    <a:pt x="31147" y="10483"/>
                    <a:pt x="33166" y="10770"/>
                  </a:cubicBezTo>
                  <a:cubicBezTo>
                    <a:pt x="34026" y="10884"/>
                    <a:pt x="34863" y="10937"/>
                    <a:pt x="35670" y="10937"/>
                  </a:cubicBezTo>
                  <a:cubicBezTo>
                    <a:pt x="39139" y="10937"/>
                    <a:pt x="42048" y="9954"/>
                    <a:pt x="43851" y="8616"/>
                  </a:cubicBezTo>
                  <a:cubicBezTo>
                    <a:pt x="43009" y="8179"/>
                    <a:pt x="42168" y="7741"/>
                    <a:pt x="41344" y="7320"/>
                  </a:cubicBezTo>
                  <a:cubicBezTo>
                    <a:pt x="32812" y="3012"/>
                    <a:pt x="25307" y="1"/>
                    <a:pt x="2096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0" name="Google Shape;1630;p63"/>
          <p:cNvSpPr/>
          <p:nvPr/>
        </p:nvSpPr>
        <p:spPr>
          <a:xfrm>
            <a:off x="0" y="3539675"/>
            <a:ext cx="9144000" cy="1064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31" name="Google Shape;1631;p63"/>
          <p:cNvGrpSpPr/>
          <p:nvPr/>
        </p:nvGrpSpPr>
        <p:grpSpPr>
          <a:xfrm>
            <a:off x="2427165" y="3091171"/>
            <a:ext cx="958293" cy="1041009"/>
            <a:chOff x="2427165" y="3091171"/>
            <a:chExt cx="958293" cy="1041009"/>
          </a:xfrm>
        </p:grpSpPr>
        <p:sp>
          <p:nvSpPr>
            <p:cNvPr id="1632" name="Google Shape;1632;p63"/>
            <p:cNvSpPr/>
            <p:nvPr/>
          </p:nvSpPr>
          <p:spPr>
            <a:xfrm>
              <a:off x="2770220" y="3407323"/>
              <a:ext cx="149322" cy="724856"/>
            </a:xfrm>
            <a:custGeom>
              <a:avLst/>
              <a:gdLst/>
              <a:ahLst/>
              <a:cxnLst/>
              <a:rect l="l" t="t" r="r" b="b"/>
              <a:pathLst>
                <a:path w="5134" h="24922" extrusionOk="0">
                  <a:moveTo>
                    <a:pt x="3131" y="1"/>
                  </a:moveTo>
                  <a:lnTo>
                    <a:pt x="3131" y="7725"/>
                  </a:lnTo>
                  <a:cubicBezTo>
                    <a:pt x="3131" y="9794"/>
                    <a:pt x="1" y="10316"/>
                    <a:pt x="1" y="12924"/>
                  </a:cubicBezTo>
                  <a:lnTo>
                    <a:pt x="1" y="21624"/>
                  </a:lnTo>
                  <a:lnTo>
                    <a:pt x="1" y="21775"/>
                  </a:lnTo>
                  <a:cubicBezTo>
                    <a:pt x="86" y="23206"/>
                    <a:pt x="1044" y="22701"/>
                    <a:pt x="1044" y="23643"/>
                  </a:cubicBezTo>
                  <a:cubicBezTo>
                    <a:pt x="1044" y="24619"/>
                    <a:pt x="1" y="24922"/>
                    <a:pt x="1" y="24922"/>
                  </a:cubicBezTo>
                  <a:lnTo>
                    <a:pt x="4746" y="24922"/>
                  </a:lnTo>
                  <a:lnTo>
                    <a:pt x="3400" y="24433"/>
                  </a:lnTo>
                  <a:lnTo>
                    <a:pt x="3400" y="23374"/>
                  </a:lnTo>
                  <a:cubicBezTo>
                    <a:pt x="3400" y="21775"/>
                    <a:pt x="1869" y="22566"/>
                    <a:pt x="1836" y="20076"/>
                  </a:cubicBezTo>
                  <a:lnTo>
                    <a:pt x="1836" y="13597"/>
                  </a:lnTo>
                  <a:cubicBezTo>
                    <a:pt x="1836" y="12352"/>
                    <a:pt x="5134" y="10905"/>
                    <a:pt x="5134" y="7506"/>
                  </a:cubicBezTo>
                  <a:lnTo>
                    <a:pt x="5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3"/>
            <p:cNvSpPr/>
            <p:nvPr/>
          </p:nvSpPr>
          <p:spPr>
            <a:xfrm>
              <a:off x="2890631" y="3414187"/>
              <a:ext cx="177186" cy="145861"/>
            </a:xfrm>
            <a:custGeom>
              <a:avLst/>
              <a:gdLst/>
              <a:ahLst/>
              <a:cxnLst/>
              <a:rect l="l" t="t" r="r" b="b"/>
              <a:pathLst>
                <a:path w="6092" h="5015" extrusionOk="0">
                  <a:moveTo>
                    <a:pt x="5133" y="0"/>
                  </a:moveTo>
                  <a:cubicBezTo>
                    <a:pt x="5066" y="0"/>
                    <a:pt x="5014" y="18"/>
                    <a:pt x="4965" y="34"/>
                  </a:cubicBezTo>
                  <a:cubicBezTo>
                    <a:pt x="4662" y="186"/>
                    <a:pt x="4476" y="691"/>
                    <a:pt x="4476" y="691"/>
                  </a:cubicBezTo>
                  <a:cubicBezTo>
                    <a:pt x="4308" y="2996"/>
                    <a:pt x="1346" y="4577"/>
                    <a:pt x="0" y="4712"/>
                  </a:cubicBezTo>
                  <a:lnTo>
                    <a:pt x="337" y="5015"/>
                  </a:lnTo>
                  <a:cubicBezTo>
                    <a:pt x="337" y="5015"/>
                    <a:pt x="556" y="5015"/>
                    <a:pt x="926" y="4965"/>
                  </a:cubicBezTo>
                  <a:cubicBezTo>
                    <a:pt x="1633" y="4846"/>
                    <a:pt x="2894" y="4544"/>
                    <a:pt x="4005" y="3652"/>
                  </a:cubicBezTo>
                  <a:cubicBezTo>
                    <a:pt x="5654" y="2322"/>
                    <a:pt x="6091" y="337"/>
                    <a:pt x="6091" y="337"/>
                  </a:cubicBezTo>
                  <a:cubicBezTo>
                    <a:pt x="6091" y="337"/>
                    <a:pt x="5519" y="0"/>
                    <a:pt x="5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3"/>
            <p:cNvSpPr/>
            <p:nvPr/>
          </p:nvSpPr>
          <p:spPr>
            <a:xfrm>
              <a:off x="2687997" y="3361340"/>
              <a:ext cx="192397" cy="146036"/>
            </a:xfrm>
            <a:custGeom>
              <a:avLst/>
              <a:gdLst/>
              <a:ahLst/>
              <a:cxnLst/>
              <a:rect l="l" t="t" r="r" b="b"/>
              <a:pathLst>
                <a:path w="6615" h="5021" extrusionOk="0">
                  <a:moveTo>
                    <a:pt x="1" y="0"/>
                  </a:moveTo>
                  <a:cubicBezTo>
                    <a:pt x="1" y="0"/>
                    <a:pt x="1616" y="3450"/>
                    <a:pt x="3485" y="4409"/>
                  </a:cubicBezTo>
                  <a:cubicBezTo>
                    <a:pt x="4416" y="4897"/>
                    <a:pt x="5192" y="5021"/>
                    <a:pt x="5742" y="5021"/>
                  </a:cubicBezTo>
                  <a:cubicBezTo>
                    <a:pt x="5818" y="5021"/>
                    <a:pt x="5890" y="5019"/>
                    <a:pt x="5958" y="5014"/>
                  </a:cubicBezTo>
                  <a:cubicBezTo>
                    <a:pt x="6379" y="4981"/>
                    <a:pt x="6614" y="4897"/>
                    <a:pt x="6614" y="4897"/>
                  </a:cubicBezTo>
                  <a:lnTo>
                    <a:pt x="6614" y="4409"/>
                  </a:lnTo>
                  <a:cubicBezTo>
                    <a:pt x="6614" y="4409"/>
                    <a:pt x="6516" y="4537"/>
                    <a:pt x="6190" y="4537"/>
                  </a:cubicBezTo>
                  <a:cubicBezTo>
                    <a:pt x="6090" y="4537"/>
                    <a:pt x="5969" y="4525"/>
                    <a:pt x="5823" y="4493"/>
                  </a:cubicBezTo>
                  <a:cubicBezTo>
                    <a:pt x="5437" y="4409"/>
                    <a:pt x="4847" y="4173"/>
                    <a:pt x="4006" y="3668"/>
                  </a:cubicBezTo>
                  <a:cubicBezTo>
                    <a:pt x="1836" y="2340"/>
                    <a:pt x="2172" y="0"/>
                    <a:pt x="2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3"/>
            <p:cNvSpPr/>
            <p:nvPr/>
          </p:nvSpPr>
          <p:spPr>
            <a:xfrm>
              <a:off x="2427165" y="3091171"/>
              <a:ext cx="958293" cy="347042"/>
            </a:xfrm>
            <a:custGeom>
              <a:avLst/>
              <a:gdLst/>
              <a:ahLst/>
              <a:cxnLst/>
              <a:rect l="l" t="t" r="r" b="b"/>
              <a:pathLst>
                <a:path w="32948" h="11932" extrusionOk="0">
                  <a:moveTo>
                    <a:pt x="4392" y="1"/>
                  </a:moveTo>
                  <a:cubicBezTo>
                    <a:pt x="2794" y="1"/>
                    <a:pt x="421" y="808"/>
                    <a:pt x="51" y="4005"/>
                  </a:cubicBezTo>
                  <a:cubicBezTo>
                    <a:pt x="17" y="4275"/>
                    <a:pt x="1" y="4561"/>
                    <a:pt x="1" y="4880"/>
                  </a:cubicBezTo>
                  <a:cubicBezTo>
                    <a:pt x="1" y="8061"/>
                    <a:pt x="2525" y="8667"/>
                    <a:pt x="2525" y="8667"/>
                  </a:cubicBezTo>
                  <a:cubicBezTo>
                    <a:pt x="2525" y="8667"/>
                    <a:pt x="2676" y="11106"/>
                    <a:pt x="6395" y="11106"/>
                  </a:cubicBezTo>
                  <a:cubicBezTo>
                    <a:pt x="10131" y="11106"/>
                    <a:pt x="10534" y="10130"/>
                    <a:pt x="10534" y="10130"/>
                  </a:cubicBezTo>
                  <a:cubicBezTo>
                    <a:pt x="10534" y="10130"/>
                    <a:pt x="11493" y="11932"/>
                    <a:pt x="14926" y="11932"/>
                  </a:cubicBezTo>
                  <a:lnTo>
                    <a:pt x="21623" y="11932"/>
                  </a:lnTo>
                  <a:cubicBezTo>
                    <a:pt x="23103" y="11932"/>
                    <a:pt x="24248" y="11308"/>
                    <a:pt x="24248" y="11308"/>
                  </a:cubicBezTo>
                  <a:lnTo>
                    <a:pt x="31079" y="11308"/>
                  </a:lnTo>
                  <a:cubicBezTo>
                    <a:pt x="32122" y="11308"/>
                    <a:pt x="32948" y="10736"/>
                    <a:pt x="32863" y="9289"/>
                  </a:cubicBezTo>
                  <a:cubicBezTo>
                    <a:pt x="32779" y="7826"/>
                    <a:pt x="31299" y="7438"/>
                    <a:pt x="31299" y="7438"/>
                  </a:cubicBezTo>
                  <a:cubicBezTo>
                    <a:pt x="31299" y="7438"/>
                    <a:pt x="30675" y="4578"/>
                    <a:pt x="28925" y="4393"/>
                  </a:cubicBezTo>
                  <a:lnTo>
                    <a:pt x="24719" y="4393"/>
                  </a:lnTo>
                  <a:cubicBezTo>
                    <a:pt x="24719" y="4393"/>
                    <a:pt x="24416" y="2105"/>
                    <a:pt x="22464" y="2105"/>
                  </a:cubicBezTo>
                  <a:lnTo>
                    <a:pt x="18106" y="2105"/>
                  </a:lnTo>
                  <a:cubicBezTo>
                    <a:pt x="18106" y="2105"/>
                    <a:pt x="18190" y="1"/>
                    <a:pt x="14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6" name="Google Shape;1636;p63"/>
          <p:cNvGrpSpPr/>
          <p:nvPr/>
        </p:nvGrpSpPr>
        <p:grpSpPr>
          <a:xfrm>
            <a:off x="0" y="1526111"/>
            <a:ext cx="2640281" cy="2573117"/>
            <a:chOff x="501375" y="2643875"/>
            <a:chExt cx="1990425" cy="1427635"/>
          </a:xfrm>
        </p:grpSpPr>
        <p:sp>
          <p:nvSpPr>
            <p:cNvPr id="1637" name="Google Shape;1637;p63"/>
            <p:cNvSpPr/>
            <p:nvPr/>
          </p:nvSpPr>
          <p:spPr>
            <a:xfrm>
              <a:off x="1006926" y="3031459"/>
              <a:ext cx="925019" cy="1040051"/>
            </a:xfrm>
            <a:custGeom>
              <a:avLst/>
              <a:gdLst/>
              <a:ahLst/>
              <a:cxnLst/>
              <a:rect l="l" t="t" r="r" b="b"/>
              <a:pathLst>
                <a:path w="31804" h="35759" extrusionOk="0">
                  <a:moveTo>
                    <a:pt x="3483" y="1"/>
                  </a:moveTo>
                  <a:lnTo>
                    <a:pt x="1" y="1364"/>
                  </a:lnTo>
                  <a:cubicBezTo>
                    <a:pt x="203" y="2542"/>
                    <a:pt x="623" y="3451"/>
                    <a:pt x="1161" y="4174"/>
                  </a:cubicBezTo>
                  <a:cubicBezTo>
                    <a:pt x="1683" y="4898"/>
                    <a:pt x="2323" y="5437"/>
                    <a:pt x="2996" y="5857"/>
                  </a:cubicBezTo>
                  <a:cubicBezTo>
                    <a:pt x="3382" y="6092"/>
                    <a:pt x="3786" y="6312"/>
                    <a:pt x="4174" y="6496"/>
                  </a:cubicBezTo>
                  <a:cubicBezTo>
                    <a:pt x="4224" y="6513"/>
                    <a:pt x="4291" y="6547"/>
                    <a:pt x="4342" y="6563"/>
                  </a:cubicBezTo>
                  <a:cubicBezTo>
                    <a:pt x="6092" y="7371"/>
                    <a:pt x="7270" y="8246"/>
                    <a:pt x="7674" y="10265"/>
                  </a:cubicBezTo>
                  <a:cubicBezTo>
                    <a:pt x="7707" y="10451"/>
                    <a:pt x="7757" y="10635"/>
                    <a:pt x="7842" y="10821"/>
                  </a:cubicBezTo>
                  <a:cubicBezTo>
                    <a:pt x="8078" y="11308"/>
                    <a:pt x="8448" y="11797"/>
                    <a:pt x="8919" y="12268"/>
                  </a:cubicBezTo>
                  <a:cubicBezTo>
                    <a:pt x="9541" y="12890"/>
                    <a:pt x="10332" y="13462"/>
                    <a:pt x="11122" y="13985"/>
                  </a:cubicBezTo>
                  <a:cubicBezTo>
                    <a:pt x="11863" y="14489"/>
                    <a:pt x="12637" y="14927"/>
                    <a:pt x="13276" y="15297"/>
                  </a:cubicBezTo>
                  <a:cubicBezTo>
                    <a:pt x="15329" y="16509"/>
                    <a:pt x="18174" y="19302"/>
                    <a:pt x="19132" y="23154"/>
                  </a:cubicBezTo>
                  <a:cubicBezTo>
                    <a:pt x="19755" y="25678"/>
                    <a:pt x="20125" y="28876"/>
                    <a:pt x="20159" y="31215"/>
                  </a:cubicBezTo>
                  <a:cubicBezTo>
                    <a:pt x="20193" y="32443"/>
                    <a:pt x="20108" y="33436"/>
                    <a:pt x="19924" y="33957"/>
                  </a:cubicBezTo>
                  <a:cubicBezTo>
                    <a:pt x="19654" y="34698"/>
                    <a:pt x="19049" y="35321"/>
                    <a:pt x="18510" y="35758"/>
                  </a:cubicBezTo>
                  <a:lnTo>
                    <a:pt x="28420" y="35758"/>
                  </a:lnTo>
                  <a:cubicBezTo>
                    <a:pt x="27377" y="35287"/>
                    <a:pt x="26048" y="34327"/>
                    <a:pt x="25678" y="32528"/>
                  </a:cubicBezTo>
                  <a:cubicBezTo>
                    <a:pt x="25055" y="29398"/>
                    <a:pt x="23154" y="21876"/>
                    <a:pt x="24348" y="19789"/>
                  </a:cubicBezTo>
                  <a:cubicBezTo>
                    <a:pt x="25526" y="17703"/>
                    <a:pt x="26957" y="17787"/>
                    <a:pt x="27193" y="14977"/>
                  </a:cubicBezTo>
                  <a:cubicBezTo>
                    <a:pt x="27428" y="12183"/>
                    <a:pt x="26553" y="9374"/>
                    <a:pt x="27983" y="8582"/>
                  </a:cubicBezTo>
                  <a:cubicBezTo>
                    <a:pt x="28741" y="8145"/>
                    <a:pt x="29616" y="7741"/>
                    <a:pt x="30305" y="7102"/>
                  </a:cubicBezTo>
                  <a:cubicBezTo>
                    <a:pt x="30507" y="6917"/>
                    <a:pt x="30675" y="6732"/>
                    <a:pt x="30843" y="6513"/>
                  </a:cubicBezTo>
                  <a:cubicBezTo>
                    <a:pt x="31180" y="6042"/>
                    <a:pt x="31433" y="5470"/>
                    <a:pt x="31534" y="4730"/>
                  </a:cubicBezTo>
                  <a:cubicBezTo>
                    <a:pt x="31803" y="2794"/>
                    <a:pt x="31617" y="1533"/>
                    <a:pt x="31550" y="1163"/>
                  </a:cubicBezTo>
                  <a:cubicBezTo>
                    <a:pt x="31550" y="1078"/>
                    <a:pt x="31534" y="1044"/>
                    <a:pt x="31534" y="1044"/>
                  </a:cubicBezTo>
                  <a:lnTo>
                    <a:pt x="29952" y="1044"/>
                  </a:lnTo>
                  <a:cubicBezTo>
                    <a:pt x="29952" y="1044"/>
                    <a:pt x="30473" y="2677"/>
                    <a:pt x="30020" y="4124"/>
                  </a:cubicBezTo>
                  <a:cubicBezTo>
                    <a:pt x="29919" y="4427"/>
                    <a:pt x="29784" y="4712"/>
                    <a:pt x="29582" y="4982"/>
                  </a:cubicBezTo>
                  <a:cubicBezTo>
                    <a:pt x="29497" y="5083"/>
                    <a:pt x="29414" y="5201"/>
                    <a:pt x="29329" y="5284"/>
                  </a:cubicBezTo>
                  <a:lnTo>
                    <a:pt x="29044" y="5571"/>
                  </a:lnTo>
                  <a:cubicBezTo>
                    <a:pt x="28925" y="5688"/>
                    <a:pt x="28791" y="5807"/>
                    <a:pt x="28673" y="5924"/>
                  </a:cubicBezTo>
                  <a:cubicBezTo>
                    <a:pt x="28303" y="6260"/>
                    <a:pt x="27949" y="6563"/>
                    <a:pt x="27646" y="6816"/>
                  </a:cubicBezTo>
                  <a:cubicBezTo>
                    <a:pt x="26940" y="7388"/>
                    <a:pt x="26468" y="7691"/>
                    <a:pt x="26468" y="7691"/>
                  </a:cubicBezTo>
                  <a:cubicBezTo>
                    <a:pt x="26468" y="7691"/>
                    <a:pt x="26350" y="7812"/>
                    <a:pt x="26184" y="7812"/>
                  </a:cubicBezTo>
                  <a:cubicBezTo>
                    <a:pt x="25944" y="7812"/>
                    <a:pt x="25604" y="7560"/>
                    <a:pt x="25375" y="6328"/>
                  </a:cubicBezTo>
                  <a:cubicBezTo>
                    <a:pt x="24972" y="4241"/>
                    <a:pt x="26318" y="2256"/>
                    <a:pt x="26318" y="2256"/>
                  </a:cubicBezTo>
                  <a:lnTo>
                    <a:pt x="24972" y="1448"/>
                  </a:lnTo>
                  <a:cubicBezTo>
                    <a:pt x="24972" y="1448"/>
                    <a:pt x="23861" y="3215"/>
                    <a:pt x="24029" y="5284"/>
                  </a:cubicBezTo>
                  <a:cubicBezTo>
                    <a:pt x="24180" y="7371"/>
                    <a:pt x="25443" y="8970"/>
                    <a:pt x="25443" y="8970"/>
                  </a:cubicBezTo>
                  <a:cubicBezTo>
                    <a:pt x="25443" y="8970"/>
                    <a:pt x="25914" y="10467"/>
                    <a:pt x="26048" y="12150"/>
                  </a:cubicBezTo>
                  <a:cubicBezTo>
                    <a:pt x="26149" y="13278"/>
                    <a:pt x="26098" y="14489"/>
                    <a:pt x="25678" y="15380"/>
                  </a:cubicBezTo>
                  <a:cubicBezTo>
                    <a:pt x="24651" y="17619"/>
                    <a:pt x="22279" y="18510"/>
                    <a:pt x="22279" y="18510"/>
                  </a:cubicBezTo>
                  <a:lnTo>
                    <a:pt x="22228" y="18409"/>
                  </a:lnTo>
                  <a:cubicBezTo>
                    <a:pt x="21943" y="17871"/>
                    <a:pt x="20444" y="15179"/>
                    <a:pt x="18813" y="14102"/>
                  </a:cubicBezTo>
                  <a:cubicBezTo>
                    <a:pt x="16996" y="12908"/>
                    <a:pt x="12805" y="10821"/>
                    <a:pt x="12401" y="10417"/>
                  </a:cubicBezTo>
                  <a:cubicBezTo>
                    <a:pt x="12251" y="10265"/>
                    <a:pt x="12318" y="10063"/>
                    <a:pt x="12469" y="9727"/>
                  </a:cubicBezTo>
                  <a:cubicBezTo>
                    <a:pt x="12587" y="9475"/>
                    <a:pt x="12755" y="9155"/>
                    <a:pt x="12940" y="8735"/>
                  </a:cubicBezTo>
                  <a:cubicBezTo>
                    <a:pt x="13159" y="8230"/>
                    <a:pt x="13411" y="7573"/>
                    <a:pt x="13597" y="6732"/>
                  </a:cubicBezTo>
                  <a:cubicBezTo>
                    <a:pt x="13597" y="6698"/>
                    <a:pt x="13613" y="6664"/>
                    <a:pt x="13613" y="6631"/>
                  </a:cubicBezTo>
                  <a:cubicBezTo>
                    <a:pt x="13714" y="6159"/>
                    <a:pt x="13781" y="5655"/>
                    <a:pt x="13848" y="5100"/>
                  </a:cubicBezTo>
                  <a:cubicBezTo>
                    <a:pt x="13866" y="4831"/>
                    <a:pt x="13900" y="4544"/>
                    <a:pt x="13916" y="4275"/>
                  </a:cubicBezTo>
                  <a:cubicBezTo>
                    <a:pt x="13949" y="3821"/>
                    <a:pt x="13967" y="3366"/>
                    <a:pt x="13983" y="2929"/>
                  </a:cubicBezTo>
                  <a:cubicBezTo>
                    <a:pt x="14001" y="2491"/>
                    <a:pt x="14001" y="2071"/>
                    <a:pt x="14017" y="1701"/>
                  </a:cubicBezTo>
                  <a:cubicBezTo>
                    <a:pt x="14017" y="708"/>
                    <a:pt x="13983" y="1"/>
                    <a:pt x="13983" y="1"/>
                  </a:cubicBezTo>
                  <a:lnTo>
                    <a:pt x="12722" y="1"/>
                  </a:lnTo>
                  <a:cubicBezTo>
                    <a:pt x="12722" y="1"/>
                    <a:pt x="12805" y="741"/>
                    <a:pt x="12805" y="1751"/>
                  </a:cubicBezTo>
                  <a:cubicBezTo>
                    <a:pt x="12823" y="1986"/>
                    <a:pt x="12805" y="2239"/>
                    <a:pt x="12805" y="2509"/>
                  </a:cubicBezTo>
                  <a:cubicBezTo>
                    <a:pt x="12805" y="2861"/>
                    <a:pt x="12789" y="3215"/>
                    <a:pt x="12755" y="3568"/>
                  </a:cubicBezTo>
                  <a:cubicBezTo>
                    <a:pt x="12722" y="3956"/>
                    <a:pt x="12671" y="4342"/>
                    <a:pt x="12587" y="4712"/>
                  </a:cubicBezTo>
                  <a:cubicBezTo>
                    <a:pt x="12570" y="4881"/>
                    <a:pt x="12536" y="5049"/>
                    <a:pt x="12486" y="5217"/>
                  </a:cubicBezTo>
                  <a:cubicBezTo>
                    <a:pt x="12385" y="5587"/>
                    <a:pt x="12267" y="5957"/>
                    <a:pt x="12132" y="6312"/>
                  </a:cubicBezTo>
                  <a:cubicBezTo>
                    <a:pt x="12015" y="6631"/>
                    <a:pt x="11880" y="6933"/>
                    <a:pt x="11728" y="7220"/>
                  </a:cubicBezTo>
                  <a:cubicBezTo>
                    <a:pt x="11174" y="8364"/>
                    <a:pt x="10584" y="9138"/>
                    <a:pt x="10584" y="9138"/>
                  </a:cubicBezTo>
                  <a:lnTo>
                    <a:pt x="10584" y="8919"/>
                  </a:lnTo>
                  <a:cubicBezTo>
                    <a:pt x="10534" y="8331"/>
                    <a:pt x="10247" y="6547"/>
                    <a:pt x="8699" y="5688"/>
                  </a:cubicBezTo>
                  <a:cubicBezTo>
                    <a:pt x="6799" y="4645"/>
                    <a:pt x="5132" y="4813"/>
                    <a:pt x="4342" y="3602"/>
                  </a:cubicBezTo>
                  <a:cubicBezTo>
                    <a:pt x="3550" y="2408"/>
                    <a:pt x="3483" y="1"/>
                    <a:pt x="3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3"/>
            <p:cNvSpPr/>
            <p:nvPr/>
          </p:nvSpPr>
          <p:spPr>
            <a:xfrm>
              <a:off x="1442500" y="2643875"/>
              <a:ext cx="1049300" cy="519284"/>
            </a:xfrm>
            <a:custGeom>
              <a:avLst/>
              <a:gdLst/>
              <a:ahLst/>
              <a:cxnLst/>
              <a:rect l="l" t="t" r="r" b="b"/>
              <a:pathLst>
                <a:path w="36077" h="17854" extrusionOk="0">
                  <a:moveTo>
                    <a:pt x="9440" y="0"/>
                  </a:moveTo>
                  <a:cubicBezTo>
                    <a:pt x="3702" y="0"/>
                    <a:pt x="1347" y="2743"/>
                    <a:pt x="488" y="5739"/>
                  </a:cubicBezTo>
                  <a:cubicBezTo>
                    <a:pt x="34" y="7336"/>
                    <a:pt x="0" y="8986"/>
                    <a:pt x="118" y="10349"/>
                  </a:cubicBezTo>
                  <a:cubicBezTo>
                    <a:pt x="236" y="12065"/>
                    <a:pt x="589" y="13293"/>
                    <a:pt x="589" y="13293"/>
                  </a:cubicBezTo>
                  <a:cubicBezTo>
                    <a:pt x="589" y="13293"/>
                    <a:pt x="993" y="15936"/>
                    <a:pt x="3988" y="15936"/>
                  </a:cubicBezTo>
                  <a:lnTo>
                    <a:pt x="9440" y="15936"/>
                  </a:lnTo>
                  <a:cubicBezTo>
                    <a:pt x="9440" y="15936"/>
                    <a:pt x="10550" y="17854"/>
                    <a:pt x="12452" y="17854"/>
                  </a:cubicBezTo>
                  <a:lnTo>
                    <a:pt x="21068" y="17854"/>
                  </a:lnTo>
                  <a:cubicBezTo>
                    <a:pt x="25813" y="17854"/>
                    <a:pt x="26199" y="15128"/>
                    <a:pt x="28808" y="15128"/>
                  </a:cubicBezTo>
                  <a:cubicBezTo>
                    <a:pt x="29058" y="15128"/>
                    <a:pt x="29328" y="15131"/>
                    <a:pt x="29610" y="15131"/>
                  </a:cubicBezTo>
                  <a:cubicBezTo>
                    <a:pt x="32268" y="15131"/>
                    <a:pt x="36077" y="14870"/>
                    <a:pt x="36077" y="9440"/>
                  </a:cubicBezTo>
                  <a:cubicBezTo>
                    <a:pt x="36077" y="9019"/>
                    <a:pt x="36043" y="8649"/>
                    <a:pt x="35959" y="8312"/>
                  </a:cubicBezTo>
                  <a:cubicBezTo>
                    <a:pt x="35622" y="6764"/>
                    <a:pt x="34596" y="6058"/>
                    <a:pt x="33300" y="5705"/>
                  </a:cubicBezTo>
                  <a:cubicBezTo>
                    <a:pt x="30843" y="5032"/>
                    <a:pt x="27462" y="5687"/>
                    <a:pt x="26284" y="4476"/>
                  </a:cubicBezTo>
                  <a:cubicBezTo>
                    <a:pt x="24348" y="2524"/>
                    <a:pt x="19015" y="2239"/>
                    <a:pt x="19015" y="2239"/>
                  </a:cubicBezTo>
                  <a:cubicBezTo>
                    <a:pt x="19015" y="2239"/>
                    <a:pt x="16558" y="0"/>
                    <a:pt x="9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3"/>
            <p:cNvSpPr/>
            <p:nvPr/>
          </p:nvSpPr>
          <p:spPr>
            <a:xfrm>
              <a:off x="501375" y="2680086"/>
              <a:ext cx="1231866" cy="446862"/>
            </a:xfrm>
            <a:custGeom>
              <a:avLst/>
              <a:gdLst/>
              <a:ahLst/>
              <a:cxnLst/>
              <a:rect l="l" t="t" r="r" b="b"/>
              <a:pathLst>
                <a:path w="42354" h="15364" extrusionOk="0">
                  <a:moveTo>
                    <a:pt x="34647" y="0"/>
                  </a:moveTo>
                  <a:cubicBezTo>
                    <a:pt x="34512" y="0"/>
                    <a:pt x="34394" y="18"/>
                    <a:pt x="34277" y="18"/>
                  </a:cubicBezTo>
                  <a:cubicBezTo>
                    <a:pt x="29581" y="236"/>
                    <a:pt x="28605" y="2071"/>
                    <a:pt x="28605" y="2071"/>
                  </a:cubicBezTo>
                  <a:lnTo>
                    <a:pt x="18258" y="2071"/>
                  </a:lnTo>
                  <a:cubicBezTo>
                    <a:pt x="13513" y="2071"/>
                    <a:pt x="12638" y="3518"/>
                    <a:pt x="12638" y="3518"/>
                  </a:cubicBezTo>
                  <a:cubicBezTo>
                    <a:pt x="12638" y="3518"/>
                    <a:pt x="10820" y="3285"/>
                    <a:pt x="8563" y="3285"/>
                  </a:cubicBezTo>
                  <a:cubicBezTo>
                    <a:pt x="4961" y="3285"/>
                    <a:pt x="238" y="3877"/>
                    <a:pt x="0" y="6950"/>
                  </a:cubicBezTo>
                  <a:lnTo>
                    <a:pt x="0" y="7135"/>
                  </a:lnTo>
                  <a:lnTo>
                    <a:pt x="0" y="7186"/>
                  </a:lnTo>
                  <a:cubicBezTo>
                    <a:pt x="0" y="12486"/>
                    <a:pt x="2288" y="12974"/>
                    <a:pt x="5772" y="12974"/>
                  </a:cubicBezTo>
                  <a:cubicBezTo>
                    <a:pt x="9239" y="12974"/>
                    <a:pt x="9086" y="14337"/>
                    <a:pt x="12250" y="14337"/>
                  </a:cubicBezTo>
                  <a:cubicBezTo>
                    <a:pt x="15413" y="14337"/>
                    <a:pt x="14926" y="15364"/>
                    <a:pt x="21336" y="15364"/>
                  </a:cubicBezTo>
                  <a:cubicBezTo>
                    <a:pt x="27259" y="15364"/>
                    <a:pt x="29397" y="13849"/>
                    <a:pt x="29397" y="13849"/>
                  </a:cubicBezTo>
                  <a:lnTo>
                    <a:pt x="36110" y="13849"/>
                  </a:lnTo>
                  <a:cubicBezTo>
                    <a:pt x="40149" y="13849"/>
                    <a:pt x="42354" y="12167"/>
                    <a:pt x="42354" y="8010"/>
                  </a:cubicBezTo>
                  <a:cubicBezTo>
                    <a:pt x="42354" y="3837"/>
                    <a:pt x="40772" y="0"/>
                    <a:pt x="35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0" name="Google Shape;1640;p63"/>
          <p:cNvGrpSpPr/>
          <p:nvPr/>
        </p:nvGrpSpPr>
        <p:grpSpPr>
          <a:xfrm flipH="1">
            <a:off x="7523560" y="2969804"/>
            <a:ext cx="714120" cy="775760"/>
            <a:chOff x="2427165" y="3091171"/>
            <a:chExt cx="958293" cy="1041009"/>
          </a:xfrm>
        </p:grpSpPr>
        <p:sp>
          <p:nvSpPr>
            <p:cNvPr id="1641" name="Google Shape;1641;p63"/>
            <p:cNvSpPr/>
            <p:nvPr/>
          </p:nvSpPr>
          <p:spPr>
            <a:xfrm>
              <a:off x="2770220" y="3407323"/>
              <a:ext cx="149322" cy="724856"/>
            </a:xfrm>
            <a:custGeom>
              <a:avLst/>
              <a:gdLst/>
              <a:ahLst/>
              <a:cxnLst/>
              <a:rect l="l" t="t" r="r" b="b"/>
              <a:pathLst>
                <a:path w="5134" h="24922" extrusionOk="0">
                  <a:moveTo>
                    <a:pt x="3131" y="1"/>
                  </a:moveTo>
                  <a:lnTo>
                    <a:pt x="3131" y="7725"/>
                  </a:lnTo>
                  <a:cubicBezTo>
                    <a:pt x="3131" y="9794"/>
                    <a:pt x="1" y="10316"/>
                    <a:pt x="1" y="12924"/>
                  </a:cubicBezTo>
                  <a:lnTo>
                    <a:pt x="1" y="21624"/>
                  </a:lnTo>
                  <a:lnTo>
                    <a:pt x="1" y="21775"/>
                  </a:lnTo>
                  <a:cubicBezTo>
                    <a:pt x="86" y="23206"/>
                    <a:pt x="1044" y="22701"/>
                    <a:pt x="1044" y="23643"/>
                  </a:cubicBezTo>
                  <a:cubicBezTo>
                    <a:pt x="1044" y="24619"/>
                    <a:pt x="1" y="24922"/>
                    <a:pt x="1" y="24922"/>
                  </a:cubicBezTo>
                  <a:lnTo>
                    <a:pt x="4746" y="24922"/>
                  </a:lnTo>
                  <a:lnTo>
                    <a:pt x="3400" y="24433"/>
                  </a:lnTo>
                  <a:lnTo>
                    <a:pt x="3400" y="23374"/>
                  </a:lnTo>
                  <a:cubicBezTo>
                    <a:pt x="3400" y="21775"/>
                    <a:pt x="1869" y="22566"/>
                    <a:pt x="1836" y="20076"/>
                  </a:cubicBezTo>
                  <a:lnTo>
                    <a:pt x="1836" y="13597"/>
                  </a:lnTo>
                  <a:cubicBezTo>
                    <a:pt x="1836" y="12352"/>
                    <a:pt x="5134" y="10905"/>
                    <a:pt x="5134" y="7506"/>
                  </a:cubicBezTo>
                  <a:lnTo>
                    <a:pt x="5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3"/>
            <p:cNvSpPr/>
            <p:nvPr/>
          </p:nvSpPr>
          <p:spPr>
            <a:xfrm>
              <a:off x="2890631" y="3414187"/>
              <a:ext cx="177186" cy="145861"/>
            </a:xfrm>
            <a:custGeom>
              <a:avLst/>
              <a:gdLst/>
              <a:ahLst/>
              <a:cxnLst/>
              <a:rect l="l" t="t" r="r" b="b"/>
              <a:pathLst>
                <a:path w="6092" h="5015" extrusionOk="0">
                  <a:moveTo>
                    <a:pt x="5133" y="0"/>
                  </a:moveTo>
                  <a:cubicBezTo>
                    <a:pt x="5066" y="0"/>
                    <a:pt x="5014" y="18"/>
                    <a:pt x="4965" y="34"/>
                  </a:cubicBezTo>
                  <a:cubicBezTo>
                    <a:pt x="4662" y="186"/>
                    <a:pt x="4476" y="691"/>
                    <a:pt x="4476" y="691"/>
                  </a:cubicBezTo>
                  <a:cubicBezTo>
                    <a:pt x="4308" y="2996"/>
                    <a:pt x="1346" y="4577"/>
                    <a:pt x="0" y="4712"/>
                  </a:cubicBezTo>
                  <a:lnTo>
                    <a:pt x="337" y="5015"/>
                  </a:lnTo>
                  <a:cubicBezTo>
                    <a:pt x="337" y="5015"/>
                    <a:pt x="556" y="5015"/>
                    <a:pt x="926" y="4965"/>
                  </a:cubicBezTo>
                  <a:cubicBezTo>
                    <a:pt x="1633" y="4846"/>
                    <a:pt x="2894" y="4544"/>
                    <a:pt x="4005" y="3652"/>
                  </a:cubicBezTo>
                  <a:cubicBezTo>
                    <a:pt x="5654" y="2322"/>
                    <a:pt x="6091" y="337"/>
                    <a:pt x="6091" y="337"/>
                  </a:cubicBezTo>
                  <a:cubicBezTo>
                    <a:pt x="6091" y="337"/>
                    <a:pt x="5519" y="0"/>
                    <a:pt x="5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3"/>
            <p:cNvSpPr/>
            <p:nvPr/>
          </p:nvSpPr>
          <p:spPr>
            <a:xfrm>
              <a:off x="2687997" y="3361340"/>
              <a:ext cx="192397" cy="146036"/>
            </a:xfrm>
            <a:custGeom>
              <a:avLst/>
              <a:gdLst/>
              <a:ahLst/>
              <a:cxnLst/>
              <a:rect l="l" t="t" r="r" b="b"/>
              <a:pathLst>
                <a:path w="6615" h="5021" extrusionOk="0">
                  <a:moveTo>
                    <a:pt x="1" y="0"/>
                  </a:moveTo>
                  <a:cubicBezTo>
                    <a:pt x="1" y="0"/>
                    <a:pt x="1616" y="3450"/>
                    <a:pt x="3485" y="4409"/>
                  </a:cubicBezTo>
                  <a:cubicBezTo>
                    <a:pt x="4416" y="4897"/>
                    <a:pt x="5192" y="5021"/>
                    <a:pt x="5742" y="5021"/>
                  </a:cubicBezTo>
                  <a:cubicBezTo>
                    <a:pt x="5818" y="5021"/>
                    <a:pt x="5890" y="5019"/>
                    <a:pt x="5958" y="5014"/>
                  </a:cubicBezTo>
                  <a:cubicBezTo>
                    <a:pt x="6379" y="4981"/>
                    <a:pt x="6614" y="4897"/>
                    <a:pt x="6614" y="4897"/>
                  </a:cubicBezTo>
                  <a:lnTo>
                    <a:pt x="6614" y="4409"/>
                  </a:lnTo>
                  <a:cubicBezTo>
                    <a:pt x="6614" y="4409"/>
                    <a:pt x="6516" y="4537"/>
                    <a:pt x="6190" y="4537"/>
                  </a:cubicBezTo>
                  <a:cubicBezTo>
                    <a:pt x="6090" y="4537"/>
                    <a:pt x="5969" y="4525"/>
                    <a:pt x="5823" y="4493"/>
                  </a:cubicBezTo>
                  <a:cubicBezTo>
                    <a:pt x="5437" y="4409"/>
                    <a:pt x="4847" y="4173"/>
                    <a:pt x="4006" y="3668"/>
                  </a:cubicBezTo>
                  <a:cubicBezTo>
                    <a:pt x="1836" y="2340"/>
                    <a:pt x="2172" y="0"/>
                    <a:pt x="2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3"/>
            <p:cNvSpPr/>
            <p:nvPr/>
          </p:nvSpPr>
          <p:spPr>
            <a:xfrm>
              <a:off x="2427165" y="3091171"/>
              <a:ext cx="958293" cy="347042"/>
            </a:xfrm>
            <a:custGeom>
              <a:avLst/>
              <a:gdLst/>
              <a:ahLst/>
              <a:cxnLst/>
              <a:rect l="l" t="t" r="r" b="b"/>
              <a:pathLst>
                <a:path w="32948" h="11932" extrusionOk="0">
                  <a:moveTo>
                    <a:pt x="4392" y="1"/>
                  </a:moveTo>
                  <a:cubicBezTo>
                    <a:pt x="2794" y="1"/>
                    <a:pt x="421" y="808"/>
                    <a:pt x="51" y="4005"/>
                  </a:cubicBezTo>
                  <a:cubicBezTo>
                    <a:pt x="17" y="4275"/>
                    <a:pt x="1" y="4561"/>
                    <a:pt x="1" y="4880"/>
                  </a:cubicBezTo>
                  <a:cubicBezTo>
                    <a:pt x="1" y="8061"/>
                    <a:pt x="2525" y="8667"/>
                    <a:pt x="2525" y="8667"/>
                  </a:cubicBezTo>
                  <a:cubicBezTo>
                    <a:pt x="2525" y="8667"/>
                    <a:pt x="2676" y="11106"/>
                    <a:pt x="6395" y="11106"/>
                  </a:cubicBezTo>
                  <a:cubicBezTo>
                    <a:pt x="10131" y="11106"/>
                    <a:pt x="10534" y="10130"/>
                    <a:pt x="10534" y="10130"/>
                  </a:cubicBezTo>
                  <a:cubicBezTo>
                    <a:pt x="10534" y="10130"/>
                    <a:pt x="11493" y="11932"/>
                    <a:pt x="14926" y="11932"/>
                  </a:cubicBezTo>
                  <a:lnTo>
                    <a:pt x="21623" y="11932"/>
                  </a:lnTo>
                  <a:cubicBezTo>
                    <a:pt x="23103" y="11932"/>
                    <a:pt x="24248" y="11308"/>
                    <a:pt x="24248" y="11308"/>
                  </a:cubicBezTo>
                  <a:lnTo>
                    <a:pt x="31079" y="11308"/>
                  </a:lnTo>
                  <a:cubicBezTo>
                    <a:pt x="32122" y="11308"/>
                    <a:pt x="32948" y="10736"/>
                    <a:pt x="32863" y="9289"/>
                  </a:cubicBezTo>
                  <a:cubicBezTo>
                    <a:pt x="32779" y="7826"/>
                    <a:pt x="31299" y="7438"/>
                    <a:pt x="31299" y="7438"/>
                  </a:cubicBezTo>
                  <a:cubicBezTo>
                    <a:pt x="31299" y="7438"/>
                    <a:pt x="30675" y="4578"/>
                    <a:pt x="28925" y="4393"/>
                  </a:cubicBezTo>
                  <a:lnTo>
                    <a:pt x="24719" y="4393"/>
                  </a:lnTo>
                  <a:cubicBezTo>
                    <a:pt x="24719" y="4393"/>
                    <a:pt x="24416" y="2105"/>
                    <a:pt x="22464" y="2105"/>
                  </a:cubicBezTo>
                  <a:lnTo>
                    <a:pt x="18106" y="2105"/>
                  </a:lnTo>
                  <a:cubicBezTo>
                    <a:pt x="18106" y="2105"/>
                    <a:pt x="18190" y="1"/>
                    <a:pt x="14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8" name="Google Shape;1668;p63"/>
          <p:cNvSpPr/>
          <p:nvPr/>
        </p:nvSpPr>
        <p:spPr>
          <a:xfrm>
            <a:off x="5597850" y="3674531"/>
            <a:ext cx="295971" cy="195667"/>
          </a:xfrm>
          <a:custGeom>
            <a:avLst/>
            <a:gdLst/>
            <a:ahLst/>
            <a:cxnLst/>
            <a:rect l="l" t="t" r="r" b="b"/>
            <a:pathLst>
              <a:path w="26117" h="17266" extrusionOk="0">
                <a:moveTo>
                  <a:pt x="16121" y="1"/>
                </a:moveTo>
                <a:lnTo>
                  <a:pt x="16121" y="1"/>
                </a:lnTo>
                <a:cubicBezTo>
                  <a:pt x="8044" y="1650"/>
                  <a:pt x="10584" y="12621"/>
                  <a:pt x="10584" y="12621"/>
                </a:cubicBezTo>
                <a:cubicBezTo>
                  <a:pt x="8176" y="10595"/>
                  <a:pt x="5673" y="10063"/>
                  <a:pt x="3706" y="10063"/>
                </a:cubicBezTo>
                <a:cubicBezTo>
                  <a:pt x="1523" y="10063"/>
                  <a:pt x="1" y="10719"/>
                  <a:pt x="1" y="10719"/>
                </a:cubicBezTo>
                <a:cubicBezTo>
                  <a:pt x="68" y="10717"/>
                  <a:pt x="136" y="10716"/>
                  <a:pt x="202" y="10716"/>
                </a:cubicBezTo>
                <a:cubicBezTo>
                  <a:pt x="6138" y="10716"/>
                  <a:pt x="9626" y="17265"/>
                  <a:pt x="9626" y="17265"/>
                </a:cubicBezTo>
                <a:lnTo>
                  <a:pt x="16608" y="17265"/>
                </a:lnTo>
                <a:cubicBezTo>
                  <a:pt x="17797" y="10982"/>
                  <a:pt x="23208" y="10363"/>
                  <a:pt x="25293" y="10363"/>
                </a:cubicBezTo>
                <a:cubicBezTo>
                  <a:pt x="25805" y="10363"/>
                  <a:pt x="26116" y="10400"/>
                  <a:pt x="26116" y="10400"/>
                </a:cubicBezTo>
                <a:cubicBezTo>
                  <a:pt x="23974" y="9152"/>
                  <a:pt x="22169" y="8692"/>
                  <a:pt x="20672" y="8692"/>
                </a:cubicBezTo>
                <a:cubicBezTo>
                  <a:pt x="16480" y="8692"/>
                  <a:pt x="14708" y="12301"/>
                  <a:pt x="14708" y="12301"/>
                </a:cubicBezTo>
                <a:cubicBezTo>
                  <a:pt x="11948" y="5435"/>
                  <a:pt x="16121" y="1"/>
                  <a:pt x="16121" y="1"/>
                </a:cubicBezTo>
                <a:close/>
              </a:path>
            </a:pathLst>
          </a:custGeom>
          <a:solidFill>
            <a:srgbClr val="009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3"/>
          <p:cNvSpPr/>
          <p:nvPr/>
        </p:nvSpPr>
        <p:spPr>
          <a:xfrm>
            <a:off x="933652" y="3954580"/>
            <a:ext cx="1493424" cy="296145"/>
          </a:xfrm>
          <a:custGeom>
            <a:avLst/>
            <a:gdLst/>
            <a:ahLst/>
            <a:cxnLst/>
            <a:rect l="l" t="t" r="r" b="b"/>
            <a:pathLst>
              <a:path w="45045" h="10079" extrusionOk="0">
                <a:moveTo>
                  <a:pt x="19082" y="0"/>
                </a:moveTo>
                <a:lnTo>
                  <a:pt x="13663" y="1548"/>
                </a:lnTo>
                <a:lnTo>
                  <a:pt x="7723" y="3112"/>
                </a:lnTo>
                <a:lnTo>
                  <a:pt x="0" y="8178"/>
                </a:lnTo>
                <a:lnTo>
                  <a:pt x="0" y="10079"/>
                </a:lnTo>
                <a:lnTo>
                  <a:pt x="45045" y="10079"/>
                </a:lnTo>
                <a:lnTo>
                  <a:pt x="45045" y="8261"/>
                </a:lnTo>
                <a:lnTo>
                  <a:pt x="29934" y="4140"/>
                </a:lnTo>
                <a:lnTo>
                  <a:pt x="28370" y="2591"/>
                </a:lnTo>
                <a:lnTo>
                  <a:pt x="19082" y="0"/>
                </a:lnTo>
                <a:close/>
              </a:path>
            </a:pathLst>
          </a:custGeom>
          <a:solidFill>
            <a:srgbClr val="909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0" name="Google Shape;1670;p63"/>
          <p:cNvSpPr/>
          <p:nvPr/>
        </p:nvSpPr>
        <p:spPr>
          <a:xfrm flipH="1">
            <a:off x="5839675" y="3611200"/>
            <a:ext cx="606306" cy="251975"/>
          </a:xfrm>
          <a:custGeom>
            <a:avLst/>
            <a:gdLst/>
            <a:ahLst/>
            <a:cxnLst/>
            <a:rect l="l" t="t" r="r" b="b"/>
            <a:pathLst>
              <a:path w="45045" h="10079" extrusionOk="0">
                <a:moveTo>
                  <a:pt x="19082" y="0"/>
                </a:moveTo>
                <a:lnTo>
                  <a:pt x="13663" y="1548"/>
                </a:lnTo>
                <a:lnTo>
                  <a:pt x="7723" y="3112"/>
                </a:lnTo>
                <a:lnTo>
                  <a:pt x="0" y="8178"/>
                </a:lnTo>
                <a:lnTo>
                  <a:pt x="0" y="10079"/>
                </a:lnTo>
                <a:lnTo>
                  <a:pt x="45045" y="10079"/>
                </a:lnTo>
                <a:lnTo>
                  <a:pt x="45045" y="8261"/>
                </a:lnTo>
                <a:lnTo>
                  <a:pt x="29934" y="4140"/>
                </a:lnTo>
                <a:lnTo>
                  <a:pt x="28370" y="2591"/>
                </a:lnTo>
                <a:lnTo>
                  <a:pt x="19082" y="0"/>
                </a:lnTo>
                <a:close/>
              </a:path>
            </a:pathLst>
          </a:custGeom>
          <a:solidFill>
            <a:srgbClr val="909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3"/>
          <p:cNvSpPr/>
          <p:nvPr/>
        </p:nvSpPr>
        <p:spPr>
          <a:xfrm>
            <a:off x="6445975" y="818950"/>
            <a:ext cx="1604609" cy="568715"/>
          </a:xfrm>
          <a:custGeom>
            <a:avLst/>
            <a:gdLst/>
            <a:ahLst/>
            <a:cxnLst/>
            <a:rect l="l" t="t" r="r" b="b"/>
            <a:pathLst>
              <a:path w="15693" h="5562" extrusionOk="0">
                <a:moveTo>
                  <a:pt x="13539" y="3786"/>
                </a:moveTo>
                <a:cubicBezTo>
                  <a:pt x="13618" y="3616"/>
                  <a:pt x="13656" y="3433"/>
                  <a:pt x="13656" y="3238"/>
                </a:cubicBezTo>
                <a:cubicBezTo>
                  <a:pt x="13656" y="2559"/>
                  <a:pt x="13134" y="2011"/>
                  <a:pt x="12469" y="2011"/>
                </a:cubicBezTo>
                <a:cubicBezTo>
                  <a:pt x="12338" y="2011"/>
                  <a:pt x="12208" y="2023"/>
                  <a:pt x="12090" y="2063"/>
                </a:cubicBezTo>
                <a:cubicBezTo>
                  <a:pt x="11816" y="888"/>
                  <a:pt x="10798" y="0"/>
                  <a:pt x="9557" y="0"/>
                </a:cubicBezTo>
                <a:cubicBezTo>
                  <a:pt x="8683" y="0"/>
                  <a:pt x="7912" y="444"/>
                  <a:pt x="7442" y="1123"/>
                </a:cubicBezTo>
                <a:cubicBezTo>
                  <a:pt x="7233" y="1044"/>
                  <a:pt x="7012" y="1005"/>
                  <a:pt x="6789" y="1005"/>
                </a:cubicBezTo>
                <a:cubicBezTo>
                  <a:pt x="6163" y="1005"/>
                  <a:pt x="5602" y="1332"/>
                  <a:pt x="5263" y="1828"/>
                </a:cubicBezTo>
                <a:cubicBezTo>
                  <a:pt x="4988" y="1645"/>
                  <a:pt x="4662" y="1553"/>
                  <a:pt x="4323" y="1553"/>
                </a:cubicBezTo>
                <a:cubicBezTo>
                  <a:pt x="3291" y="1553"/>
                  <a:pt x="2469" y="2402"/>
                  <a:pt x="2469" y="3459"/>
                </a:cubicBezTo>
                <a:cubicBezTo>
                  <a:pt x="2469" y="3564"/>
                  <a:pt x="2481" y="3655"/>
                  <a:pt x="2495" y="3746"/>
                </a:cubicBezTo>
                <a:cubicBezTo>
                  <a:pt x="954" y="3929"/>
                  <a:pt x="1" y="4204"/>
                  <a:pt x="1" y="4504"/>
                </a:cubicBezTo>
                <a:cubicBezTo>
                  <a:pt x="1" y="5092"/>
                  <a:pt x="3513" y="5561"/>
                  <a:pt x="7847" y="5561"/>
                </a:cubicBezTo>
                <a:cubicBezTo>
                  <a:pt x="12182" y="5561"/>
                  <a:pt x="15693" y="5092"/>
                  <a:pt x="15693" y="4504"/>
                </a:cubicBezTo>
                <a:cubicBezTo>
                  <a:pt x="15693" y="4230"/>
                  <a:pt x="14871" y="3981"/>
                  <a:pt x="13539" y="37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3"/>
          <p:cNvSpPr/>
          <p:nvPr/>
        </p:nvSpPr>
        <p:spPr>
          <a:xfrm>
            <a:off x="859500" y="845052"/>
            <a:ext cx="1345034" cy="568721"/>
          </a:xfrm>
          <a:custGeom>
            <a:avLst/>
            <a:gdLst/>
            <a:ahLst/>
            <a:cxnLst/>
            <a:rect l="l" t="t" r="r" b="b"/>
            <a:pathLst>
              <a:path w="80553" h="57273" extrusionOk="0">
                <a:moveTo>
                  <a:pt x="36179" y="1"/>
                </a:moveTo>
                <a:cubicBezTo>
                  <a:pt x="30951" y="1"/>
                  <a:pt x="24794" y="2043"/>
                  <a:pt x="21465" y="5400"/>
                </a:cubicBezTo>
                <a:cubicBezTo>
                  <a:pt x="16413" y="10494"/>
                  <a:pt x="14116" y="19764"/>
                  <a:pt x="14116" y="19764"/>
                </a:cubicBezTo>
                <a:cubicBezTo>
                  <a:pt x="14116" y="19764"/>
                  <a:pt x="13623" y="19694"/>
                  <a:pt x="12818" y="19694"/>
                </a:cubicBezTo>
                <a:cubicBezTo>
                  <a:pt x="10786" y="19694"/>
                  <a:pt x="6765" y="20144"/>
                  <a:pt x="3655" y="23314"/>
                </a:cubicBezTo>
                <a:cubicBezTo>
                  <a:pt x="251" y="26800"/>
                  <a:pt x="0" y="34024"/>
                  <a:pt x="2694" y="37072"/>
                </a:cubicBezTo>
                <a:cubicBezTo>
                  <a:pt x="4497" y="39085"/>
                  <a:pt x="6727" y="39420"/>
                  <a:pt x="8033" y="39420"/>
                </a:cubicBezTo>
                <a:cubicBezTo>
                  <a:pt x="8407" y="39420"/>
                  <a:pt x="8705" y="39392"/>
                  <a:pt x="8896" y="39369"/>
                </a:cubicBezTo>
                <a:cubicBezTo>
                  <a:pt x="9042" y="39349"/>
                  <a:pt x="9125" y="39327"/>
                  <a:pt x="9125" y="39327"/>
                </a:cubicBezTo>
                <a:cubicBezTo>
                  <a:pt x="9125" y="39327"/>
                  <a:pt x="9147" y="39641"/>
                  <a:pt x="9189" y="40162"/>
                </a:cubicBezTo>
                <a:cubicBezTo>
                  <a:pt x="9314" y="41665"/>
                  <a:pt x="9710" y="44819"/>
                  <a:pt x="10837" y="46573"/>
                </a:cubicBezTo>
                <a:cubicBezTo>
                  <a:pt x="12242" y="48727"/>
                  <a:pt x="15896" y="50260"/>
                  <a:pt x="19025" y="50260"/>
                </a:cubicBezTo>
                <a:cubicBezTo>
                  <a:pt x="19293" y="50260"/>
                  <a:pt x="19557" y="50249"/>
                  <a:pt x="19815" y="50226"/>
                </a:cubicBezTo>
                <a:cubicBezTo>
                  <a:pt x="22259" y="49997"/>
                  <a:pt x="25077" y="48160"/>
                  <a:pt x="26329" y="47219"/>
                </a:cubicBezTo>
                <a:cubicBezTo>
                  <a:pt x="26769" y="46907"/>
                  <a:pt x="27019" y="46698"/>
                  <a:pt x="27019" y="46698"/>
                </a:cubicBezTo>
                <a:cubicBezTo>
                  <a:pt x="27019" y="46698"/>
                  <a:pt x="27061" y="46782"/>
                  <a:pt x="27123" y="46927"/>
                </a:cubicBezTo>
                <a:cubicBezTo>
                  <a:pt x="27666" y="47887"/>
                  <a:pt x="29901" y="51918"/>
                  <a:pt x="31905" y="53733"/>
                </a:cubicBezTo>
                <a:cubicBezTo>
                  <a:pt x="33612" y="55301"/>
                  <a:pt x="37926" y="57273"/>
                  <a:pt x="43046" y="57273"/>
                </a:cubicBezTo>
                <a:cubicBezTo>
                  <a:pt x="44815" y="57273"/>
                  <a:pt x="46680" y="57038"/>
                  <a:pt x="48566" y="56469"/>
                </a:cubicBezTo>
                <a:cubicBezTo>
                  <a:pt x="50654" y="55843"/>
                  <a:pt x="52450" y="54549"/>
                  <a:pt x="53911" y="53024"/>
                </a:cubicBezTo>
                <a:cubicBezTo>
                  <a:pt x="54663" y="52272"/>
                  <a:pt x="55309" y="51479"/>
                  <a:pt x="55894" y="50665"/>
                </a:cubicBezTo>
                <a:cubicBezTo>
                  <a:pt x="58316" y="47324"/>
                  <a:pt x="59507" y="43879"/>
                  <a:pt x="59507" y="43879"/>
                </a:cubicBezTo>
                <a:cubicBezTo>
                  <a:pt x="59507" y="43879"/>
                  <a:pt x="62305" y="47283"/>
                  <a:pt x="63390" y="47804"/>
                </a:cubicBezTo>
                <a:cubicBezTo>
                  <a:pt x="63881" y="48040"/>
                  <a:pt x="64831" y="48340"/>
                  <a:pt x="66028" y="48340"/>
                </a:cubicBezTo>
                <a:cubicBezTo>
                  <a:pt x="67481" y="48340"/>
                  <a:pt x="69297" y="47898"/>
                  <a:pt x="71094" y="46364"/>
                </a:cubicBezTo>
                <a:cubicBezTo>
                  <a:pt x="74351" y="43566"/>
                  <a:pt x="74059" y="36070"/>
                  <a:pt x="74059" y="36070"/>
                </a:cubicBezTo>
                <a:cubicBezTo>
                  <a:pt x="74059" y="36070"/>
                  <a:pt x="77296" y="35340"/>
                  <a:pt x="78485" y="33169"/>
                </a:cubicBezTo>
                <a:cubicBezTo>
                  <a:pt x="79676" y="30975"/>
                  <a:pt x="80553" y="24419"/>
                  <a:pt x="76377" y="23584"/>
                </a:cubicBezTo>
                <a:cubicBezTo>
                  <a:pt x="75551" y="23419"/>
                  <a:pt x="74697" y="23353"/>
                  <a:pt x="73859" y="23353"/>
                </a:cubicBezTo>
                <a:cubicBezTo>
                  <a:pt x="70466" y="23353"/>
                  <a:pt x="67336" y="24441"/>
                  <a:pt x="67336" y="24441"/>
                </a:cubicBezTo>
                <a:cubicBezTo>
                  <a:pt x="67336" y="24441"/>
                  <a:pt x="67859" y="12059"/>
                  <a:pt x="60133" y="10347"/>
                </a:cubicBezTo>
                <a:cubicBezTo>
                  <a:pt x="59414" y="10189"/>
                  <a:pt x="58696" y="10118"/>
                  <a:pt x="57986" y="10118"/>
                </a:cubicBezTo>
                <a:cubicBezTo>
                  <a:pt x="51176" y="10118"/>
                  <a:pt x="45081" y="16696"/>
                  <a:pt x="44892" y="16903"/>
                </a:cubicBezTo>
                <a:cubicBezTo>
                  <a:pt x="44975" y="16632"/>
                  <a:pt x="47542" y="6631"/>
                  <a:pt x="43889" y="2518"/>
                </a:cubicBezTo>
                <a:cubicBezTo>
                  <a:pt x="43639" y="2226"/>
                  <a:pt x="43347" y="1975"/>
                  <a:pt x="43033" y="1745"/>
                </a:cubicBezTo>
                <a:cubicBezTo>
                  <a:pt x="41345" y="548"/>
                  <a:pt x="38886" y="1"/>
                  <a:pt x="36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3"/>
          <p:cNvSpPr/>
          <p:nvPr/>
        </p:nvSpPr>
        <p:spPr>
          <a:xfrm>
            <a:off x="1755385" y="340205"/>
            <a:ext cx="600300" cy="204925"/>
          </a:xfrm>
          <a:custGeom>
            <a:avLst/>
            <a:gdLst/>
            <a:ahLst/>
            <a:cxnLst/>
            <a:rect l="l" t="t" r="r" b="b"/>
            <a:pathLst>
              <a:path w="24012" h="8197" extrusionOk="0">
                <a:moveTo>
                  <a:pt x="476" y="0"/>
                </a:moveTo>
                <a:cubicBezTo>
                  <a:pt x="363" y="0"/>
                  <a:pt x="257" y="50"/>
                  <a:pt x="169" y="173"/>
                </a:cubicBezTo>
                <a:cubicBezTo>
                  <a:pt x="0" y="425"/>
                  <a:pt x="0" y="627"/>
                  <a:pt x="236" y="862"/>
                </a:cubicBezTo>
                <a:cubicBezTo>
                  <a:pt x="488" y="1115"/>
                  <a:pt x="824" y="1232"/>
                  <a:pt x="1093" y="1434"/>
                </a:cubicBezTo>
                <a:cubicBezTo>
                  <a:pt x="3348" y="3016"/>
                  <a:pt x="5890" y="3908"/>
                  <a:pt x="8515" y="4682"/>
                </a:cubicBezTo>
                <a:cubicBezTo>
                  <a:pt x="9053" y="4833"/>
                  <a:pt x="9928" y="4934"/>
                  <a:pt x="10012" y="5574"/>
                </a:cubicBezTo>
                <a:cubicBezTo>
                  <a:pt x="10113" y="6348"/>
                  <a:pt x="10449" y="6937"/>
                  <a:pt x="10769" y="7593"/>
                </a:cubicBezTo>
                <a:cubicBezTo>
                  <a:pt x="10920" y="7895"/>
                  <a:pt x="11456" y="8196"/>
                  <a:pt x="11802" y="8196"/>
                </a:cubicBezTo>
                <a:cubicBezTo>
                  <a:pt x="11919" y="8196"/>
                  <a:pt x="12013" y="8162"/>
                  <a:pt x="12064" y="8081"/>
                </a:cubicBezTo>
                <a:cubicBezTo>
                  <a:pt x="12284" y="7727"/>
                  <a:pt x="12738" y="7476"/>
                  <a:pt x="12688" y="6987"/>
                </a:cubicBezTo>
                <a:cubicBezTo>
                  <a:pt x="12662" y="6620"/>
                  <a:pt x="12771" y="6443"/>
                  <a:pt x="13056" y="6443"/>
                </a:cubicBezTo>
                <a:cubicBezTo>
                  <a:pt x="13149" y="6443"/>
                  <a:pt x="13262" y="6462"/>
                  <a:pt x="13394" y="6500"/>
                </a:cubicBezTo>
                <a:cubicBezTo>
                  <a:pt x="14790" y="6298"/>
                  <a:pt x="16255" y="6062"/>
                  <a:pt x="17736" y="5910"/>
                </a:cubicBezTo>
                <a:cubicBezTo>
                  <a:pt x="19048" y="5759"/>
                  <a:pt x="20293" y="5203"/>
                  <a:pt x="21622" y="5136"/>
                </a:cubicBezTo>
                <a:cubicBezTo>
                  <a:pt x="22396" y="5086"/>
                  <a:pt x="23002" y="4649"/>
                  <a:pt x="23659" y="4362"/>
                </a:cubicBezTo>
                <a:cubicBezTo>
                  <a:pt x="23894" y="4279"/>
                  <a:pt x="24011" y="4059"/>
                  <a:pt x="23928" y="3807"/>
                </a:cubicBezTo>
                <a:cubicBezTo>
                  <a:pt x="23886" y="3648"/>
                  <a:pt x="23763" y="3596"/>
                  <a:pt x="23645" y="3596"/>
                </a:cubicBezTo>
                <a:cubicBezTo>
                  <a:pt x="23575" y="3596"/>
                  <a:pt x="23507" y="3614"/>
                  <a:pt x="23457" y="3639"/>
                </a:cubicBezTo>
                <a:cubicBezTo>
                  <a:pt x="22060" y="4328"/>
                  <a:pt x="20529" y="4126"/>
                  <a:pt x="19048" y="4227"/>
                </a:cubicBezTo>
                <a:cubicBezTo>
                  <a:pt x="17399" y="4328"/>
                  <a:pt x="15717" y="4194"/>
                  <a:pt x="14084" y="4564"/>
                </a:cubicBezTo>
                <a:cubicBezTo>
                  <a:pt x="13708" y="4647"/>
                  <a:pt x="13341" y="4753"/>
                  <a:pt x="12982" y="4753"/>
                </a:cubicBezTo>
                <a:cubicBezTo>
                  <a:pt x="12826" y="4753"/>
                  <a:pt x="12672" y="4733"/>
                  <a:pt x="12519" y="4682"/>
                </a:cubicBezTo>
                <a:cubicBezTo>
                  <a:pt x="11880" y="4481"/>
                  <a:pt x="11189" y="4750"/>
                  <a:pt x="10550" y="4295"/>
                </a:cubicBezTo>
                <a:cubicBezTo>
                  <a:pt x="8986" y="3202"/>
                  <a:pt x="7202" y="2630"/>
                  <a:pt x="5367" y="2125"/>
                </a:cubicBezTo>
                <a:cubicBezTo>
                  <a:pt x="4122" y="1771"/>
                  <a:pt x="2794" y="1569"/>
                  <a:pt x="1717" y="727"/>
                </a:cubicBezTo>
                <a:cubicBezTo>
                  <a:pt x="1414" y="509"/>
                  <a:pt x="1093" y="307"/>
                  <a:pt x="791" y="106"/>
                </a:cubicBezTo>
                <a:cubicBezTo>
                  <a:pt x="687" y="41"/>
                  <a:pt x="579" y="0"/>
                  <a:pt x="4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3"/>
          <p:cNvSpPr/>
          <p:nvPr/>
        </p:nvSpPr>
        <p:spPr>
          <a:xfrm>
            <a:off x="7663475" y="2207475"/>
            <a:ext cx="486750" cy="173675"/>
          </a:xfrm>
          <a:custGeom>
            <a:avLst/>
            <a:gdLst/>
            <a:ahLst/>
            <a:cxnLst/>
            <a:rect l="l" t="t" r="r" b="b"/>
            <a:pathLst>
              <a:path w="19470" h="6947" extrusionOk="0">
                <a:moveTo>
                  <a:pt x="13695" y="0"/>
                </a:moveTo>
                <a:cubicBezTo>
                  <a:pt x="13514" y="0"/>
                  <a:pt x="13323" y="36"/>
                  <a:pt x="13125" y="119"/>
                </a:cubicBezTo>
                <a:cubicBezTo>
                  <a:pt x="12604" y="355"/>
                  <a:pt x="12015" y="406"/>
                  <a:pt x="11510" y="742"/>
                </a:cubicBezTo>
                <a:cubicBezTo>
                  <a:pt x="11318" y="867"/>
                  <a:pt x="11104" y="959"/>
                  <a:pt x="10878" y="959"/>
                </a:cubicBezTo>
                <a:cubicBezTo>
                  <a:pt x="10708" y="959"/>
                  <a:pt x="10530" y="906"/>
                  <a:pt x="10350" y="776"/>
                </a:cubicBezTo>
                <a:cubicBezTo>
                  <a:pt x="10131" y="624"/>
                  <a:pt x="9871" y="526"/>
                  <a:pt x="9622" y="526"/>
                </a:cubicBezTo>
                <a:cubicBezTo>
                  <a:pt x="9428" y="526"/>
                  <a:pt x="9242" y="585"/>
                  <a:pt x="9087" y="725"/>
                </a:cubicBezTo>
                <a:cubicBezTo>
                  <a:pt x="8818" y="952"/>
                  <a:pt x="8553" y="1020"/>
                  <a:pt x="8286" y="1020"/>
                </a:cubicBezTo>
                <a:cubicBezTo>
                  <a:pt x="8019" y="1020"/>
                  <a:pt x="7750" y="952"/>
                  <a:pt x="7472" y="911"/>
                </a:cubicBezTo>
                <a:cubicBezTo>
                  <a:pt x="7201" y="867"/>
                  <a:pt x="6932" y="841"/>
                  <a:pt x="6669" y="841"/>
                </a:cubicBezTo>
                <a:cubicBezTo>
                  <a:pt x="6012" y="841"/>
                  <a:pt x="5387" y="1000"/>
                  <a:pt x="4847" y="1432"/>
                </a:cubicBezTo>
                <a:cubicBezTo>
                  <a:pt x="3181" y="2778"/>
                  <a:pt x="2172" y="4763"/>
                  <a:pt x="438" y="6060"/>
                </a:cubicBezTo>
                <a:cubicBezTo>
                  <a:pt x="371" y="6093"/>
                  <a:pt x="337" y="6161"/>
                  <a:pt x="321" y="6228"/>
                </a:cubicBezTo>
                <a:cubicBezTo>
                  <a:pt x="236" y="6412"/>
                  <a:pt x="0" y="6581"/>
                  <a:pt x="202" y="6800"/>
                </a:cubicBezTo>
                <a:cubicBezTo>
                  <a:pt x="289" y="6908"/>
                  <a:pt x="418" y="6947"/>
                  <a:pt x="557" y="6947"/>
                </a:cubicBezTo>
                <a:cubicBezTo>
                  <a:pt x="634" y="6947"/>
                  <a:pt x="714" y="6935"/>
                  <a:pt x="792" y="6917"/>
                </a:cubicBezTo>
                <a:cubicBezTo>
                  <a:pt x="943" y="6883"/>
                  <a:pt x="1111" y="6834"/>
                  <a:pt x="1246" y="6733"/>
                </a:cubicBezTo>
                <a:cubicBezTo>
                  <a:pt x="1869" y="6278"/>
                  <a:pt x="2475" y="5807"/>
                  <a:pt x="3097" y="5369"/>
                </a:cubicBezTo>
                <a:cubicBezTo>
                  <a:pt x="3938" y="4781"/>
                  <a:pt x="4561" y="3939"/>
                  <a:pt x="5250" y="3215"/>
                </a:cubicBezTo>
                <a:cubicBezTo>
                  <a:pt x="5846" y="2592"/>
                  <a:pt x="6528" y="2393"/>
                  <a:pt x="7254" y="2393"/>
                </a:cubicBezTo>
                <a:cubicBezTo>
                  <a:pt x="7370" y="2393"/>
                  <a:pt x="7488" y="2398"/>
                  <a:pt x="7606" y="2408"/>
                </a:cubicBezTo>
                <a:cubicBezTo>
                  <a:pt x="8229" y="2459"/>
                  <a:pt x="8952" y="2560"/>
                  <a:pt x="9154" y="3417"/>
                </a:cubicBezTo>
                <a:cubicBezTo>
                  <a:pt x="9205" y="3585"/>
                  <a:pt x="9457" y="3686"/>
                  <a:pt x="9794" y="3704"/>
                </a:cubicBezTo>
                <a:cubicBezTo>
                  <a:pt x="9813" y="3705"/>
                  <a:pt x="9832" y="3705"/>
                  <a:pt x="9851" y="3705"/>
                </a:cubicBezTo>
                <a:cubicBezTo>
                  <a:pt x="10387" y="3705"/>
                  <a:pt x="10825" y="3329"/>
                  <a:pt x="11337" y="3329"/>
                </a:cubicBezTo>
                <a:cubicBezTo>
                  <a:pt x="11426" y="3329"/>
                  <a:pt x="11517" y="3341"/>
                  <a:pt x="11611" y="3367"/>
                </a:cubicBezTo>
                <a:cubicBezTo>
                  <a:pt x="11668" y="3381"/>
                  <a:pt x="11731" y="3390"/>
                  <a:pt x="11793" y="3390"/>
                </a:cubicBezTo>
                <a:cubicBezTo>
                  <a:pt x="11951" y="3390"/>
                  <a:pt x="12106" y="3334"/>
                  <a:pt x="12167" y="3165"/>
                </a:cubicBezTo>
                <a:cubicBezTo>
                  <a:pt x="12250" y="2896"/>
                  <a:pt x="12015" y="2744"/>
                  <a:pt x="11797" y="2643"/>
                </a:cubicBezTo>
                <a:cubicBezTo>
                  <a:pt x="11678" y="2593"/>
                  <a:pt x="11544" y="2560"/>
                  <a:pt x="11359" y="2492"/>
                </a:cubicBezTo>
                <a:cubicBezTo>
                  <a:pt x="11869" y="2095"/>
                  <a:pt x="12547" y="1888"/>
                  <a:pt x="13173" y="1888"/>
                </a:cubicBezTo>
                <a:cubicBezTo>
                  <a:pt x="13766" y="1888"/>
                  <a:pt x="14313" y="2074"/>
                  <a:pt x="14624" y="2459"/>
                </a:cubicBezTo>
                <a:cubicBezTo>
                  <a:pt x="15414" y="3417"/>
                  <a:pt x="16340" y="4258"/>
                  <a:pt x="17114" y="5252"/>
                </a:cubicBezTo>
                <a:cubicBezTo>
                  <a:pt x="17551" y="5807"/>
                  <a:pt x="18106" y="6278"/>
                  <a:pt x="18880" y="6345"/>
                </a:cubicBezTo>
                <a:cubicBezTo>
                  <a:pt x="18914" y="6348"/>
                  <a:pt x="18948" y="6350"/>
                  <a:pt x="18983" y="6350"/>
                </a:cubicBezTo>
                <a:cubicBezTo>
                  <a:pt x="19140" y="6350"/>
                  <a:pt x="19299" y="6309"/>
                  <a:pt x="19369" y="6143"/>
                </a:cubicBezTo>
                <a:cubicBezTo>
                  <a:pt x="19470" y="5925"/>
                  <a:pt x="19301" y="5824"/>
                  <a:pt x="19167" y="5672"/>
                </a:cubicBezTo>
                <a:cubicBezTo>
                  <a:pt x="18494" y="4915"/>
                  <a:pt x="17720" y="4209"/>
                  <a:pt x="17181" y="3350"/>
                </a:cubicBezTo>
                <a:cubicBezTo>
                  <a:pt x="16542" y="2324"/>
                  <a:pt x="15734" y="1432"/>
                  <a:pt x="14909" y="574"/>
                </a:cubicBezTo>
                <a:cubicBezTo>
                  <a:pt x="14591" y="256"/>
                  <a:pt x="14176" y="0"/>
                  <a:pt x="13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itle 4">
            <a:extLst>
              <a:ext uri="{FF2B5EF4-FFF2-40B4-BE49-F238E27FC236}">
                <a16:creationId xmlns="" xmlns:a16="http://schemas.microsoft.com/office/drawing/2014/main" id="{0948A733-1741-4F50-B93F-AEDF9A7C10AC}"/>
              </a:ext>
            </a:extLst>
          </p:cNvPr>
          <p:cNvSpPr>
            <a:spLocks noGrp="1"/>
          </p:cNvSpPr>
          <p:nvPr>
            <p:ph type="title" idx="2"/>
          </p:nvPr>
        </p:nvSpPr>
        <p:spPr>
          <a:xfrm>
            <a:off x="3067817" y="1333744"/>
            <a:ext cx="5570856" cy="713400"/>
          </a:xfrm>
        </p:spPr>
        <p:txBody>
          <a:bodyPr/>
          <a:lstStyle/>
          <a:p>
            <a:r>
              <a:rPr lang="en-US" dirty="0" err="1">
                <a:solidFill>
                  <a:srgbClr val="FF0066"/>
                </a:solidFill>
                <a:latin typeface="#9Slide05 Lobster" panose="02000506000000020003" pitchFamily="2" charset="0"/>
              </a:rPr>
              <a:t>Chào</a:t>
            </a:r>
            <a:r>
              <a:rPr lang="en-US" dirty="0">
                <a:solidFill>
                  <a:srgbClr val="FF0066"/>
                </a:solidFill>
                <a:latin typeface="#9Slide05 Lobster" panose="02000506000000020003" pitchFamily="2" charset="0"/>
              </a:rPr>
              <a:t> </a:t>
            </a:r>
            <a:r>
              <a:rPr lang="en-US" dirty="0" err="1">
                <a:solidFill>
                  <a:srgbClr val="FF0066"/>
                </a:solidFill>
                <a:latin typeface="#9Slide05 Lobster" panose="02000506000000020003" pitchFamily="2" charset="0"/>
              </a:rPr>
              <a:t>tạm</a:t>
            </a:r>
            <a:r>
              <a:rPr lang="en-US" dirty="0">
                <a:solidFill>
                  <a:srgbClr val="FF0066"/>
                </a:solidFill>
                <a:latin typeface="#9Slide05 Lobster" panose="02000506000000020003" pitchFamily="2" charset="0"/>
              </a:rPr>
              <a:t> </a:t>
            </a:r>
            <a:r>
              <a:rPr lang="en-US" err="1">
                <a:solidFill>
                  <a:srgbClr val="FF0066"/>
                </a:solidFill>
                <a:latin typeface="#9Slide05 Lobster" panose="02000506000000020003" pitchFamily="2" charset="0"/>
              </a:rPr>
              <a:t>biệt</a:t>
            </a:r>
            <a:r>
              <a:rPr lang="en-US">
                <a:solidFill>
                  <a:srgbClr val="FF0066"/>
                </a:solidFill>
                <a:latin typeface="#9Slide05 Lobster" panose="02000506000000020003" pitchFamily="2" charset="0"/>
              </a:rPr>
              <a:t> </a:t>
            </a:r>
            <a:br>
              <a:rPr lang="en-US">
                <a:solidFill>
                  <a:srgbClr val="FF0066"/>
                </a:solidFill>
                <a:latin typeface="#9Slide05 Lobster" panose="02000506000000020003" pitchFamily="2" charset="0"/>
              </a:rPr>
            </a:br>
            <a:r>
              <a:rPr lang="en-US">
                <a:solidFill>
                  <a:srgbClr val="FF0066"/>
                </a:solidFill>
                <a:latin typeface="#9Slide05 Lobster" panose="02000506000000020003" pitchFamily="2" charset="0"/>
              </a:rPr>
              <a:t>các em!</a:t>
            </a:r>
            <a:endParaRPr lang="en-US" dirty="0">
              <a:solidFill>
                <a:srgbClr val="FF0066"/>
              </a:solidFill>
              <a:latin typeface="#9Slide05 Lobster" panose="02000506000000020003" pitchFamily="2" charset="0"/>
            </a:endParaRPr>
          </a:p>
        </p:txBody>
      </p:sp>
      <p:grpSp>
        <p:nvGrpSpPr>
          <p:cNvPr id="60" name="Google Shape;1631;p63">
            <a:extLst>
              <a:ext uri="{FF2B5EF4-FFF2-40B4-BE49-F238E27FC236}">
                <a16:creationId xmlns="" xmlns:a16="http://schemas.microsoft.com/office/drawing/2014/main" id="{CF6920F3-3F71-4B68-A44B-B71FE0C9B0F0}"/>
              </a:ext>
            </a:extLst>
          </p:cNvPr>
          <p:cNvGrpSpPr/>
          <p:nvPr/>
        </p:nvGrpSpPr>
        <p:grpSpPr>
          <a:xfrm>
            <a:off x="2817982" y="2593425"/>
            <a:ext cx="1493424" cy="1562816"/>
            <a:chOff x="2427165" y="3091171"/>
            <a:chExt cx="958293" cy="1041009"/>
          </a:xfrm>
        </p:grpSpPr>
        <p:sp>
          <p:nvSpPr>
            <p:cNvPr id="61" name="Google Shape;1632;p63">
              <a:extLst>
                <a:ext uri="{FF2B5EF4-FFF2-40B4-BE49-F238E27FC236}">
                  <a16:creationId xmlns="" xmlns:a16="http://schemas.microsoft.com/office/drawing/2014/main" id="{C39B9C29-E12A-48F8-A233-58AF15FF71F0}"/>
                </a:ext>
              </a:extLst>
            </p:cNvPr>
            <p:cNvSpPr/>
            <p:nvPr/>
          </p:nvSpPr>
          <p:spPr>
            <a:xfrm>
              <a:off x="2770220" y="3407323"/>
              <a:ext cx="149322" cy="724856"/>
            </a:xfrm>
            <a:custGeom>
              <a:avLst/>
              <a:gdLst/>
              <a:ahLst/>
              <a:cxnLst/>
              <a:rect l="l" t="t" r="r" b="b"/>
              <a:pathLst>
                <a:path w="5134" h="24922" extrusionOk="0">
                  <a:moveTo>
                    <a:pt x="3131" y="1"/>
                  </a:moveTo>
                  <a:lnTo>
                    <a:pt x="3131" y="7725"/>
                  </a:lnTo>
                  <a:cubicBezTo>
                    <a:pt x="3131" y="9794"/>
                    <a:pt x="1" y="10316"/>
                    <a:pt x="1" y="12924"/>
                  </a:cubicBezTo>
                  <a:lnTo>
                    <a:pt x="1" y="21624"/>
                  </a:lnTo>
                  <a:lnTo>
                    <a:pt x="1" y="21775"/>
                  </a:lnTo>
                  <a:cubicBezTo>
                    <a:pt x="86" y="23206"/>
                    <a:pt x="1044" y="22701"/>
                    <a:pt x="1044" y="23643"/>
                  </a:cubicBezTo>
                  <a:cubicBezTo>
                    <a:pt x="1044" y="24619"/>
                    <a:pt x="1" y="24922"/>
                    <a:pt x="1" y="24922"/>
                  </a:cubicBezTo>
                  <a:lnTo>
                    <a:pt x="4746" y="24922"/>
                  </a:lnTo>
                  <a:lnTo>
                    <a:pt x="3400" y="24433"/>
                  </a:lnTo>
                  <a:lnTo>
                    <a:pt x="3400" y="23374"/>
                  </a:lnTo>
                  <a:cubicBezTo>
                    <a:pt x="3400" y="21775"/>
                    <a:pt x="1869" y="22566"/>
                    <a:pt x="1836" y="20076"/>
                  </a:cubicBezTo>
                  <a:lnTo>
                    <a:pt x="1836" y="13597"/>
                  </a:lnTo>
                  <a:cubicBezTo>
                    <a:pt x="1836" y="12352"/>
                    <a:pt x="5134" y="10905"/>
                    <a:pt x="5134" y="7506"/>
                  </a:cubicBezTo>
                  <a:lnTo>
                    <a:pt x="5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33;p63">
              <a:extLst>
                <a:ext uri="{FF2B5EF4-FFF2-40B4-BE49-F238E27FC236}">
                  <a16:creationId xmlns="" xmlns:a16="http://schemas.microsoft.com/office/drawing/2014/main" id="{9E50EDEC-6EF0-4D2F-A43E-EF710464DE80}"/>
                </a:ext>
              </a:extLst>
            </p:cNvPr>
            <p:cNvSpPr/>
            <p:nvPr/>
          </p:nvSpPr>
          <p:spPr>
            <a:xfrm>
              <a:off x="2890631" y="3414187"/>
              <a:ext cx="177186" cy="145861"/>
            </a:xfrm>
            <a:custGeom>
              <a:avLst/>
              <a:gdLst/>
              <a:ahLst/>
              <a:cxnLst/>
              <a:rect l="l" t="t" r="r" b="b"/>
              <a:pathLst>
                <a:path w="6092" h="5015" extrusionOk="0">
                  <a:moveTo>
                    <a:pt x="5133" y="0"/>
                  </a:moveTo>
                  <a:cubicBezTo>
                    <a:pt x="5066" y="0"/>
                    <a:pt x="5014" y="18"/>
                    <a:pt x="4965" y="34"/>
                  </a:cubicBezTo>
                  <a:cubicBezTo>
                    <a:pt x="4662" y="186"/>
                    <a:pt x="4476" y="691"/>
                    <a:pt x="4476" y="691"/>
                  </a:cubicBezTo>
                  <a:cubicBezTo>
                    <a:pt x="4308" y="2996"/>
                    <a:pt x="1346" y="4577"/>
                    <a:pt x="0" y="4712"/>
                  </a:cubicBezTo>
                  <a:lnTo>
                    <a:pt x="337" y="5015"/>
                  </a:lnTo>
                  <a:cubicBezTo>
                    <a:pt x="337" y="5015"/>
                    <a:pt x="556" y="5015"/>
                    <a:pt x="926" y="4965"/>
                  </a:cubicBezTo>
                  <a:cubicBezTo>
                    <a:pt x="1633" y="4846"/>
                    <a:pt x="2894" y="4544"/>
                    <a:pt x="4005" y="3652"/>
                  </a:cubicBezTo>
                  <a:cubicBezTo>
                    <a:pt x="5654" y="2322"/>
                    <a:pt x="6091" y="337"/>
                    <a:pt x="6091" y="337"/>
                  </a:cubicBezTo>
                  <a:cubicBezTo>
                    <a:pt x="6091" y="337"/>
                    <a:pt x="5519" y="0"/>
                    <a:pt x="5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34;p63">
              <a:extLst>
                <a:ext uri="{FF2B5EF4-FFF2-40B4-BE49-F238E27FC236}">
                  <a16:creationId xmlns="" xmlns:a16="http://schemas.microsoft.com/office/drawing/2014/main" id="{EA7A18B6-2BA2-4FE1-BD3A-DB23A2097C5B}"/>
                </a:ext>
              </a:extLst>
            </p:cNvPr>
            <p:cNvSpPr/>
            <p:nvPr/>
          </p:nvSpPr>
          <p:spPr>
            <a:xfrm>
              <a:off x="2687997" y="3361340"/>
              <a:ext cx="192397" cy="146036"/>
            </a:xfrm>
            <a:custGeom>
              <a:avLst/>
              <a:gdLst/>
              <a:ahLst/>
              <a:cxnLst/>
              <a:rect l="l" t="t" r="r" b="b"/>
              <a:pathLst>
                <a:path w="6615" h="5021" extrusionOk="0">
                  <a:moveTo>
                    <a:pt x="1" y="0"/>
                  </a:moveTo>
                  <a:cubicBezTo>
                    <a:pt x="1" y="0"/>
                    <a:pt x="1616" y="3450"/>
                    <a:pt x="3485" y="4409"/>
                  </a:cubicBezTo>
                  <a:cubicBezTo>
                    <a:pt x="4416" y="4897"/>
                    <a:pt x="5192" y="5021"/>
                    <a:pt x="5742" y="5021"/>
                  </a:cubicBezTo>
                  <a:cubicBezTo>
                    <a:pt x="5818" y="5021"/>
                    <a:pt x="5890" y="5019"/>
                    <a:pt x="5958" y="5014"/>
                  </a:cubicBezTo>
                  <a:cubicBezTo>
                    <a:pt x="6379" y="4981"/>
                    <a:pt x="6614" y="4897"/>
                    <a:pt x="6614" y="4897"/>
                  </a:cubicBezTo>
                  <a:lnTo>
                    <a:pt x="6614" y="4409"/>
                  </a:lnTo>
                  <a:cubicBezTo>
                    <a:pt x="6614" y="4409"/>
                    <a:pt x="6516" y="4537"/>
                    <a:pt x="6190" y="4537"/>
                  </a:cubicBezTo>
                  <a:cubicBezTo>
                    <a:pt x="6090" y="4537"/>
                    <a:pt x="5969" y="4525"/>
                    <a:pt x="5823" y="4493"/>
                  </a:cubicBezTo>
                  <a:cubicBezTo>
                    <a:pt x="5437" y="4409"/>
                    <a:pt x="4847" y="4173"/>
                    <a:pt x="4006" y="3668"/>
                  </a:cubicBezTo>
                  <a:cubicBezTo>
                    <a:pt x="1836" y="2340"/>
                    <a:pt x="2172" y="0"/>
                    <a:pt x="2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35;p63">
              <a:extLst>
                <a:ext uri="{FF2B5EF4-FFF2-40B4-BE49-F238E27FC236}">
                  <a16:creationId xmlns="" xmlns:a16="http://schemas.microsoft.com/office/drawing/2014/main" id="{DD6A42F6-335D-446A-B10E-98F79D64002E}"/>
                </a:ext>
              </a:extLst>
            </p:cNvPr>
            <p:cNvSpPr/>
            <p:nvPr/>
          </p:nvSpPr>
          <p:spPr>
            <a:xfrm>
              <a:off x="2427165" y="3091171"/>
              <a:ext cx="958293" cy="347042"/>
            </a:xfrm>
            <a:custGeom>
              <a:avLst/>
              <a:gdLst/>
              <a:ahLst/>
              <a:cxnLst/>
              <a:rect l="l" t="t" r="r" b="b"/>
              <a:pathLst>
                <a:path w="32948" h="11932" extrusionOk="0">
                  <a:moveTo>
                    <a:pt x="4392" y="1"/>
                  </a:moveTo>
                  <a:cubicBezTo>
                    <a:pt x="2794" y="1"/>
                    <a:pt x="421" y="808"/>
                    <a:pt x="51" y="4005"/>
                  </a:cubicBezTo>
                  <a:cubicBezTo>
                    <a:pt x="17" y="4275"/>
                    <a:pt x="1" y="4561"/>
                    <a:pt x="1" y="4880"/>
                  </a:cubicBezTo>
                  <a:cubicBezTo>
                    <a:pt x="1" y="8061"/>
                    <a:pt x="2525" y="8667"/>
                    <a:pt x="2525" y="8667"/>
                  </a:cubicBezTo>
                  <a:cubicBezTo>
                    <a:pt x="2525" y="8667"/>
                    <a:pt x="2676" y="11106"/>
                    <a:pt x="6395" y="11106"/>
                  </a:cubicBezTo>
                  <a:cubicBezTo>
                    <a:pt x="10131" y="11106"/>
                    <a:pt x="10534" y="10130"/>
                    <a:pt x="10534" y="10130"/>
                  </a:cubicBezTo>
                  <a:cubicBezTo>
                    <a:pt x="10534" y="10130"/>
                    <a:pt x="11493" y="11932"/>
                    <a:pt x="14926" y="11932"/>
                  </a:cubicBezTo>
                  <a:lnTo>
                    <a:pt x="21623" y="11932"/>
                  </a:lnTo>
                  <a:cubicBezTo>
                    <a:pt x="23103" y="11932"/>
                    <a:pt x="24248" y="11308"/>
                    <a:pt x="24248" y="11308"/>
                  </a:cubicBezTo>
                  <a:lnTo>
                    <a:pt x="31079" y="11308"/>
                  </a:lnTo>
                  <a:cubicBezTo>
                    <a:pt x="32122" y="11308"/>
                    <a:pt x="32948" y="10736"/>
                    <a:pt x="32863" y="9289"/>
                  </a:cubicBezTo>
                  <a:cubicBezTo>
                    <a:pt x="32779" y="7826"/>
                    <a:pt x="31299" y="7438"/>
                    <a:pt x="31299" y="7438"/>
                  </a:cubicBezTo>
                  <a:cubicBezTo>
                    <a:pt x="31299" y="7438"/>
                    <a:pt x="30675" y="4578"/>
                    <a:pt x="28925" y="4393"/>
                  </a:cubicBezTo>
                  <a:lnTo>
                    <a:pt x="24719" y="4393"/>
                  </a:lnTo>
                  <a:cubicBezTo>
                    <a:pt x="24719" y="4393"/>
                    <a:pt x="24416" y="2105"/>
                    <a:pt x="22464" y="2105"/>
                  </a:cubicBezTo>
                  <a:lnTo>
                    <a:pt x="18106" y="2105"/>
                  </a:lnTo>
                  <a:cubicBezTo>
                    <a:pt x="18106" y="2105"/>
                    <a:pt x="18190" y="1"/>
                    <a:pt x="14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1631;p63">
            <a:extLst>
              <a:ext uri="{FF2B5EF4-FFF2-40B4-BE49-F238E27FC236}">
                <a16:creationId xmlns="" xmlns:a16="http://schemas.microsoft.com/office/drawing/2014/main" id="{5F8F7D36-C7AD-4D46-88C8-35227E8CD0E4}"/>
              </a:ext>
            </a:extLst>
          </p:cNvPr>
          <p:cNvGrpSpPr/>
          <p:nvPr/>
        </p:nvGrpSpPr>
        <p:grpSpPr>
          <a:xfrm>
            <a:off x="7658633" y="2462049"/>
            <a:ext cx="1493424" cy="1562816"/>
            <a:chOff x="2427165" y="3091171"/>
            <a:chExt cx="958293" cy="1041009"/>
          </a:xfrm>
        </p:grpSpPr>
        <p:sp>
          <p:nvSpPr>
            <p:cNvPr id="67" name="Google Shape;1632;p63">
              <a:extLst>
                <a:ext uri="{FF2B5EF4-FFF2-40B4-BE49-F238E27FC236}">
                  <a16:creationId xmlns="" xmlns:a16="http://schemas.microsoft.com/office/drawing/2014/main" id="{EA31E1F2-165C-433C-BD34-18DDBE7CA4EE}"/>
                </a:ext>
              </a:extLst>
            </p:cNvPr>
            <p:cNvSpPr/>
            <p:nvPr/>
          </p:nvSpPr>
          <p:spPr>
            <a:xfrm>
              <a:off x="2770220" y="3407323"/>
              <a:ext cx="149322" cy="724856"/>
            </a:xfrm>
            <a:custGeom>
              <a:avLst/>
              <a:gdLst/>
              <a:ahLst/>
              <a:cxnLst/>
              <a:rect l="l" t="t" r="r" b="b"/>
              <a:pathLst>
                <a:path w="5134" h="24922" extrusionOk="0">
                  <a:moveTo>
                    <a:pt x="3131" y="1"/>
                  </a:moveTo>
                  <a:lnTo>
                    <a:pt x="3131" y="7725"/>
                  </a:lnTo>
                  <a:cubicBezTo>
                    <a:pt x="3131" y="9794"/>
                    <a:pt x="1" y="10316"/>
                    <a:pt x="1" y="12924"/>
                  </a:cubicBezTo>
                  <a:lnTo>
                    <a:pt x="1" y="21624"/>
                  </a:lnTo>
                  <a:lnTo>
                    <a:pt x="1" y="21775"/>
                  </a:lnTo>
                  <a:cubicBezTo>
                    <a:pt x="86" y="23206"/>
                    <a:pt x="1044" y="22701"/>
                    <a:pt x="1044" y="23643"/>
                  </a:cubicBezTo>
                  <a:cubicBezTo>
                    <a:pt x="1044" y="24619"/>
                    <a:pt x="1" y="24922"/>
                    <a:pt x="1" y="24922"/>
                  </a:cubicBezTo>
                  <a:lnTo>
                    <a:pt x="4746" y="24922"/>
                  </a:lnTo>
                  <a:lnTo>
                    <a:pt x="3400" y="24433"/>
                  </a:lnTo>
                  <a:lnTo>
                    <a:pt x="3400" y="23374"/>
                  </a:lnTo>
                  <a:cubicBezTo>
                    <a:pt x="3400" y="21775"/>
                    <a:pt x="1869" y="22566"/>
                    <a:pt x="1836" y="20076"/>
                  </a:cubicBezTo>
                  <a:lnTo>
                    <a:pt x="1836" y="13597"/>
                  </a:lnTo>
                  <a:cubicBezTo>
                    <a:pt x="1836" y="12352"/>
                    <a:pt x="5134" y="10905"/>
                    <a:pt x="5134" y="7506"/>
                  </a:cubicBezTo>
                  <a:lnTo>
                    <a:pt x="5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33;p63">
              <a:extLst>
                <a:ext uri="{FF2B5EF4-FFF2-40B4-BE49-F238E27FC236}">
                  <a16:creationId xmlns="" xmlns:a16="http://schemas.microsoft.com/office/drawing/2014/main" id="{F88E04F3-7811-49A1-9D81-4B1913C63C7D}"/>
                </a:ext>
              </a:extLst>
            </p:cNvPr>
            <p:cNvSpPr/>
            <p:nvPr/>
          </p:nvSpPr>
          <p:spPr>
            <a:xfrm>
              <a:off x="2890631" y="3414187"/>
              <a:ext cx="177186" cy="145861"/>
            </a:xfrm>
            <a:custGeom>
              <a:avLst/>
              <a:gdLst/>
              <a:ahLst/>
              <a:cxnLst/>
              <a:rect l="l" t="t" r="r" b="b"/>
              <a:pathLst>
                <a:path w="6092" h="5015" extrusionOk="0">
                  <a:moveTo>
                    <a:pt x="5133" y="0"/>
                  </a:moveTo>
                  <a:cubicBezTo>
                    <a:pt x="5066" y="0"/>
                    <a:pt x="5014" y="18"/>
                    <a:pt x="4965" y="34"/>
                  </a:cubicBezTo>
                  <a:cubicBezTo>
                    <a:pt x="4662" y="186"/>
                    <a:pt x="4476" y="691"/>
                    <a:pt x="4476" y="691"/>
                  </a:cubicBezTo>
                  <a:cubicBezTo>
                    <a:pt x="4308" y="2996"/>
                    <a:pt x="1346" y="4577"/>
                    <a:pt x="0" y="4712"/>
                  </a:cubicBezTo>
                  <a:lnTo>
                    <a:pt x="337" y="5015"/>
                  </a:lnTo>
                  <a:cubicBezTo>
                    <a:pt x="337" y="5015"/>
                    <a:pt x="556" y="5015"/>
                    <a:pt x="926" y="4965"/>
                  </a:cubicBezTo>
                  <a:cubicBezTo>
                    <a:pt x="1633" y="4846"/>
                    <a:pt x="2894" y="4544"/>
                    <a:pt x="4005" y="3652"/>
                  </a:cubicBezTo>
                  <a:cubicBezTo>
                    <a:pt x="5654" y="2322"/>
                    <a:pt x="6091" y="337"/>
                    <a:pt x="6091" y="337"/>
                  </a:cubicBezTo>
                  <a:cubicBezTo>
                    <a:pt x="6091" y="337"/>
                    <a:pt x="5519" y="0"/>
                    <a:pt x="5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34;p63">
              <a:extLst>
                <a:ext uri="{FF2B5EF4-FFF2-40B4-BE49-F238E27FC236}">
                  <a16:creationId xmlns="" xmlns:a16="http://schemas.microsoft.com/office/drawing/2014/main" id="{5AD08E85-EC91-40A0-AD93-899341FBFC18}"/>
                </a:ext>
              </a:extLst>
            </p:cNvPr>
            <p:cNvSpPr/>
            <p:nvPr/>
          </p:nvSpPr>
          <p:spPr>
            <a:xfrm>
              <a:off x="2687997" y="3361340"/>
              <a:ext cx="192397" cy="146036"/>
            </a:xfrm>
            <a:custGeom>
              <a:avLst/>
              <a:gdLst/>
              <a:ahLst/>
              <a:cxnLst/>
              <a:rect l="l" t="t" r="r" b="b"/>
              <a:pathLst>
                <a:path w="6615" h="5021" extrusionOk="0">
                  <a:moveTo>
                    <a:pt x="1" y="0"/>
                  </a:moveTo>
                  <a:cubicBezTo>
                    <a:pt x="1" y="0"/>
                    <a:pt x="1616" y="3450"/>
                    <a:pt x="3485" y="4409"/>
                  </a:cubicBezTo>
                  <a:cubicBezTo>
                    <a:pt x="4416" y="4897"/>
                    <a:pt x="5192" y="5021"/>
                    <a:pt x="5742" y="5021"/>
                  </a:cubicBezTo>
                  <a:cubicBezTo>
                    <a:pt x="5818" y="5021"/>
                    <a:pt x="5890" y="5019"/>
                    <a:pt x="5958" y="5014"/>
                  </a:cubicBezTo>
                  <a:cubicBezTo>
                    <a:pt x="6379" y="4981"/>
                    <a:pt x="6614" y="4897"/>
                    <a:pt x="6614" y="4897"/>
                  </a:cubicBezTo>
                  <a:lnTo>
                    <a:pt x="6614" y="4409"/>
                  </a:lnTo>
                  <a:cubicBezTo>
                    <a:pt x="6614" y="4409"/>
                    <a:pt x="6516" y="4537"/>
                    <a:pt x="6190" y="4537"/>
                  </a:cubicBezTo>
                  <a:cubicBezTo>
                    <a:pt x="6090" y="4537"/>
                    <a:pt x="5969" y="4525"/>
                    <a:pt x="5823" y="4493"/>
                  </a:cubicBezTo>
                  <a:cubicBezTo>
                    <a:pt x="5437" y="4409"/>
                    <a:pt x="4847" y="4173"/>
                    <a:pt x="4006" y="3668"/>
                  </a:cubicBezTo>
                  <a:cubicBezTo>
                    <a:pt x="1836" y="2340"/>
                    <a:pt x="2172" y="0"/>
                    <a:pt x="2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35;p63">
              <a:extLst>
                <a:ext uri="{FF2B5EF4-FFF2-40B4-BE49-F238E27FC236}">
                  <a16:creationId xmlns="" xmlns:a16="http://schemas.microsoft.com/office/drawing/2014/main" id="{2D9CE390-03A5-437A-A7A9-9AA714801EB5}"/>
                </a:ext>
              </a:extLst>
            </p:cNvPr>
            <p:cNvSpPr/>
            <p:nvPr/>
          </p:nvSpPr>
          <p:spPr>
            <a:xfrm>
              <a:off x="2427165" y="3091171"/>
              <a:ext cx="958293" cy="347042"/>
            </a:xfrm>
            <a:custGeom>
              <a:avLst/>
              <a:gdLst/>
              <a:ahLst/>
              <a:cxnLst/>
              <a:rect l="l" t="t" r="r" b="b"/>
              <a:pathLst>
                <a:path w="32948" h="11932" extrusionOk="0">
                  <a:moveTo>
                    <a:pt x="4392" y="1"/>
                  </a:moveTo>
                  <a:cubicBezTo>
                    <a:pt x="2794" y="1"/>
                    <a:pt x="421" y="808"/>
                    <a:pt x="51" y="4005"/>
                  </a:cubicBezTo>
                  <a:cubicBezTo>
                    <a:pt x="17" y="4275"/>
                    <a:pt x="1" y="4561"/>
                    <a:pt x="1" y="4880"/>
                  </a:cubicBezTo>
                  <a:cubicBezTo>
                    <a:pt x="1" y="8061"/>
                    <a:pt x="2525" y="8667"/>
                    <a:pt x="2525" y="8667"/>
                  </a:cubicBezTo>
                  <a:cubicBezTo>
                    <a:pt x="2525" y="8667"/>
                    <a:pt x="2676" y="11106"/>
                    <a:pt x="6395" y="11106"/>
                  </a:cubicBezTo>
                  <a:cubicBezTo>
                    <a:pt x="10131" y="11106"/>
                    <a:pt x="10534" y="10130"/>
                    <a:pt x="10534" y="10130"/>
                  </a:cubicBezTo>
                  <a:cubicBezTo>
                    <a:pt x="10534" y="10130"/>
                    <a:pt x="11493" y="11932"/>
                    <a:pt x="14926" y="11932"/>
                  </a:cubicBezTo>
                  <a:lnTo>
                    <a:pt x="21623" y="11932"/>
                  </a:lnTo>
                  <a:cubicBezTo>
                    <a:pt x="23103" y="11932"/>
                    <a:pt x="24248" y="11308"/>
                    <a:pt x="24248" y="11308"/>
                  </a:cubicBezTo>
                  <a:lnTo>
                    <a:pt x="31079" y="11308"/>
                  </a:lnTo>
                  <a:cubicBezTo>
                    <a:pt x="32122" y="11308"/>
                    <a:pt x="32948" y="10736"/>
                    <a:pt x="32863" y="9289"/>
                  </a:cubicBezTo>
                  <a:cubicBezTo>
                    <a:pt x="32779" y="7826"/>
                    <a:pt x="31299" y="7438"/>
                    <a:pt x="31299" y="7438"/>
                  </a:cubicBezTo>
                  <a:cubicBezTo>
                    <a:pt x="31299" y="7438"/>
                    <a:pt x="30675" y="4578"/>
                    <a:pt x="28925" y="4393"/>
                  </a:cubicBezTo>
                  <a:lnTo>
                    <a:pt x="24719" y="4393"/>
                  </a:lnTo>
                  <a:cubicBezTo>
                    <a:pt x="24719" y="4393"/>
                    <a:pt x="24416" y="2105"/>
                    <a:pt x="22464" y="2105"/>
                  </a:cubicBezTo>
                  <a:lnTo>
                    <a:pt x="18106" y="2105"/>
                  </a:lnTo>
                  <a:cubicBezTo>
                    <a:pt x="18106" y="2105"/>
                    <a:pt x="18190" y="1"/>
                    <a:pt x="14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2267;p75">
            <a:extLst>
              <a:ext uri="{FF2B5EF4-FFF2-40B4-BE49-F238E27FC236}">
                <a16:creationId xmlns="" xmlns:a16="http://schemas.microsoft.com/office/drawing/2014/main" id="{583F047B-8CC4-487E-9211-8ADE6345597E}"/>
              </a:ext>
            </a:extLst>
          </p:cNvPr>
          <p:cNvGrpSpPr/>
          <p:nvPr/>
        </p:nvGrpSpPr>
        <p:grpSpPr>
          <a:xfrm>
            <a:off x="5947090" y="3536503"/>
            <a:ext cx="315904" cy="315948"/>
            <a:chOff x="4165262" y="3241114"/>
            <a:chExt cx="315904" cy="315948"/>
          </a:xfrm>
        </p:grpSpPr>
        <p:sp>
          <p:nvSpPr>
            <p:cNvPr id="72" name="Google Shape;2268;p75">
              <a:extLst>
                <a:ext uri="{FF2B5EF4-FFF2-40B4-BE49-F238E27FC236}">
                  <a16:creationId xmlns="" xmlns:a16="http://schemas.microsoft.com/office/drawing/2014/main" id="{18CC0B41-4536-4F26-AD3E-3A9EC2A30F3A}"/>
                </a:ext>
              </a:extLst>
            </p:cNvPr>
            <p:cNvSpPr/>
            <p:nvPr/>
          </p:nvSpPr>
          <p:spPr>
            <a:xfrm>
              <a:off x="4221698" y="3241114"/>
              <a:ext cx="18522" cy="37026"/>
            </a:xfrm>
            <a:custGeom>
              <a:avLst/>
              <a:gdLst/>
              <a:ahLst/>
              <a:cxnLst/>
              <a:rect l="l" t="t" r="r" b="b"/>
              <a:pathLst>
                <a:path w="983" h="1965" extrusionOk="0">
                  <a:moveTo>
                    <a:pt x="491" y="0"/>
                  </a:moveTo>
                  <a:cubicBezTo>
                    <a:pt x="220" y="0"/>
                    <a:pt x="0" y="222"/>
                    <a:pt x="0" y="491"/>
                  </a:cubicBezTo>
                  <a:lnTo>
                    <a:pt x="0" y="1473"/>
                  </a:lnTo>
                  <a:cubicBezTo>
                    <a:pt x="0" y="1744"/>
                    <a:pt x="220" y="1964"/>
                    <a:pt x="491" y="1964"/>
                  </a:cubicBezTo>
                  <a:cubicBezTo>
                    <a:pt x="760" y="1964"/>
                    <a:pt x="982" y="1744"/>
                    <a:pt x="982" y="1473"/>
                  </a:cubicBezTo>
                  <a:lnTo>
                    <a:pt x="982" y="491"/>
                  </a:lnTo>
                  <a:cubicBezTo>
                    <a:pt x="982" y="222"/>
                    <a:pt x="760" y="0"/>
                    <a:pt x="4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69;p75">
              <a:extLst>
                <a:ext uri="{FF2B5EF4-FFF2-40B4-BE49-F238E27FC236}">
                  <a16:creationId xmlns="" xmlns:a16="http://schemas.microsoft.com/office/drawing/2014/main" id="{135C9F38-28BA-4775-B054-FD0F144FEB86}"/>
                </a:ext>
              </a:extLst>
            </p:cNvPr>
            <p:cNvSpPr/>
            <p:nvPr/>
          </p:nvSpPr>
          <p:spPr>
            <a:xfrm>
              <a:off x="4183766" y="3426611"/>
              <a:ext cx="57375" cy="55529"/>
            </a:xfrm>
            <a:custGeom>
              <a:avLst/>
              <a:gdLst/>
              <a:ahLst/>
              <a:cxnLst/>
              <a:rect l="l" t="t" r="r" b="b"/>
              <a:pathLst>
                <a:path w="3045" h="2947" extrusionOk="0">
                  <a:moveTo>
                    <a:pt x="531" y="1"/>
                  </a:moveTo>
                  <a:cubicBezTo>
                    <a:pt x="405" y="1"/>
                    <a:pt x="282" y="50"/>
                    <a:pt x="197" y="148"/>
                  </a:cubicBezTo>
                  <a:cubicBezTo>
                    <a:pt x="1" y="344"/>
                    <a:pt x="1" y="662"/>
                    <a:pt x="197" y="835"/>
                  </a:cubicBezTo>
                  <a:lnTo>
                    <a:pt x="2161" y="2799"/>
                  </a:lnTo>
                  <a:cubicBezTo>
                    <a:pt x="2259" y="2897"/>
                    <a:pt x="2381" y="2946"/>
                    <a:pt x="2504" y="2946"/>
                  </a:cubicBezTo>
                  <a:cubicBezTo>
                    <a:pt x="2626" y="2946"/>
                    <a:pt x="2750" y="2897"/>
                    <a:pt x="2848" y="2799"/>
                  </a:cubicBezTo>
                  <a:cubicBezTo>
                    <a:pt x="3044" y="2626"/>
                    <a:pt x="3044" y="2308"/>
                    <a:pt x="2848" y="2112"/>
                  </a:cubicBezTo>
                  <a:lnTo>
                    <a:pt x="884" y="148"/>
                  </a:lnTo>
                  <a:cubicBezTo>
                    <a:pt x="786" y="50"/>
                    <a:pt x="657" y="1"/>
                    <a:pt x="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70;p75">
              <a:extLst>
                <a:ext uri="{FF2B5EF4-FFF2-40B4-BE49-F238E27FC236}">
                  <a16:creationId xmlns="" xmlns:a16="http://schemas.microsoft.com/office/drawing/2014/main" id="{A7811EAA-3D62-454A-A577-F7B277B61A5C}"/>
                </a:ext>
              </a:extLst>
            </p:cNvPr>
            <p:cNvSpPr/>
            <p:nvPr/>
          </p:nvSpPr>
          <p:spPr>
            <a:xfrm>
              <a:off x="4220775" y="3389602"/>
              <a:ext cx="57357" cy="55529"/>
            </a:xfrm>
            <a:custGeom>
              <a:avLst/>
              <a:gdLst/>
              <a:ahLst/>
              <a:cxnLst/>
              <a:rect l="l" t="t" r="r" b="b"/>
              <a:pathLst>
                <a:path w="3044" h="2947" extrusionOk="0">
                  <a:moveTo>
                    <a:pt x="2494" y="1"/>
                  </a:moveTo>
                  <a:cubicBezTo>
                    <a:pt x="2368" y="1"/>
                    <a:pt x="2246" y="50"/>
                    <a:pt x="2160" y="148"/>
                  </a:cubicBezTo>
                  <a:lnTo>
                    <a:pt x="197" y="2112"/>
                  </a:lnTo>
                  <a:cubicBezTo>
                    <a:pt x="0" y="2308"/>
                    <a:pt x="0" y="2626"/>
                    <a:pt x="197" y="2799"/>
                  </a:cubicBezTo>
                  <a:cubicBezTo>
                    <a:pt x="295" y="2897"/>
                    <a:pt x="417" y="2946"/>
                    <a:pt x="540" y="2946"/>
                  </a:cubicBezTo>
                  <a:cubicBezTo>
                    <a:pt x="662" y="2946"/>
                    <a:pt x="786" y="2897"/>
                    <a:pt x="884" y="2799"/>
                  </a:cubicBezTo>
                  <a:lnTo>
                    <a:pt x="2848" y="835"/>
                  </a:lnTo>
                  <a:cubicBezTo>
                    <a:pt x="3044" y="663"/>
                    <a:pt x="3044" y="344"/>
                    <a:pt x="2848" y="148"/>
                  </a:cubicBezTo>
                  <a:cubicBezTo>
                    <a:pt x="2749" y="50"/>
                    <a:pt x="2620" y="1"/>
                    <a:pt x="2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71;p75">
              <a:extLst>
                <a:ext uri="{FF2B5EF4-FFF2-40B4-BE49-F238E27FC236}">
                  <a16:creationId xmlns="" xmlns:a16="http://schemas.microsoft.com/office/drawing/2014/main" id="{40051A22-7F19-4D42-ABC3-901924E238F9}"/>
                </a:ext>
              </a:extLst>
            </p:cNvPr>
            <p:cNvSpPr/>
            <p:nvPr/>
          </p:nvSpPr>
          <p:spPr>
            <a:xfrm>
              <a:off x="4221698" y="3352612"/>
              <a:ext cx="18522" cy="183168"/>
            </a:xfrm>
            <a:custGeom>
              <a:avLst/>
              <a:gdLst/>
              <a:ahLst/>
              <a:cxnLst/>
              <a:rect l="l" t="t" r="r" b="b"/>
              <a:pathLst>
                <a:path w="983" h="9721" extrusionOk="0">
                  <a:moveTo>
                    <a:pt x="491" y="0"/>
                  </a:moveTo>
                  <a:cubicBezTo>
                    <a:pt x="220" y="0"/>
                    <a:pt x="0" y="220"/>
                    <a:pt x="0" y="1473"/>
                  </a:cubicBezTo>
                  <a:lnTo>
                    <a:pt x="0" y="9720"/>
                  </a:lnTo>
                  <a:cubicBezTo>
                    <a:pt x="0" y="9281"/>
                    <a:pt x="84" y="9197"/>
                    <a:pt x="211" y="9197"/>
                  </a:cubicBezTo>
                  <a:cubicBezTo>
                    <a:pt x="291" y="9197"/>
                    <a:pt x="387" y="9230"/>
                    <a:pt x="491" y="9230"/>
                  </a:cubicBezTo>
                  <a:cubicBezTo>
                    <a:pt x="594" y="9230"/>
                    <a:pt x="691" y="9197"/>
                    <a:pt x="770" y="9197"/>
                  </a:cubicBezTo>
                  <a:cubicBezTo>
                    <a:pt x="898" y="9197"/>
                    <a:pt x="982" y="9281"/>
                    <a:pt x="982" y="9720"/>
                  </a:cubicBezTo>
                  <a:lnTo>
                    <a:pt x="982" y="1473"/>
                  </a:lnTo>
                  <a:cubicBezTo>
                    <a:pt x="982" y="220"/>
                    <a:pt x="760" y="0"/>
                    <a:pt x="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72;p75">
              <a:extLst>
                <a:ext uri="{FF2B5EF4-FFF2-40B4-BE49-F238E27FC236}">
                  <a16:creationId xmlns="" xmlns:a16="http://schemas.microsoft.com/office/drawing/2014/main" id="{6199075C-326C-4D05-8E00-0765358A6B11}"/>
                </a:ext>
              </a:extLst>
            </p:cNvPr>
            <p:cNvSpPr/>
            <p:nvPr/>
          </p:nvSpPr>
          <p:spPr>
            <a:xfrm>
              <a:off x="4406705" y="3241114"/>
              <a:ext cx="18522" cy="37026"/>
            </a:xfrm>
            <a:custGeom>
              <a:avLst/>
              <a:gdLst/>
              <a:ahLst/>
              <a:cxnLst/>
              <a:rect l="l" t="t" r="r" b="b"/>
              <a:pathLst>
                <a:path w="983" h="1965" extrusionOk="0">
                  <a:moveTo>
                    <a:pt x="492" y="0"/>
                  </a:moveTo>
                  <a:cubicBezTo>
                    <a:pt x="221" y="0"/>
                    <a:pt x="1" y="222"/>
                    <a:pt x="1" y="491"/>
                  </a:cubicBezTo>
                  <a:lnTo>
                    <a:pt x="1" y="1473"/>
                  </a:lnTo>
                  <a:cubicBezTo>
                    <a:pt x="1" y="1744"/>
                    <a:pt x="221" y="1964"/>
                    <a:pt x="492" y="1964"/>
                  </a:cubicBezTo>
                  <a:cubicBezTo>
                    <a:pt x="761" y="1964"/>
                    <a:pt x="983" y="1744"/>
                    <a:pt x="983" y="1473"/>
                  </a:cubicBezTo>
                  <a:lnTo>
                    <a:pt x="983" y="491"/>
                  </a:lnTo>
                  <a:cubicBezTo>
                    <a:pt x="983" y="222"/>
                    <a:pt x="761" y="0"/>
                    <a:pt x="4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73;p75">
              <a:extLst>
                <a:ext uri="{FF2B5EF4-FFF2-40B4-BE49-F238E27FC236}">
                  <a16:creationId xmlns="" xmlns:a16="http://schemas.microsoft.com/office/drawing/2014/main" id="{09659569-A156-4042-A029-B3D13FADFCA8}"/>
                </a:ext>
              </a:extLst>
            </p:cNvPr>
            <p:cNvSpPr/>
            <p:nvPr/>
          </p:nvSpPr>
          <p:spPr>
            <a:xfrm>
              <a:off x="4368792" y="3426611"/>
              <a:ext cx="57357" cy="55529"/>
            </a:xfrm>
            <a:custGeom>
              <a:avLst/>
              <a:gdLst/>
              <a:ahLst/>
              <a:cxnLst/>
              <a:rect l="l" t="t" r="r" b="b"/>
              <a:pathLst>
                <a:path w="3044" h="2947" extrusionOk="0">
                  <a:moveTo>
                    <a:pt x="531" y="1"/>
                  </a:moveTo>
                  <a:cubicBezTo>
                    <a:pt x="405" y="1"/>
                    <a:pt x="282" y="50"/>
                    <a:pt x="196" y="148"/>
                  </a:cubicBezTo>
                  <a:cubicBezTo>
                    <a:pt x="0" y="344"/>
                    <a:pt x="0" y="662"/>
                    <a:pt x="196" y="835"/>
                  </a:cubicBezTo>
                  <a:lnTo>
                    <a:pt x="2160" y="2799"/>
                  </a:lnTo>
                  <a:cubicBezTo>
                    <a:pt x="2258" y="2897"/>
                    <a:pt x="2380" y="2946"/>
                    <a:pt x="2504" y="2946"/>
                  </a:cubicBezTo>
                  <a:cubicBezTo>
                    <a:pt x="2626" y="2946"/>
                    <a:pt x="2749" y="2897"/>
                    <a:pt x="2847" y="2799"/>
                  </a:cubicBezTo>
                  <a:cubicBezTo>
                    <a:pt x="3044" y="2626"/>
                    <a:pt x="3044" y="2308"/>
                    <a:pt x="2847" y="2112"/>
                  </a:cubicBezTo>
                  <a:lnTo>
                    <a:pt x="884" y="148"/>
                  </a:lnTo>
                  <a:cubicBezTo>
                    <a:pt x="786" y="50"/>
                    <a:pt x="656" y="1"/>
                    <a:pt x="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74;p75">
              <a:extLst>
                <a:ext uri="{FF2B5EF4-FFF2-40B4-BE49-F238E27FC236}">
                  <a16:creationId xmlns="" xmlns:a16="http://schemas.microsoft.com/office/drawing/2014/main" id="{82BD0109-B09A-47C6-8A7E-0DE1741B7EA1}"/>
                </a:ext>
              </a:extLst>
            </p:cNvPr>
            <p:cNvSpPr/>
            <p:nvPr/>
          </p:nvSpPr>
          <p:spPr>
            <a:xfrm>
              <a:off x="4405782" y="3389602"/>
              <a:ext cx="57375" cy="55529"/>
            </a:xfrm>
            <a:custGeom>
              <a:avLst/>
              <a:gdLst/>
              <a:ahLst/>
              <a:cxnLst/>
              <a:rect l="l" t="t" r="r" b="b"/>
              <a:pathLst>
                <a:path w="3045" h="2947" extrusionOk="0">
                  <a:moveTo>
                    <a:pt x="2495" y="1"/>
                  </a:moveTo>
                  <a:cubicBezTo>
                    <a:pt x="2369" y="1"/>
                    <a:pt x="2246" y="50"/>
                    <a:pt x="2161" y="148"/>
                  </a:cubicBezTo>
                  <a:lnTo>
                    <a:pt x="197" y="2112"/>
                  </a:lnTo>
                  <a:cubicBezTo>
                    <a:pt x="1" y="2308"/>
                    <a:pt x="1" y="2626"/>
                    <a:pt x="197" y="2799"/>
                  </a:cubicBezTo>
                  <a:cubicBezTo>
                    <a:pt x="295" y="2897"/>
                    <a:pt x="417" y="2946"/>
                    <a:pt x="541" y="2946"/>
                  </a:cubicBezTo>
                  <a:cubicBezTo>
                    <a:pt x="663" y="2946"/>
                    <a:pt x="786" y="2897"/>
                    <a:pt x="884" y="2799"/>
                  </a:cubicBezTo>
                  <a:lnTo>
                    <a:pt x="2848" y="835"/>
                  </a:lnTo>
                  <a:cubicBezTo>
                    <a:pt x="3045" y="663"/>
                    <a:pt x="3045" y="344"/>
                    <a:pt x="2848" y="148"/>
                  </a:cubicBezTo>
                  <a:cubicBezTo>
                    <a:pt x="2750" y="50"/>
                    <a:pt x="2621" y="1"/>
                    <a:pt x="2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75;p75">
              <a:extLst>
                <a:ext uri="{FF2B5EF4-FFF2-40B4-BE49-F238E27FC236}">
                  <a16:creationId xmlns="" xmlns:a16="http://schemas.microsoft.com/office/drawing/2014/main" id="{B3A6DCA1-1B52-4258-8BEE-C89077ED26AB}"/>
                </a:ext>
              </a:extLst>
            </p:cNvPr>
            <p:cNvSpPr/>
            <p:nvPr/>
          </p:nvSpPr>
          <p:spPr>
            <a:xfrm>
              <a:off x="4406705" y="3352612"/>
              <a:ext cx="18522" cy="183168"/>
            </a:xfrm>
            <a:custGeom>
              <a:avLst/>
              <a:gdLst/>
              <a:ahLst/>
              <a:cxnLst/>
              <a:rect l="l" t="t" r="r" b="b"/>
              <a:pathLst>
                <a:path w="983" h="9721" extrusionOk="0">
                  <a:moveTo>
                    <a:pt x="492" y="0"/>
                  </a:moveTo>
                  <a:cubicBezTo>
                    <a:pt x="221" y="0"/>
                    <a:pt x="1" y="220"/>
                    <a:pt x="1" y="1473"/>
                  </a:cubicBezTo>
                  <a:lnTo>
                    <a:pt x="1" y="9720"/>
                  </a:lnTo>
                  <a:cubicBezTo>
                    <a:pt x="1" y="9281"/>
                    <a:pt x="84" y="9197"/>
                    <a:pt x="212" y="9197"/>
                  </a:cubicBezTo>
                  <a:cubicBezTo>
                    <a:pt x="291" y="9197"/>
                    <a:pt x="388" y="9230"/>
                    <a:pt x="492" y="9230"/>
                  </a:cubicBezTo>
                  <a:cubicBezTo>
                    <a:pt x="595" y="9230"/>
                    <a:pt x="691" y="9197"/>
                    <a:pt x="771" y="9197"/>
                  </a:cubicBezTo>
                  <a:cubicBezTo>
                    <a:pt x="898" y="9197"/>
                    <a:pt x="983" y="9281"/>
                    <a:pt x="983" y="9720"/>
                  </a:cubicBezTo>
                  <a:lnTo>
                    <a:pt x="983" y="1473"/>
                  </a:lnTo>
                  <a:cubicBezTo>
                    <a:pt x="983" y="220"/>
                    <a:pt x="761" y="0"/>
                    <a:pt x="4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76;p75">
              <a:extLst>
                <a:ext uri="{FF2B5EF4-FFF2-40B4-BE49-F238E27FC236}">
                  <a16:creationId xmlns="" xmlns:a16="http://schemas.microsoft.com/office/drawing/2014/main" id="{D083C26A-D0B0-422F-9C69-6816DCB89EFF}"/>
                </a:ext>
              </a:extLst>
            </p:cNvPr>
            <p:cNvSpPr/>
            <p:nvPr/>
          </p:nvSpPr>
          <p:spPr>
            <a:xfrm>
              <a:off x="4276270" y="3426611"/>
              <a:ext cx="57375" cy="55529"/>
            </a:xfrm>
            <a:custGeom>
              <a:avLst/>
              <a:gdLst/>
              <a:ahLst/>
              <a:cxnLst/>
              <a:rect l="l" t="t" r="r" b="b"/>
              <a:pathLst>
                <a:path w="3045" h="2947" extrusionOk="0">
                  <a:moveTo>
                    <a:pt x="531" y="1"/>
                  </a:moveTo>
                  <a:cubicBezTo>
                    <a:pt x="405" y="1"/>
                    <a:pt x="283" y="50"/>
                    <a:pt x="197" y="148"/>
                  </a:cubicBezTo>
                  <a:cubicBezTo>
                    <a:pt x="1" y="344"/>
                    <a:pt x="1" y="662"/>
                    <a:pt x="197" y="835"/>
                  </a:cubicBezTo>
                  <a:lnTo>
                    <a:pt x="2161" y="2799"/>
                  </a:lnTo>
                  <a:cubicBezTo>
                    <a:pt x="2259" y="2897"/>
                    <a:pt x="2381" y="2946"/>
                    <a:pt x="2505" y="2946"/>
                  </a:cubicBezTo>
                  <a:cubicBezTo>
                    <a:pt x="2626" y="2946"/>
                    <a:pt x="2750" y="2897"/>
                    <a:pt x="2848" y="2799"/>
                  </a:cubicBezTo>
                  <a:cubicBezTo>
                    <a:pt x="3045" y="2626"/>
                    <a:pt x="3045" y="2308"/>
                    <a:pt x="2848" y="2112"/>
                  </a:cubicBezTo>
                  <a:lnTo>
                    <a:pt x="884" y="148"/>
                  </a:lnTo>
                  <a:cubicBezTo>
                    <a:pt x="786" y="50"/>
                    <a:pt x="657" y="1"/>
                    <a:pt x="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77;p75">
              <a:extLst>
                <a:ext uri="{FF2B5EF4-FFF2-40B4-BE49-F238E27FC236}">
                  <a16:creationId xmlns="" xmlns:a16="http://schemas.microsoft.com/office/drawing/2014/main" id="{662985EB-91C8-4E73-BCBC-B74D8EDCFED9}"/>
                </a:ext>
              </a:extLst>
            </p:cNvPr>
            <p:cNvSpPr/>
            <p:nvPr/>
          </p:nvSpPr>
          <p:spPr>
            <a:xfrm>
              <a:off x="4313278" y="3389602"/>
              <a:ext cx="57375" cy="55529"/>
            </a:xfrm>
            <a:custGeom>
              <a:avLst/>
              <a:gdLst/>
              <a:ahLst/>
              <a:cxnLst/>
              <a:rect l="l" t="t" r="r" b="b"/>
              <a:pathLst>
                <a:path w="3045" h="2947" extrusionOk="0">
                  <a:moveTo>
                    <a:pt x="2495" y="1"/>
                  </a:moveTo>
                  <a:cubicBezTo>
                    <a:pt x="2369" y="1"/>
                    <a:pt x="2246" y="50"/>
                    <a:pt x="2161" y="148"/>
                  </a:cubicBezTo>
                  <a:lnTo>
                    <a:pt x="197" y="2112"/>
                  </a:lnTo>
                  <a:cubicBezTo>
                    <a:pt x="1" y="2308"/>
                    <a:pt x="1" y="2626"/>
                    <a:pt x="197" y="2799"/>
                  </a:cubicBezTo>
                  <a:cubicBezTo>
                    <a:pt x="295" y="2897"/>
                    <a:pt x="417" y="2946"/>
                    <a:pt x="541" y="2946"/>
                  </a:cubicBezTo>
                  <a:cubicBezTo>
                    <a:pt x="662" y="2946"/>
                    <a:pt x="786" y="2897"/>
                    <a:pt x="884" y="2799"/>
                  </a:cubicBezTo>
                  <a:lnTo>
                    <a:pt x="2848" y="835"/>
                  </a:lnTo>
                  <a:cubicBezTo>
                    <a:pt x="3044" y="663"/>
                    <a:pt x="3044" y="344"/>
                    <a:pt x="2848" y="148"/>
                  </a:cubicBezTo>
                  <a:cubicBezTo>
                    <a:pt x="2750" y="50"/>
                    <a:pt x="2621" y="1"/>
                    <a:pt x="2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78;p75">
              <a:extLst>
                <a:ext uri="{FF2B5EF4-FFF2-40B4-BE49-F238E27FC236}">
                  <a16:creationId xmlns="" xmlns:a16="http://schemas.microsoft.com/office/drawing/2014/main" id="{4BA1D14B-BB30-4507-BBF2-A9EF253FE31D}"/>
                </a:ext>
              </a:extLst>
            </p:cNvPr>
            <p:cNvSpPr/>
            <p:nvPr/>
          </p:nvSpPr>
          <p:spPr>
            <a:xfrm>
              <a:off x="4314202" y="3352612"/>
              <a:ext cx="18522" cy="175763"/>
            </a:xfrm>
            <a:custGeom>
              <a:avLst/>
              <a:gdLst/>
              <a:ahLst/>
              <a:cxnLst/>
              <a:rect l="l" t="t" r="r" b="b"/>
              <a:pathLst>
                <a:path w="983" h="9328" extrusionOk="0">
                  <a:moveTo>
                    <a:pt x="492" y="0"/>
                  </a:moveTo>
                  <a:cubicBezTo>
                    <a:pt x="221" y="0"/>
                    <a:pt x="1" y="220"/>
                    <a:pt x="1" y="1473"/>
                  </a:cubicBezTo>
                  <a:lnTo>
                    <a:pt x="1" y="9328"/>
                  </a:lnTo>
                  <a:cubicBezTo>
                    <a:pt x="1" y="8888"/>
                    <a:pt x="84" y="8804"/>
                    <a:pt x="212" y="8804"/>
                  </a:cubicBezTo>
                  <a:cubicBezTo>
                    <a:pt x="291" y="8804"/>
                    <a:pt x="388" y="8837"/>
                    <a:pt x="492" y="8837"/>
                  </a:cubicBezTo>
                  <a:cubicBezTo>
                    <a:pt x="595" y="8837"/>
                    <a:pt x="691" y="8804"/>
                    <a:pt x="771" y="8804"/>
                  </a:cubicBezTo>
                  <a:cubicBezTo>
                    <a:pt x="898" y="8804"/>
                    <a:pt x="982" y="8888"/>
                    <a:pt x="982" y="9328"/>
                  </a:cubicBezTo>
                  <a:lnTo>
                    <a:pt x="982" y="1473"/>
                  </a:lnTo>
                  <a:cubicBezTo>
                    <a:pt x="982" y="220"/>
                    <a:pt x="761" y="0"/>
                    <a:pt x="4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79;p75">
              <a:extLst>
                <a:ext uri="{FF2B5EF4-FFF2-40B4-BE49-F238E27FC236}">
                  <a16:creationId xmlns="" xmlns:a16="http://schemas.microsoft.com/office/drawing/2014/main" id="{50E06E97-6C3C-43D2-AB51-A2B1ECBF277F}"/>
                </a:ext>
              </a:extLst>
            </p:cNvPr>
            <p:cNvSpPr/>
            <p:nvPr/>
          </p:nvSpPr>
          <p:spPr>
            <a:xfrm>
              <a:off x="4323454" y="3359547"/>
              <a:ext cx="9271" cy="178080"/>
            </a:xfrm>
            <a:custGeom>
              <a:avLst/>
              <a:gdLst/>
              <a:ahLst/>
              <a:cxnLst/>
              <a:rect l="l" t="t" r="r" b="b"/>
              <a:pathLst>
                <a:path w="492" h="9451" extrusionOk="0">
                  <a:moveTo>
                    <a:pt x="302" y="0"/>
                  </a:moveTo>
                  <a:cubicBezTo>
                    <a:pt x="219" y="0"/>
                    <a:pt x="114" y="201"/>
                    <a:pt x="1" y="614"/>
                  </a:cubicBezTo>
                  <a:lnTo>
                    <a:pt x="1" y="9451"/>
                  </a:lnTo>
                  <a:cubicBezTo>
                    <a:pt x="163" y="8858"/>
                    <a:pt x="308" y="8542"/>
                    <a:pt x="398" y="8542"/>
                  </a:cubicBezTo>
                  <a:cubicBezTo>
                    <a:pt x="457" y="8542"/>
                    <a:pt x="491" y="8677"/>
                    <a:pt x="491" y="8960"/>
                  </a:cubicBezTo>
                  <a:lnTo>
                    <a:pt x="491" y="1105"/>
                  </a:lnTo>
                  <a:cubicBezTo>
                    <a:pt x="491" y="379"/>
                    <a:pt x="417" y="0"/>
                    <a:pt x="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80;p75">
              <a:extLst>
                <a:ext uri="{FF2B5EF4-FFF2-40B4-BE49-F238E27FC236}">
                  <a16:creationId xmlns="" xmlns:a16="http://schemas.microsoft.com/office/drawing/2014/main" id="{C6BC996E-44BC-4DED-967D-4024376E6637}"/>
                </a:ext>
              </a:extLst>
            </p:cNvPr>
            <p:cNvSpPr/>
            <p:nvPr/>
          </p:nvSpPr>
          <p:spPr>
            <a:xfrm>
              <a:off x="4388219" y="3259619"/>
              <a:ext cx="55510" cy="111491"/>
            </a:xfrm>
            <a:custGeom>
              <a:avLst/>
              <a:gdLst/>
              <a:ahLst/>
              <a:cxnLst/>
              <a:rect l="l" t="t" r="r" b="b"/>
              <a:pathLst>
                <a:path w="2946" h="5917" extrusionOk="0">
                  <a:moveTo>
                    <a:pt x="1473" y="0"/>
                  </a:moveTo>
                  <a:cubicBezTo>
                    <a:pt x="662" y="0"/>
                    <a:pt x="0" y="664"/>
                    <a:pt x="0" y="1473"/>
                  </a:cubicBezTo>
                  <a:lnTo>
                    <a:pt x="0" y="4444"/>
                  </a:lnTo>
                  <a:cubicBezTo>
                    <a:pt x="0" y="5253"/>
                    <a:pt x="662" y="5917"/>
                    <a:pt x="1473" y="5917"/>
                  </a:cubicBezTo>
                  <a:cubicBezTo>
                    <a:pt x="2282" y="5917"/>
                    <a:pt x="2946" y="5253"/>
                    <a:pt x="2946" y="4444"/>
                  </a:cubicBezTo>
                  <a:lnTo>
                    <a:pt x="2946" y="1473"/>
                  </a:lnTo>
                  <a:cubicBezTo>
                    <a:pt x="2946" y="664"/>
                    <a:pt x="2282" y="0"/>
                    <a:pt x="14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81;p75">
              <a:extLst>
                <a:ext uri="{FF2B5EF4-FFF2-40B4-BE49-F238E27FC236}">
                  <a16:creationId xmlns="" xmlns:a16="http://schemas.microsoft.com/office/drawing/2014/main" id="{B27E0413-6B41-48C9-A63A-A45B0B264A7D}"/>
                </a:ext>
              </a:extLst>
            </p:cNvPr>
            <p:cNvSpPr/>
            <p:nvPr/>
          </p:nvSpPr>
          <p:spPr>
            <a:xfrm>
              <a:off x="4165262" y="3500610"/>
              <a:ext cx="315895" cy="56452"/>
            </a:xfrm>
            <a:custGeom>
              <a:avLst/>
              <a:gdLst/>
              <a:ahLst/>
              <a:cxnLst/>
              <a:rect l="l" t="t" r="r" b="b"/>
              <a:pathLst>
                <a:path w="16765" h="2996" extrusionOk="0">
                  <a:moveTo>
                    <a:pt x="8396" y="1"/>
                  </a:moveTo>
                  <a:cubicBezTo>
                    <a:pt x="4026" y="1"/>
                    <a:pt x="515" y="957"/>
                    <a:pt x="368" y="1006"/>
                  </a:cubicBezTo>
                  <a:cubicBezTo>
                    <a:pt x="148" y="1055"/>
                    <a:pt x="1" y="1252"/>
                    <a:pt x="1" y="1474"/>
                  </a:cubicBezTo>
                  <a:lnTo>
                    <a:pt x="1" y="2505"/>
                  </a:lnTo>
                  <a:cubicBezTo>
                    <a:pt x="1" y="2774"/>
                    <a:pt x="221" y="2996"/>
                    <a:pt x="492" y="2996"/>
                  </a:cubicBezTo>
                  <a:lnTo>
                    <a:pt x="16274" y="2996"/>
                  </a:lnTo>
                  <a:cubicBezTo>
                    <a:pt x="16545" y="2996"/>
                    <a:pt x="16765" y="2774"/>
                    <a:pt x="16765" y="2505"/>
                  </a:cubicBezTo>
                  <a:lnTo>
                    <a:pt x="16765" y="1474"/>
                  </a:lnTo>
                  <a:cubicBezTo>
                    <a:pt x="16765" y="1252"/>
                    <a:pt x="16618" y="1055"/>
                    <a:pt x="16398" y="1006"/>
                  </a:cubicBezTo>
                  <a:cubicBezTo>
                    <a:pt x="16274" y="957"/>
                    <a:pt x="12739" y="1"/>
                    <a:pt x="8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82;p75">
              <a:extLst>
                <a:ext uri="{FF2B5EF4-FFF2-40B4-BE49-F238E27FC236}">
                  <a16:creationId xmlns="" xmlns:a16="http://schemas.microsoft.com/office/drawing/2014/main" id="{5C4DC351-C53D-4B7C-A63D-FFCEF33C2832}"/>
                </a:ext>
              </a:extLst>
            </p:cNvPr>
            <p:cNvSpPr/>
            <p:nvPr/>
          </p:nvSpPr>
          <p:spPr>
            <a:xfrm>
              <a:off x="4323454" y="3500610"/>
              <a:ext cx="157712" cy="56452"/>
            </a:xfrm>
            <a:custGeom>
              <a:avLst/>
              <a:gdLst/>
              <a:ahLst/>
              <a:cxnLst/>
              <a:rect l="l" t="t" r="r" b="b"/>
              <a:pathLst>
                <a:path w="8370" h="2996" extrusionOk="0">
                  <a:moveTo>
                    <a:pt x="1" y="1"/>
                  </a:moveTo>
                  <a:lnTo>
                    <a:pt x="1" y="2996"/>
                  </a:lnTo>
                  <a:lnTo>
                    <a:pt x="7879" y="2996"/>
                  </a:lnTo>
                  <a:cubicBezTo>
                    <a:pt x="8150" y="2996"/>
                    <a:pt x="8370" y="2774"/>
                    <a:pt x="8370" y="2505"/>
                  </a:cubicBezTo>
                  <a:lnTo>
                    <a:pt x="8370" y="1474"/>
                  </a:lnTo>
                  <a:cubicBezTo>
                    <a:pt x="8370" y="1252"/>
                    <a:pt x="8223" y="1055"/>
                    <a:pt x="8003" y="1006"/>
                  </a:cubicBezTo>
                  <a:cubicBezTo>
                    <a:pt x="7879" y="957"/>
                    <a:pt x="4344"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83;p75">
              <a:extLst>
                <a:ext uri="{FF2B5EF4-FFF2-40B4-BE49-F238E27FC236}">
                  <a16:creationId xmlns="" xmlns:a16="http://schemas.microsoft.com/office/drawing/2014/main" id="{59C96DC9-7864-4CBB-AAED-5988A37DAC8D}"/>
                </a:ext>
              </a:extLst>
            </p:cNvPr>
            <p:cNvSpPr/>
            <p:nvPr/>
          </p:nvSpPr>
          <p:spPr>
            <a:xfrm>
              <a:off x="4314202" y="3241114"/>
              <a:ext cx="18522" cy="37026"/>
            </a:xfrm>
            <a:custGeom>
              <a:avLst/>
              <a:gdLst/>
              <a:ahLst/>
              <a:cxnLst/>
              <a:rect l="l" t="t" r="r" b="b"/>
              <a:pathLst>
                <a:path w="983" h="1965" extrusionOk="0">
                  <a:moveTo>
                    <a:pt x="492" y="0"/>
                  </a:moveTo>
                  <a:cubicBezTo>
                    <a:pt x="221" y="0"/>
                    <a:pt x="1" y="222"/>
                    <a:pt x="1" y="491"/>
                  </a:cubicBezTo>
                  <a:lnTo>
                    <a:pt x="1" y="1473"/>
                  </a:lnTo>
                  <a:cubicBezTo>
                    <a:pt x="1" y="1744"/>
                    <a:pt x="221" y="1964"/>
                    <a:pt x="492" y="1964"/>
                  </a:cubicBezTo>
                  <a:cubicBezTo>
                    <a:pt x="761" y="1964"/>
                    <a:pt x="982" y="1744"/>
                    <a:pt x="982" y="1473"/>
                  </a:cubicBezTo>
                  <a:lnTo>
                    <a:pt x="982" y="491"/>
                  </a:lnTo>
                  <a:cubicBezTo>
                    <a:pt x="982" y="222"/>
                    <a:pt x="761" y="0"/>
                    <a:pt x="4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84;p75">
              <a:extLst>
                <a:ext uri="{FF2B5EF4-FFF2-40B4-BE49-F238E27FC236}">
                  <a16:creationId xmlns="" xmlns:a16="http://schemas.microsoft.com/office/drawing/2014/main" id="{4C740534-8704-41BB-ABC6-6964AE34D6F8}"/>
                </a:ext>
              </a:extLst>
            </p:cNvPr>
            <p:cNvSpPr/>
            <p:nvPr/>
          </p:nvSpPr>
          <p:spPr>
            <a:xfrm>
              <a:off x="4323454" y="3241114"/>
              <a:ext cx="9271" cy="37026"/>
            </a:xfrm>
            <a:custGeom>
              <a:avLst/>
              <a:gdLst/>
              <a:ahLst/>
              <a:cxnLst/>
              <a:rect l="l" t="t" r="r" b="b"/>
              <a:pathLst>
                <a:path w="492" h="1965" extrusionOk="0">
                  <a:moveTo>
                    <a:pt x="1" y="0"/>
                  </a:moveTo>
                  <a:lnTo>
                    <a:pt x="1" y="1964"/>
                  </a:lnTo>
                  <a:cubicBezTo>
                    <a:pt x="270" y="1964"/>
                    <a:pt x="491" y="1744"/>
                    <a:pt x="491" y="1473"/>
                  </a:cubicBezTo>
                  <a:lnTo>
                    <a:pt x="491" y="491"/>
                  </a:lnTo>
                  <a:cubicBezTo>
                    <a:pt x="491" y="222"/>
                    <a:pt x="270"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85;p75">
              <a:extLst>
                <a:ext uri="{FF2B5EF4-FFF2-40B4-BE49-F238E27FC236}">
                  <a16:creationId xmlns="" xmlns:a16="http://schemas.microsoft.com/office/drawing/2014/main" id="{0FBE1FD3-F072-4856-8FC0-2194363FFEAB}"/>
                </a:ext>
              </a:extLst>
            </p:cNvPr>
            <p:cNvSpPr/>
            <p:nvPr/>
          </p:nvSpPr>
          <p:spPr>
            <a:xfrm>
              <a:off x="4295697" y="3259619"/>
              <a:ext cx="55529" cy="111491"/>
            </a:xfrm>
            <a:custGeom>
              <a:avLst/>
              <a:gdLst/>
              <a:ahLst/>
              <a:cxnLst/>
              <a:rect l="l" t="t" r="r" b="b"/>
              <a:pathLst>
                <a:path w="2947" h="5917" extrusionOk="0">
                  <a:moveTo>
                    <a:pt x="1474" y="0"/>
                  </a:moveTo>
                  <a:cubicBezTo>
                    <a:pt x="663" y="0"/>
                    <a:pt x="1" y="664"/>
                    <a:pt x="1" y="1473"/>
                  </a:cubicBezTo>
                  <a:lnTo>
                    <a:pt x="1" y="4444"/>
                  </a:lnTo>
                  <a:cubicBezTo>
                    <a:pt x="1" y="5253"/>
                    <a:pt x="663" y="5917"/>
                    <a:pt x="1474" y="5917"/>
                  </a:cubicBezTo>
                  <a:cubicBezTo>
                    <a:pt x="2283" y="5917"/>
                    <a:pt x="2946" y="5253"/>
                    <a:pt x="2946" y="4444"/>
                  </a:cubicBezTo>
                  <a:lnTo>
                    <a:pt x="2946" y="1473"/>
                  </a:lnTo>
                  <a:cubicBezTo>
                    <a:pt x="2946" y="664"/>
                    <a:pt x="2283" y="0"/>
                    <a:pt x="14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86;p75">
              <a:extLst>
                <a:ext uri="{FF2B5EF4-FFF2-40B4-BE49-F238E27FC236}">
                  <a16:creationId xmlns="" xmlns:a16="http://schemas.microsoft.com/office/drawing/2014/main" id="{D6CB9EE7-A2B4-4EE2-B97C-1EEE72C95576}"/>
                </a:ext>
              </a:extLst>
            </p:cNvPr>
            <p:cNvSpPr/>
            <p:nvPr/>
          </p:nvSpPr>
          <p:spPr>
            <a:xfrm>
              <a:off x="4323454" y="3259619"/>
              <a:ext cx="27774" cy="111491"/>
            </a:xfrm>
            <a:custGeom>
              <a:avLst/>
              <a:gdLst/>
              <a:ahLst/>
              <a:cxnLst/>
              <a:rect l="l" t="t" r="r" b="b"/>
              <a:pathLst>
                <a:path w="1474" h="5917" extrusionOk="0">
                  <a:moveTo>
                    <a:pt x="1" y="0"/>
                  </a:moveTo>
                  <a:lnTo>
                    <a:pt x="1" y="5917"/>
                  </a:lnTo>
                  <a:cubicBezTo>
                    <a:pt x="810" y="5917"/>
                    <a:pt x="1473" y="5253"/>
                    <a:pt x="1473" y="4444"/>
                  </a:cubicBezTo>
                  <a:lnTo>
                    <a:pt x="1473" y="1473"/>
                  </a:lnTo>
                  <a:cubicBezTo>
                    <a:pt x="1473" y="664"/>
                    <a:pt x="810"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87;p75">
              <a:extLst>
                <a:ext uri="{FF2B5EF4-FFF2-40B4-BE49-F238E27FC236}">
                  <a16:creationId xmlns="" xmlns:a16="http://schemas.microsoft.com/office/drawing/2014/main" id="{3159F7D9-C237-4378-9F8D-BC69E423D852}"/>
                </a:ext>
              </a:extLst>
            </p:cNvPr>
            <p:cNvSpPr/>
            <p:nvPr/>
          </p:nvSpPr>
          <p:spPr>
            <a:xfrm>
              <a:off x="4203194" y="3259619"/>
              <a:ext cx="55529" cy="111491"/>
            </a:xfrm>
            <a:custGeom>
              <a:avLst/>
              <a:gdLst/>
              <a:ahLst/>
              <a:cxnLst/>
              <a:rect l="l" t="t" r="r" b="b"/>
              <a:pathLst>
                <a:path w="2947" h="5917" extrusionOk="0">
                  <a:moveTo>
                    <a:pt x="1473" y="0"/>
                  </a:moveTo>
                  <a:cubicBezTo>
                    <a:pt x="662" y="0"/>
                    <a:pt x="0" y="664"/>
                    <a:pt x="0" y="1473"/>
                  </a:cubicBezTo>
                  <a:lnTo>
                    <a:pt x="0" y="4444"/>
                  </a:lnTo>
                  <a:cubicBezTo>
                    <a:pt x="0" y="5253"/>
                    <a:pt x="662" y="5917"/>
                    <a:pt x="1473" y="5917"/>
                  </a:cubicBezTo>
                  <a:cubicBezTo>
                    <a:pt x="2282" y="5917"/>
                    <a:pt x="2946" y="5253"/>
                    <a:pt x="2946" y="4444"/>
                  </a:cubicBezTo>
                  <a:lnTo>
                    <a:pt x="2946" y="1473"/>
                  </a:lnTo>
                  <a:cubicBezTo>
                    <a:pt x="2946" y="664"/>
                    <a:pt x="2282" y="0"/>
                    <a:pt x="14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1982;p75">
            <a:extLst>
              <a:ext uri="{FF2B5EF4-FFF2-40B4-BE49-F238E27FC236}">
                <a16:creationId xmlns="" xmlns:a16="http://schemas.microsoft.com/office/drawing/2014/main" id="{5C652937-E090-4314-A2AD-74C4D0BA1472}"/>
              </a:ext>
            </a:extLst>
          </p:cNvPr>
          <p:cNvGrpSpPr/>
          <p:nvPr/>
        </p:nvGrpSpPr>
        <p:grpSpPr>
          <a:xfrm>
            <a:off x="2454743" y="1009716"/>
            <a:ext cx="315477" cy="315456"/>
            <a:chOff x="6989995" y="1428882"/>
            <a:chExt cx="315477" cy="315456"/>
          </a:xfrm>
        </p:grpSpPr>
        <p:sp>
          <p:nvSpPr>
            <p:cNvPr id="93" name="Google Shape;1983;p75">
              <a:extLst>
                <a:ext uri="{FF2B5EF4-FFF2-40B4-BE49-F238E27FC236}">
                  <a16:creationId xmlns="" xmlns:a16="http://schemas.microsoft.com/office/drawing/2014/main" id="{0B0AF87C-ABB6-4106-B4AD-4B3A45BCEEC9}"/>
                </a:ext>
              </a:extLst>
            </p:cNvPr>
            <p:cNvSpPr/>
            <p:nvPr/>
          </p:nvSpPr>
          <p:spPr>
            <a:xfrm>
              <a:off x="7249509" y="1484866"/>
              <a:ext cx="55962" cy="18503"/>
            </a:xfrm>
            <a:custGeom>
              <a:avLst/>
              <a:gdLst/>
              <a:ahLst/>
              <a:cxnLst/>
              <a:rect l="l" t="t" r="r" b="b"/>
              <a:pathLst>
                <a:path w="2970" h="982" extrusionOk="0">
                  <a:moveTo>
                    <a:pt x="491" y="0"/>
                  </a:moveTo>
                  <a:cubicBezTo>
                    <a:pt x="220" y="0"/>
                    <a:pt x="0" y="220"/>
                    <a:pt x="0" y="491"/>
                  </a:cubicBezTo>
                  <a:cubicBezTo>
                    <a:pt x="0" y="760"/>
                    <a:pt x="220" y="982"/>
                    <a:pt x="491" y="982"/>
                  </a:cubicBezTo>
                  <a:lnTo>
                    <a:pt x="2479" y="982"/>
                  </a:lnTo>
                  <a:cubicBezTo>
                    <a:pt x="2750" y="982"/>
                    <a:pt x="2969" y="760"/>
                    <a:pt x="2969" y="491"/>
                  </a:cubicBezTo>
                  <a:cubicBezTo>
                    <a:pt x="2969" y="220"/>
                    <a:pt x="2750" y="0"/>
                    <a:pt x="2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84;p75">
              <a:extLst>
                <a:ext uri="{FF2B5EF4-FFF2-40B4-BE49-F238E27FC236}">
                  <a16:creationId xmlns="" xmlns:a16="http://schemas.microsoft.com/office/drawing/2014/main" id="{EAC81826-E0D5-4393-8735-CA2C0CA948AB}"/>
                </a:ext>
              </a:extLst>
            </p:cNvPr>
            <p:cNvSpPr/>
            <p:nvPr/>
          </p:nvSpPr>
          <p:spPr>
            <a:xfrm>
              <a:off x="7045980" y="1651369"/>
              <a:ext cx="74032" cy="92969"/>
            </a:xfrm>
            <a:custGeom>
              <a:avLst/>
              <a:gdLst/>
              <a:ahLst/>
              <a:cxnLst/>
              <a:rect l="l" t="t" r="r" b="b"/>
              <a:pathLst>
                <a:path w="3929" h="4934" extrusionOk="0">
                  <a:moveTo>
                    <a:pt x="492" y="1"/>
                  </a:moveTo>
                  <a:cubicBezTo>
                    <a:pt x="221" y="1"/>
                    <a:pt x="1" y="221"/>
                    <a:pt x="1" y="492"/>
                  </a:cubicBezTo>
                  <a:lnTo>
                    <a:pt x="1" y="4443"/>
                  </a:lnTo>
                  <a:cubicBezTo>
                    <a:pt x="1" y="4714"/>
                    <a:pt x="221" y="4934"/>
                    <a:pt x="492" y="4934"/>
                  </a:cubicBezTo>
                  <a:cubicBezTo>
                    <a:pt x="2381" y="4934"/>
                    <a:pt x="3928" y="3363"/>
                    <a:pt x="3928" y="1474"/>
                  </a:cubicBezTo>
                  <a:lnTo>
                    <a:pt x="3928" y="492"/>
                  </a:lnTo>
                  <a:cubicBezTo>
                    <a:pt x="3928" y="221"/>
                    <a:pt x="3706" y="1"/>
                    <a:pt x="3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85;p75">
              <a:extLst>
                <a:ext uri="{FF2B5EF4-FFF2-40B4-BE49-F238E27FC236}">
                  <a16:creationId xmlns="" xmlns:a16="http://schemas.microsoft.com/office/drawing/2014/main" id="{9DA52329-8931-4833-A9EB-8DAD280A628C}"/>
                </a:ext>
              </a:extLst>
            </p:cNvPr>
            <p:cNvSpPr/>
            <p:nvPr/>
          </p:nvSpPr>
          <p:spPr>
            <a:xfrm>
              <a:off x="7101493" y="1521857"/>
              <a:ext cx="111943" cy="148027"/>
            </a:xfrm>
            <a:custGeom>
              <a:avLst/>
              <a:gdLst/>
              <a:ahLst/>
              <a:cxnLst/>
              <a:rect l="l" t="t" r="r" b="b"/>
              <a:pathLst>
                <a:path w="5941" h="7856" extrusionOk="0">
                  <a:moveTo>
                    <a:pt x="5572" y="1"/>
                  </a:moveTo>
                  <a:lnTo>
                    <a:pt x="3928" y="1130"/>
                  </a:lnTo>
                  <a:lnTo>
                    <a:pt x="1964" y="2455"/>
                  </a:lnTo>
                  <a:lnTo>
                    <a:pt x="0" y="3437"/>
                  </a:lnTo>
                  <a:lnTo>
                    <a:pt x="0" y="6874"/>
                  </a:lnTo>
                  <a:cubicBezTo>
                    <a:pt x="0" y="7414"/>
                    <a:pt x="442" y="7856"/>
                    <a:pt x="982" y="7856"/>
                  </a:cubicBezTo>
                  <a:lnTo>
                    <a:pt x="1473" y="7856"/>
                  </a:lnTo>
                  <a:cubicBezTo>
                    <a:pt x="2380" y="7856"/>
                    <a:pt x="3215" y="7585"/>
                    <a:pt x="3928" y="7094"/>
                  </a:cubicBezTo>
                  <a:cubicBezTo>
                    <a:pt x="5106" y="6308"/>
                    <a:pt x="5892" y="4959"/>
                    <a:pt x="5892" y="3437"/>
                  </a:cubicBezTo>
                  <a:lnTo>
                    <a:pt x="5892" y="1474"/>
                  </a:lnTo>
                  <a:cubicBezTo>
                    <a:pt x="5892" y="1301"/>
                    <a:pt x="5915" y="1130"/>
                    <a:pt x="5941" y="983"/>
                  </a:cubicBezTo>
                  <a:lnTo>
                    <a:pt x="55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86;p75">
              <a:extLst>
                <a:ext uri="{FF2B5EF4-FFF2-40B4-BE49-F238E27FC236}">
                  <a16:creationId xmlns="" xmlns:a16="http://schemas.microsoft.com/office/drawing/2014/main" id="{B22E958E-0E00-482C-B3CE-CF9EA423D195}"/>
                </a:ext>
              </a:extLst>
            </p:cNvPr>
            <p:cNvSpPr/>
            <p:nvPr/>
          </p:nvSpPr>
          <p:spPr>
            <a:xfrm>
              <a:off x="7175492" y="1521857"/>
              <a:ext cx="37949" cy="133669"/>
            </a:xfrm>
            <a:custGeom>
              <a:avLst/>
              <a:gdLst/>
              <a:ahLst/>
              <a:cxnLst/>
              <a:rect l="l" t="t" r="r" b="b"/>
              <a:pathLst>
                <a:path w="2014" h="7094" extrusionOk="0">
                  <a:moveTo>
                    <a:pt x="1645" y="1"/>
                  </a:moveTo>
                  <a:lnTo>
                    <a:pt x="1" y="1130"/>
                  </a:lnTo>
                  <a:lnTo>
                    <a:pt x="1" y="7094"/>
                  </a:lnTo>
                  <a:cubicBezTo>
                    <a:pt x="1179" y="6308"/>
                    <a:pt x="1965" y="4959"/>
                    <a:pt x="1965" y="3437"/>
                  </a:cubicBezTo>
                  <a:lnTo>
                    <a:pt x="1965" y="1474"/>
                  </a:lnTo>
                  <a:cubicBezTo>
                    <a:pt x="1965" y="1301"/>
                    <a:pt x="1988" y="1130"/>
                    <a:pt x="2014" y="983"/>
                  </a:cubicBezTo>
                  <a:lnTo>
                    <a:pt x="1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87;p75">
              <a:extLst>
                <a:ext uri="{FF2B5EF4-FFF2-40B4-BE49-F238E27FC236}">
                  <a16:creationId xmlns="" xmlns:a16="http://schemas.microsoft.com/office/drawing/2014/main" id="{C6470D38-843F-4845-9AA4-880790D55754}"/>
                </a:ext>
              </a:extLst>
            </p:cNvPr>
            <p:cNvSpPr/>
            <p:nvPr/>
          </p:nvSpPr>
          <p:spPr>
            <a:xfrm>
              <a:off x="7101493" y="1428882"/>
              <a:ext cx="166530" cy="157749"/>
            </a:xfrm>
            <a:custGeom>
              <a:avLst/>
              <a:gdLst/>
              <a:ahLst/>
              <a:cxnLst/>
              <a:rect l="l" t="t" r="r" b="b"/>
              <a:pathLst>
                <a:path w="8838" h="8372" extrusionOk="0">
                  <a:moveTo>
                    <a:pt x="3192" y="0"/>
                  </a:moveTo>
                  <a:cubicBezTo>
                    <a:pt x="1424" y="0"/>
                    <a:pt x="0" y="1449"/>
                    <a:pt x="0" y="3217"/>
                  </a:cubicBezTo>
                  <a:lnTo>
                    <a:pt x="0" y="8371"/>
                  </a:lnTo>
                  <a:lnTo>
                    <a:pt x="2946" y="8371"/>
                  </a:lnTo>
                  <a:cubicBezTo>
                    <a:pt x="2995" y="7609"/>
                    <a:pt x="3388" y="6948"/>
                    <a:pt x="3928" y="6506"/>
                  </a:cubicBezTo>
                  <a:cubicBezTo>
                    <a:pt x="4370" y="6137"/>
                    <a:pt x="4959" y="5917"/>
                    <a:pt x="5572" y="5917"/>
                  </a:cubicBezTo>
                  <a:lnTo>
                    <a:pt x="5941" y="5917"/>
                  </a:lnTo>
                  <a:cubicBezTo>
                    <a:pt x="6161" y="4788"/>
                    <a:pt x="7168" y="3953"/>
                    <a:pt x="8346" y="3953"/>
                  </a:cubicBezTo>
                  <a:cubicBezTo>
                    <a:pt x="8615" y="3953"/>
                    <a:pt x="8837" y="3731"/>
                    <a:pt x="8837" y="3462"/>
                  </a:cubicBezTo>
                  <a:cubicBezTo>
                    <a:pt x="8837" y="3191"/>
                    <a:pt x="8615" y="2971"/>
                    <a:pt x="8346" y="2971"/>
                  </a:cubicBezTo>
                  <a:cubicBezTo>
                    <a:pt x="7486" y="2971"/>
                    <a:pt x="6677" y="2504"/>
                    <a:pt x="6235" y="1744"/>
                  </a:cubicBezTo>
                  <a:cubicBezTo>
                    <a:pt x="5695" y="835"/>
                    <a:pt x="4861" y="222"/>
                    <a:pt x="3928" y="49"/>
                  </a:cubicBezTo>
                  <a:cubicBezTo>
                    <a:pt x="3755" y="0"/>
                    <a:pt x="3584" y="0"/>
                    <a:pt x="3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88;p75">
              <a:extLst>
                <a:ext uri="{FF2B5EF4-FFF2-40B4-BE49-F238E27FC236}">
                  <a16:creationId xmlns="" xmlns:a16="http://schemas.microsoft.com/office/drawing/2014/main" id="{46C30870-C283-45A6-A9E0-B89A2FD0FDB0}"/>
                </a:ext>
              </a:extLst>
            </p:cNvPr>
            <p:cNvSpPr/>
            <p:nvPr/>
          </p:nvSpPr>
          <p:spPr>
            <a:xfrm>
              <a:off x="7175492" y="1429805"/>
              <a:ext cx="92536" cy="121666"/>
            </a:xfrm>
            <a:custGeom>
              <a:avLst/>
              <a:gdLst/>
              <a:ahLst/>
              <a:cxnLst/>
              <a:rect l="l" t="t" r="r" b="b"/>
              <a:pathLst>
                <a:path w="4911" h="6457" extrusionOk="0">
                  <a:moveTo>
                    <a:pt x="1" y="0"/>
                  </a:moveTo>
                  <a:lnTo>
                    <a:pt x="1" y="6457"/>
                  </a:lnTo>
                  <a:cubicBezTo>
                    <a:pt x="443" y="6088"/>
                    <a:pt x="1032" y="5868"/>
                    <a:pt x="1645" y="5868"/>
                  </a:cubicBezTo>
                  <a:lnTo>
                    <a:pt x="2014" y="5868"/>
                  </a:lnTo>
                  <a:cubicBezTo>
                    <a:pt x="2234" y="4739"/>
                    <a:pt x="3241" y="3904"/>
                    <a:pt x="4419" y="3904"/>
                  </a:cubicBezTo>
                  <a:cubicBezTo>
                    <a:pt x="4688" y="3904"/>
                    <a:pt x="4910" y="3682"/>
                    <a:pt x="4910" y="3413"/>
                  </a:cubicBezTo>
                  <a:cubicBezTo>
                    <a:pt x="4910" y="3142"/>
                    <a:pt x="4688" y="2922"/>
                    <a:pt x="4419" y="2922"/>
                  </a:cubicBezTo>
                  <a:cubicBezTo>
                    <a:pt x="3559" y="2922"/>
                    <a:pt x="2750" y="2455"/>
                    <a:pt x="2308" y="1695"/>
                  </a:cubicBezTo>
                  <a:cubicBezTo>
                    <a:pt x="1768" y="786"/>
                    <a:pt x="934" y="17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89;p75">
              <a:extLst>
                <a:ext uri="{FF2B5EF4-FFF2-40B4-BE49-F238E27FC236}">
                  <a16:creationId xmlns="" xmlns:a16="http://schemas.microsoft.com/office/drawing/2014/main" id="{BBD16CDF-545D-4BC2-9F07-50954ED669C0}"/>
                </a:ext>
              </a:extLst>
            </p:cNvPr>
            <p:cNvSpPr/>
            <p:nvPr/>
          </p:nvSpPr>
          <p:spPr>
            <a:xfrm>
              <a:off x="6989995" y="1521857"/>
              <a:ext cx="185504" cy="111020"/>
            </a:xfrm>
            <a:custGeom>
              <a:avLst/>
              <a:gdLst/>
              <a:ahLst/>
              <a:cxnLst/>
              <a:rect l="l" t="t" r="r" b="b"/>
              <a:pathLst>
                <a:path w="9845" h="5892" extrusionOk="0">
                  <a:moveTo>
                    <a:pt x="492" y="1"/>
                  </a:moveTo>
                  <a:cubicBezTo>
                    <a:pt x="223" y="1"/>
                    <a:pt x="1" y="221"/>
                    <a:pt x="1" y="492"/>
                  </a:cubicBezTo>
                  <a:cubicBezTo>
                    <a:pt x="1" y="1006"/>
                    <a:pt x="75" y="1497"/>
                    <a:pt x="197" y="1965"/>
                  </a:cubicBezTo>
                  <a:lnTo>
                    <a:pt x="2972" y="2455"/>
                  </a:lnTo>
                  <a:lnTo>
                    <a:pt x="590" y="2946"/>
                  </a:lnTo>
                  <a:cubicBezTo>
                    <a:pt x="1499" y="4688"/>
                    <a:pt x="3339" y="5892"/>
                    <a:pt x="5427" y="5892"/>
                  </a:cubicBezTo>
                  <a:lnTo>
                    <a:pt x="6899" y="5892"/>
                  </a:lnTo>
                  <a:cubicBezTo>
                    <a:pt x="8519" y="5892"/>
                    <a:pt x="9845" y="4566"/>
                    <a:pt x="9845" y="2946"/>
                  </a:cubicBezTo>
                  <a:cubicBezTo>
                    <a:pt x="9845" y="1326"/>
                    <a:pt x="8519" y="1"/>
                    <a:pt x="6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90;p75">
              <a:extLst>
                <a:ext uri="{FF2B5EF4-FFF2-40B4-BE49-F238E27FC236}">
                  <a16:creationId xmlns="" xmlns:a16="http://schemas.microsoft.com/office/drawing/2014/main" id="{3ADA9465-D4E2-41AD-B97B-00B79BAE03B7}"/>
                </a:ext>
              </a:extLst>
            </p:cNvPr>
            <p:cNvSpPr/>
            <p:nvPr/>
          </p:nvSpPr>
          <p:spPr>
            <a:xfrm>
              <a:off x="6993707" y="1558865"/>
              <a:ext cx="107798" cy="18522"/>
            </a:xfrm>
            <a:custGeom>
              <a:avLst/>
              <a:gdLst/>
              <a:ahLst/>
              <a:cxnLst/>
              <a:rect l="l" t="t" r="r" b="b"/>
              <a:pathLst>
                <a:path w="5721" h="983" extrusionOk="0">
                  <a:moveTo>
                    <a:pt x="0" y="1"/>
                  </a:moveTo>
                  <a:cubicBezTo>
                    <a:pt x="98" y="344"/>
                    <a:pt x="246" y="662"/>
                    <a:pt x="393" y="982"/>
                  </a:cubicBezTo>
                  <a:lnTo>
                    <a:pt x="5230" y="982"/>
                  </a:lnTo>
                  <a:cubicBezTo>
                    <a:pt x="5499" y="982"/>
                    <a:pt x="5720" y="760"/>
                    <a:pt x="5720" y="491"/>
                  </a:cubicBezTo>
                  <a:cubicBezTo>
                    <a:pt x="5720" y="220"/>
                    <a:pt x="5499" y="1"/>
                    <a:pt x="5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2210;p75">
            <a:extLst>
              <a:ext uri="{FF2B5EF4-FFF2-40B4-BE49-F238E27FC236}">
                <a16:creationId xmlns="" xmlns:a16="http://schemas.microsoft.com/office/drawing/2014/main" id="{90D4B363-16C9-4231-934C-CEBC7B75D280}"/>
              </a:ext>
            </a:extLst>
          </p:cNvPr>
          <p:cNvGrpSpPr/>
          <p:nvPr/>
        </p:nvGrpSpPr>
        <p:grpSpPr>
          <a:xfrm>
            <a:off x="8657038" y="2223144"/>
            <a:ext cx="315942" cy="315478"/>
            <a:chOff x="2484826" y="2637024"/>
            <a:chExt cx="315942" cy="315478"/>
          </a:xfrm>
        </p:grpSpPr>
        <p:sp>
          <p:nvSpPr>
            <p:cNvPr id="102" name="Google Shape;2211;p75">
              <a:extLst>
                <a:ext uri="{FF2B5EF4-FFF2-40B4-BE49-F238E27FC236}">
                  <a16:creationId xmlns="" xmlns:a16="http://schemas.microsoft.com/office/drawing/2014/main" id="{035E770E-5FF6-49C6-9BD8-8B6B97C69F5D}"/>
                </a:ext>
              </a:extLst>
            </p:cNvPr>
            <p:cNvSpPr/>
            <p:nvPr/>
          </p:nvSpPr>
          <p:spPr>
            <a:xfrm>
              <a:off x="2633314" y="2915044"/>
              <a:ext cx="18522" cy="37459"/>
            </a:xfrm>
            <a:custGeom>
              <a:avLst/>
              <a:gdLst/>
              <a:ahLst/>
              <a:cxnLst/>
              <a:rect l="l" t="t" r="r" b="b"/>
              <a:pathLst>
                <a:path w="983" h="1988" extrusionOk="0">
                  <a:moveTo>
                    <a:pt x="492" y="0"/>
                  </a:moveTo>
                  <a:cubicBezTo>
                    <a:pt x="221" y="0"/>
                    <a:pt x="1" y="220"/>
                    <a:pt x="1" y="491"/>
                  </a:cubicBezTo>
                  <a:lnTo>
                    <a:pt x="1" y="1497"/>
                  </a:lnTo>
                  <a:cubicBezTo>
                    <a:pt x="1" y="1791"/>
                    <a:pt x="221" y="1988"/>
                    <a:pt x="492" y="1988"/>
                  </a:cubicBezTo>
                  <a:cubicBezTo>
                    <a:pt x="761" y="1988"/>
                    <a:pt x="983" y="1791"/>
                    <a:pt x="983" y="1497"/>
                  </a:cubicBezTo>
                  <a:lnTo>
                    <a:pt x="983" y="491"/>
                  </a:lnTo>
                  <a:cubicBezTo>
                    <a:pt x="983" y="220"/>
                    <a:pt x="761"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12;p75">
              <a:extLst>
                <a:ext uri="{FF2B5EF4-FFF2-40B4-BE49-F238E27FC236}">
                  <a16:creationId xmlns="" xmlns:a16="http://schemas.microsoft.com/office/drawing/2014/main" id="{1BB5FD81-886C-46CC-81E3-92615A87F871}"/>
                </a:ext>
              </a:extLst>
            </p:cNvPr>
            <p:cNvSpPr/>
            <p:nvPr/>
          </p:nvSpPr>
          <p:spPr>
            <a:xfrm>
              <a:off x="2642566" y="2915044"/>
              <a:ext cx="9271" cy="37459"/>
            </a:xfrm>
            <a:custGeom>
              <a:avLst/>
              <a:gdLst/>
              <a:ahLst/>
              <a:cxnLst/>
              <a:rect l="l" t="t" r="r" b="b"/>
              <a:pathLst>
                <a:path w="492" h="1988" extrusionOk="0">
                  <a:moveTo>
                    <a:pt x="1" y="0"/>
                  </a:moveTo>
                  <a:lnTo>
                    <a:pt x="1" y="1988"/>
                  </a:lnTo>
                  <a:cubicBezTo>
                    <a:pt x="270" y="1988"/>
                    <a:pt x="492" y="1791"/>
                    <a:pt x="492" y="1497"/>
                  </a:cubicBezTo>
                  <a:lnTo>
                    <a:pt x="492" y="491"/>
                  </a:lnTo>
                  <a:cubicBezTo>
                    <a:pt x="492" y="220"/>
                    <a:pt x="270"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13;p75">
              <a:extLst>
                <a:ext uri="{FF2B5EF4-FFF2-40B4-BE49-F238E27FC236}">
                  <a16:creationId xmlns="" xmlns:a16="http://schemas.microsoft.com/office/drawing/2014/main" id="{3571C406-2E20-4282-B703-35A45778F1A9}"/>
                </a:ext>
              </a:extLst>
            </p:cNvPr>
            <p:cNvSpPr/>
            <p:nvPr/>
          </p:nvSpPr>
          <p:spPr>
            <a:xfrm>
              <a:off x="2581041" y="2813288"/>
              <a:ext cx="123531" cy="83265"/>
            </a:xfrm>
            <a:custGeom>
              <a:avLst/>
              <a:gdLst/>
              <a:ahLst/>
              <a:cxnLst/>
              <a:rect l="l" t="t" r="r" b="b"/>
              <a:pathLst>
                <a:path w="6556" h="4419" extrusionOk="0">
                  <a:moveTo>
                    <a:pt x="1718" y="0"/>
                  </a:moveTo>
                  <a:lnTo>
                    <a:pt x="638" y="491"/>
                  </a:lnTo>
                  <a:lnTo>
                    <a:pt x="0" y="3166"/>
                  </a:lnTo>
                  <a:cubicBezTo>
                    <a:pt x="75" y="3460"/>
                    <a:pt x="173" y="3706"/>
                    <a:pt x="295" y="3928"/>
                  </a:cubicBezTo>
                  <a:lnTo>
                    <a:pt x="1326" y="4418"/>
                  </a:lnTo>
                  <a:lnTo>
                    <a:pt x="5057" y="4418"/>
                  </a:lnTo>
                  <a:lnTo>
                    <a:pt x="6260" y="3928"/>
                  </a:lnTo>
                  <a:cubicBezTo>
                    <a:pt x="6359" y="3706"/>
                    <a:pt x="6480" y="3460"/>
                    <a:pt x="6555" y="3166"/>
                  </a:cubicBezTo>
                  <a:lnTo>
                    <a:pt x="5917" y="491"/>
                  </a:lnTo>
                  <a:lnTo>
                    <a:pt x="46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14;p75">
              <a:extLst>
                <a:ext uri="{FF2B5EF4-FFF2-40B4-BE49-F238E27FC236}">
                  <a16:creationId xmlns="" xmlns:a16="http://schemas.microsoft.com/office/drawing/2014/main" id="{8D267D3B-4D9C-4D83-A88E-BC1739CBC06C}"/>
                </a:ext>
              </a:extLst>
            </p:cNvPr>
            <p:cNvSpPr/>
            <p:nvPr/>
          </p:nvSpPr>
          <p:spPr>
            <a:xfrm>
              <a:off x="2586581" y="2887287"/>
              <a:ext cx="112433" cy="46277"/>
            </a:xfrm>
            <a:custGeom>
              <a:avLst/>
              <a:gdLst/>
              <a:ahLst/>
              <a:cxnLst/>
              <a:rect l="l" t="t" r="r" b="b"/>
              <a:pathLst>
                <a:path w="5967" h="2456" extrusionOk="0">
                  <a:moveTo>
                    <a:pt x="1" y="1"/>
                  </a:moveTo>
                  <a:cubicBezTo>
                    <a:pt x="884" y="1768"/>
                    <a:pt x="2726" y="2406"/>
                    <a:pt x="2825" y="2430"/>
                  </a:cubicBezTo>
                  <a:cubicBezTo>
                    <a:pt x="2874" y="2455"/>
                    <a:pt x="2923" y="2455"/>
                    <a:pt x="2972" y="2455"/>
                  </a:cubicBezTo>
                  <a:cubicBezTo>
                    <a:pt x="3021" y="2455"/>
                    <a:pt x="3094" y="2455"/>
                    <a:pt x="3143" y="2430"/>
                  </a:cubicBezTo>
                  <a:cubicBezTo>
                    <a:pt x="3217" y="2406"/>
                    <a:pt x="5083" y="1768"/>
                    <a:pt x="5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15;p75">
              <a:extLst>
                <a:ext uri="{FF2B5EF4-FFF2-40B4-BE49-F238E27FC236}">
                  <a16:creationId xmlns="" xmlns:a16="http://schemas.microsoft.com/office/drawing/2014/main" id="{D4B3D642-3755-4A40-A283-C6B052A376BA}"/>
                </a:ext>
              </a:extLst>
            </p:cNvPr>
            <p:cNvSpPr/>
            <p:nvPr/>
          </p:nvSpPr>
          <p:spPr>
            <a:xfrm>
              <a:off x="2593064" y="2730018"/>
              <a:ext cx="99470" cy="92536"/>
            </a:xfrm>
            <a:custGeom>
              <a:avLst/>
              <a:gdLst/>
              <a:ahLst/>
              <a:cxnLst/>
              <a:rect l="l" t="t" r="r" b="b"/>
              <a:pathLst>
                <a:path w="5279" h="4911" extrusionOk="0">
                  <a:moveTo>
                    <a:pt x="1646" y="1"/>
                  </a:moveTo>
                  <a:cubicBezTo>
                    <a:pt x="1424" y="1"/>
                    <a:pt x="1228" y="148"/>
                    <a:pt x="1179" y="368"/>
                  </a:cubicBezTo>
                  <a:lnTo>
                    <a:pt x="0" y="4910"/>
                  </a:lnTo>
                  <a:lnTo>
                    <a:pt x="5279" y="4910"/>
                  </a:lnTo>
                  <a:lnTo>
                    <a:pt x="4101" y="368"/>
                  </a:lnTo>
                  <a:cubicBezTo>
                    <a:pt x="4026" y="148"/>
                    <a:pt x="3830" y="1"/>
                    <a:pt x="36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16;p75">
              <a:extLst>
                <a:ext uri="{FF2B5EF4-FFF2-40B4-BE49-F238E27FC236}">
                  <a16:creationId xmlns="" xmlns:a16="http://schemas.microsoft.com/office/drawing/2014/main" id="{5F05154E-FC64-4CF0-A1BF-55F760390D00}"/>
                </a:ext>
              </a:extLst>
            </p:cNvPr>
            <p:cNvSpPr/>
            <p:nvPr/>
          </p:nvSpPr>
          <p:spPr>
            <a:xfrm>
              <a:off x="2647635" y="2637024"/>
              <a:ext cx="42132" cy="40285"/>
            </a:xfrm>
            <a:custGeom>
              <a:avLst/>
              <a:gdLst/>
              <a:ahLst/>
              <a:cxnLst/>
              <a:rect l="l" t="t" r="r" b="b"/>
              <a:pathLst>
                <a:path w="2236" h="2138" extrusionOk="0">
                  <a:moveTo>
                    <a:pt x="1704" y="1"/>
                  </a:moveTo>
                  <a:cubicBezTo>
                    <a:pt x="1579" y="1"/>
                    <a:pt x="1450" y="50"/>
                    <a:pt x="1352" y="148"/>
                  </a:cubicBezTo>
                  <a:lnTo>
                    <a:pt x="197" y="1303"/>
                  </a:lnTo>
                  <a:cubicBezTo>
                    <a:pt x="1" y="1499"/>
                    <a:pt x="1" y="1794"/>
                    <a:pt x="197" y="1990"/>
                  </a:cubicBezTo>
                  <a:cubicBezTo>
                    <a:pt x="295" y="2088"/>
                    <a:pt x="424" y="2138"/>
                    <a:pt x="550" y="2138"/>
                  </a:cubicBezTo>
                  <a:cubicBezTo>
                    <a:pt x="676" y="2138"/>
                    <a:pt x="799" y="2088"/>
                    <a:pt x="884" y="1990"/>
                  </a:cubicBezTo>
                  <a:lnTo>
                    <a:pt x="2039" y="836"/>
                  </a:lnTo>
                  <a:cubicBezTo>
                    <a:pt x="2236" y="639"/>
                    <a:pt x="2236" y="321"/>
                    <a:pt x="2039" y="148"/>
                  </a:cubicBezTo>
                  <a:cubicBezTo>
                    <a:pt x="1953" y="50"/>
                    <a:pt x="1830" y="1"/>
                    <a:pt x="1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17;p75">
              <a:extLst>
                <a:ext uri="{FF2B5EF4-FFF2-40B4-BE49-F238E27FC236}">
                  <a16:creationId xmlns="" xmlns:a16="http://schemas.microsoft.com/office/drawing/2014/main" id="{4C0717F6-D947-473D-A3C2-6A03E28E767F}"/>
                </a:ext>
              </a:extLst>
            </p:cNvPr>
            <p:cNvSpPr/>
            <p:nvPr/>
          </p:nvSpPr>
          <p:spPr>
            <a:xfrm>
              <a:off x="2595400" y="2637024"/>
              <a:ext cx="42075" cy="40285"/>
            </a:xfrm>
            <a:custGeom>
              <a:avLst/>
              <a:gdLst/>
              <a:ahLst/>
              <a:cxnLst/>
              <a:rect l="l" t="t" r="r" b="b"/>
              <a:pathLst>
                <a:path w="2233" h="2138" extrusionOk="0">
                  <a:moveTo>
                    <a:pt x="549" y="1"/>
                  </a:moveTo>
                  <a:cubicBezTo>
                    <a:pt x="423" y="1"/>
                    <a:pt x="295" y="50"/>
                    <a:pt x="196" y="148"/>
                  </a:cubicBezTo>
                  <a:cubicBezTo>
                    <a:pt x="0" y="321"/>
                    <a:pt x="0" y="639"/>
                    <a:pt x="196" y="836"/>
                  </a:cubicBezTo>
                  <a:lnTo>
                    <a:pt x="1349" y="1990"/>
                  </a:lnTo>
                  <a:cubicBezTo>
                    <a:pt x="1447" y="2088"/>
                    <a:pt x="1576" y="2138"/>
                    <a:pt x="1702" y="2138"/>
                  </a:cubicBezTo>
                  <a:cubicBezTo>
                    <a:pt x="1828" y="2138"/>
                    <a:pt x="1951" y="2088"/>
                    <a:pt x="2036" y="1990"/>
                  </a:cubicBezTo>
                  <a:cubicBezTo>
                    <a:pt x="2233" y="1794"/>
                    <a:pt x="2233" y="1499"/>
                    <a:pt x="2036" y="1303"/>
                  </a:cubicBezTo>
                  <a:lnTo>
                    <a:pt x="884" y="148"/>
                  </a:lnTo>
                  <a:cubicBezTo>
                    <a:pt x="797" y="50"/>
                    <a:pt x="675" y="1"/>
                    <a:pt x="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18;p75">
              <a:extLst>
                <a:ext uri="{FF2B5EF4-FFF2-40B4-BE49-F238E27FC236}">
                  <a16:creationId xmlns="" xmlns:a16="http://schemas.microsoft.com/office/drawing/2014/main" id="{679D181C-0709-41F8-AA50-319F39186B2F}"/>
                </a:ext>
              </a:extLst>
            </p:cNvPr>
            <p:cNvSpPr/>
            <p:nvPr/>
          </p:nvSpPr>
          <p:spPr>
            <a:xfrm>
              <a:off x="2596324" y="2655529"/>
              <a:ext cx="92517" cy="93007"/>
            </a:xfrm>
            <a:custGeom>
              <a:avLst/>
              <a:gdLst/>
              <a:ahLst/>
              <a:cxnLst/>
              <a:rect l="l" t="t" r="r" b="b"/>
              <a:pathLst>
                <a:path w="4910" h="4936" extrusionOk="0">
                  <a:moveTo>
                    <a:pt x="2455" y="1"/>
                  </a:moveTo>
                  <a:cubicBezTo>
                    <a:pt x="1104" y="1"/>
                    <a:pt x="0" y="1130"/>
                    <a:pt x="0" y="2481"/>
                  </a:cubicBezTo>
                  <a:cubicBezTo>
                    <a:pt x="0" y="3830"/>
                    <a:pt x="1104" y="4936"/>
                    <a:pt x="2455" y="4936"/>
                  </a:cubicBezTo>
                  <a:cubicBezTo>
                    <a:pt x="3804" y="4936"/>
                    <a:pt x="4909" y="3830"/>
                    <a:pt x="4909" y="2481"/>
                  </a:cubicBezTo>
                  <a:cubicBezTo>
                    <a:pt x="4909" y="1130"/>
                    <a:pt x="3804" y="1"/>
                    <a:pt x="2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9;p75">
              <a:extLst>
                <a:ext uri="{FF2B5EF4-FFF2-40B4-BE49-F238E27FC236}">
                  <a16:creationId xmlns="" xmlns:a16="http://schemas.microsoft.com/office/drawing/2014/main" id="{30EBC935-1574-410B-B328-4AD65275181E}"/>
                </a:ext>
              </a:extLst>
            </p:cNvPr>
            <p:cNvSpPr/>
            <p:nvPr/>
          </p:nvSpPr>
          <p:spPr>
            <a:xfrm>
              <a:off x="2484826" y="2711513"/>
              <a:ext cx="315932" cy="185033"/>
            </a:xfrm>
            <a:custGeom>
              <a:avLst/>
              <a:gdLst/>
              <a:ahLst/>
              <a:cxnLst/>
              <a:rect l="l" t="t" r="r" b="b"/>
              <a:pathLst>
                <a:path w="16767" h="9820" extrusionOk="0">
                  <a:moveTo>
                    <a:pt x="8372" y="1"/>
                  </a:moveTo>
                  <a:cubicBezTo>
                    <a:pt x="8297" y="1"/>
                    <a:pt x="8225" y="25"/>
                    <a:pt x="8150" y="50"/>
                  </a:cubicBezTo>
                  <a:lnTo>
                    <a:pt x="5868" y="1252"/>
                  </a:lnTo>
                  <a:lnTo>
                    <a:pt x="5499" y="1939"/>
                  </a:lnTo>
                  <a:lnTo>
                    <a:pt x="4935" y="1743"/>
                  </a:lnTo>
                  <a:lnTo>
                    <a:pt x="1866" y="3339"/>
                  </a:lnTo>
                  <a:cubicBezTo>
                    <a:pt x="737" y="3928"/>
                    <a:pt x="0" y="5107"/>
                    <a:pt x="0" y="6383"/>
                  </a:cubicBezTo>
                  <a:cubicBezTo>
                    <a:pt x="0" y="6554"/>
                    <a:pt x="26" y="6701"/>
                    <a:pt x="50" y="6874"/>
                  </a:cubicBezTo>
                  <a:lnTo>
                    <a:pt x="688" y="7388"/>
                  </a:lnTo>
                  <a:lnTo>
                    <a:pt x="321" y="7830"/>
                  </a:lnTo>
                  <a:cubicBezTo>
                    <a:pt x="884" y="9008"/>
                    <a:pt x="2088" y="9819"/>
                    <a:pt x="3463" y="9819"/>
                  </a:cubicBezTo>
                  <a:cubicBezTo>
                    <a:pt x="4615" y="9819"/>
                    <a:pt x="5623" y="9279"/>
                    <a:pt x="6261" y="8396"/>
                  </a:cubicBezTo>
                  <a:lnTo>
                    <a:pt x="6064" y="7807"/>
                  </a:lnTo>
                  <a:lnTo>
                    <a:pt x="6752" y="7388"/>
                  </a:lnTo>
                  <a:lnTo>
                    <a:pt x="7586" y="4737"/>
                  </a:lnTo>
                  <a:lnTo>
                    <a:pt x="7243" y="4197"/>
                  </a:lnTo>
                  <a:lnTo>
                    <a:pt x="7855" y="3805"/>
                  </a:lnTo>
                  <a:lnTo>
                    <a:pt x="8372" y="2161"/>
                  </a:lnTo>
                  <a:lnTo>
                    <a:pt x="8886" y="3805"/>
                  </a:lnTo>
                  <a:lnTo>
                    <a:pt x="9524" y="4296"/>
                  </a:lnTo>
                  <a:lnTo>
                    <a:pt x="9181" y="4737"/>
                  </a:lnTo>
                  <a:lnTo>
                    <a:pt x="9992" y="7365"/>
                  </a:lnTo>
                  <a:lnTo>
                    <a:pt x="10752" y="7905"/>
                  </a:lnTo>
                  <a:lnTo>
                    <a:pt x="10506" y="8396"/>
                  </a:lnTo>
                  <a:cubicBezTo>
                    <a:pt x="11145" y="9279"/>
                    <a:pt x="12152" y="9819"/>
                    <a:pt x="13281" y="9819"/>
                  </a:cubicBezTo>
                  <a:cubicBezTo>
                    <a:pt x="14656" y="9819"/>
                    <a:pt x="15883" y="9008"/>
                    <a:pt x="16423" y="7830"/>
                  </a:cubicBezTo>
                  <a:lnTo>
                    <a:pt x="16054" y="7388"/>
                  </a:lnTo>
                  <a:lnTo>
                    <a:pt x="16718" y="6874"/>
                  </a:lnTo>
                  <a:cubicBezTo>
                    <a:pt x="16741" y="6701"/>
                    <a:pt x="16767" y="6554"/>
                    <a:pt x="16767" y="6383"/>
                  </a:cubicBezTo>
                  <a:cubicBezTo>
                    <a:pt x="16767" y="5107"/>
                    <a:pt x="16054" y="3928"/>
                    <a:pt x="14901" y="3339"/>
                  </a:cubicBezTo>
                  <a:lnTo>
                    <a:pt x="11832" y="1743"/>
                  </a:lnTo>
                  <a:lnTo>
                    <a:pt x="11317" y="1965"/>
                  </a:lnTo>
                  <a:lnTo>
                    <a:pt x="10876" y="1252"/>
                  </a:lnTo>
                  <a:lnTo>
                    <a:pt x="8592" y="50"/>
                  </a:lnTo>
                  <a:cubicBezTo>
                    <a:pt x="8519" y="25"/>
                    <a:pt x="8444" y="1"/>
                    <a:pt x="83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0;p75">
              <a:extLst>
                <a:ext uri="{FF2B5EF4-FFF2-40B4-BE49-F238E27FC236}">
                  <a16:creationId xmlns="" xmlns:a16="http://schemas.microsoft.com/office/drawing/2014/main" id="{9FDB0646-85E1-4117-9D2D-5B0C33392654}"/>
                </a:ext>
              </a:extLst>
            </p:cNvPr>
            <p:cNvSpPr/>
            <p:nvPr/>
          </p:nvSpPr>
          <p:spPr>
            <a:xfrm>
              <a:off x="2642566" y="2711513"/>
              <a:ext cx="158202" cy="185033"/>
            </a:xfrm>
            <a:custGeom>
              <a:avLst/>
              <a:gdLst/>
              <a:ahLst/>
              <a:cxnLst/>
              <a:rect l="l" t="t" r="r" b="b"/>
              <a:pathLst>
                <a:path w="8396" h="9820" extrusionOk="0">
                  <a:moveTo>
                    <a:pt x="1" y="1"/>
                  </a:moveTo>
                  <a:lnTo>
                    <a:pt x="1" y="2161"/>
                  </a:lnTo>
                  <a:lnTo>
                    <a:pt x="515" y="3805"/>
                  </a:lnTo>
                  <a:lnTo>
                    <a:pt x="1153" y="4296"/>
                  </a:lnTo>
                  <a:lnTo>
                    <a:pt x="810" y="4737"/>
                  </a:lnTo>
                  <a:lnTo>
                    <a:pt x="1621" y="7365"/>
                  </a:lnTo>
                  <a:lnTo>
                    <a:pt x="2381" y="7905"/>
                  </a:lnTo>
                  <a:lnTo>
                    <a:pt x="2135" y="8396"/>
                  </a:lnTo>
                  <a:cubicBezTo>
                    <a:pt x="2774" y="9279"/>
                    <a:pt x="3781" y="9819"/>
                    <a:pt x="4910" y="9819"/>
                  </a:cubicBezTo>
                  <a:cubicBezTo>
                    <a:pt x="6285" y="9819"/>
                    <a:pt x="7512" y="9008"/>
                    <a:pt x="8052" y="7830"/>
                  </a:cubicBezTo>
                  <a:lnTo>
                    <a:pt x="7683" y="7388"/>
                  </a:lnTo>
                  <a:lnTo>
                    <a:pt x="8347" y="6874"/>
                  </a:lnTo>
                  <a:cubicBezTo>
                    <a:pt x="8370" y="6701"/>
                    <a:pt x="8396" y="6554"/>
                    <a:pt x="8396" y="6383"/>
                  </a:cubicBezTo>
                  <a:cubicBezTo>
                    <a:pt x="8396" y="5107"/>
                    <a:pt x="7683" y="3928"/>
                    <a:pt x="6530" y="3339"/>
                  </a:cubicBezTo>
                  <a:lnTo>
                    <a:pt x="3461" y="1743"/>
                  </a:lnTo>
                  <a:lnTo>
                    <a:pt x="2946" y="1965"/>
                  </a:lnTo>
                  <a:lnTo>
                    <a:pt x="2505" y="1252"/>
                  </a:lnTo>
                  <a:lnTo>
                    <a:pt x="221" y="50"/>
                  </a:lnTo>
                  <a:cubicBezTo>
                    <a:pt x="148" y="25"/>
                    <a:pt x="73"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21;p75">
              <a:extLst>
                <a:ext uri="{FF2B5EF4-FFF2-40B4-BE49-F238E27FC236}">
                  <a16:creationId xmlns="" xmlns:a16="http://schemas.microsoft.com/office/drawing/2014/main" id="{5CBAD8D4-3334-4FFD-9CD6-E23666995AEB}"/>
                </a:ext>
              </a:extLst>
            </p:cNvPr>
            <p:cNvSpPr/>
            <p:nvPr/>
          </p:nvSpPr>
          <p:spPr>
            <a:xfrm>
              <a:off x="2652270" y="2735087"/>
              <a:ext cx="147574" cy="134630"/>
            </a:xfrm>
            <a:custGeom>
              <a:avLst/>
              <a:gdLst/>
              <a:ahLst/>
              <a:cxnLst/>
              <a:rect l="l" t="t" r="r" b="b"/>
              <a:pathLst>
                <a:path w="7832" h="7145" extrusionOk="0">
                  <a:moveTo>
                    <a:pt x="1990" y="1"/>
                  </a:moveTo>
                  <a:cubicBezTo>
                    <a:pt x="1940" y="541"/>
                    <a:pt x="1940" y="1081"/>
                    <a:pt x="2013" y="1621"/>
                  </a:cubicBezTo>
                  <a:cubicBezTo>
                    <a:pt x="1424" y="2088"/>
                    <a:pt x="737" y="2406"/>
                    <a:pt x="0" y="2554"/>
                  </a:cubicBezTo>
                  <a:lnTo>
                    <a:pt x="295" y="3486"/>
                  </a:lnTo>
                  <a:cubicBezTo>
                    <a:pt x="1008" y="3339"/>
                    <a:pt x="1669" y="3045"/>
                    <a:pt x="2284" y="2652"/>
                  </a:cubicBezTo>
                  <a:cubicBezTo>
                    <a:pt x="2480" y="3241"/>
                    <a:pt x="2799" y="3806"/>
                    <a:pt x="3191" y="4321"/>
                  </a:cubicBezTo>
                  <a:cubicBezTo>
                    <a:pt x="2357" y="4739"/>
                    <a:pt x="1646" y="5377"/>
                    <a:pt x="1106" y="6114"/>
                  </a:cubicBezTo>
                  <a:cubicBezTo>
                    <a:pt x="1179" y="6310"/>
                    <a:pt x="1253" y="6654"/>
                    <a:pt x="1620" y="7145"/>
                  </a:cubicBezTo>
                  <a:cubicBezTo>
                    <a:pt x="2137" y="6236"/>
                    <a:pt x="2922" y="5499"/>
                    <a:pt x="3904" y="5083"/>
                  </a:cubicBezTo>
                  <a:cubicBezTo>
                    <a:pt x="4910" y="5990"/>
                    <a:pt x="6212" y="6507"/>
                    <a:pt x="7537" y="6579"/>
                  </a:cubicBezTo>
                  <a:cubicBezTo>
                    <a:pt x="7684" y="6285"/>
                    <a:pt x="7782" y="5941"/>
                    <a:pt x="7832" y="5623"/>
                  </a:cubicBezTo>
                  <a:cubicBezTo>
                    <a:pt x="6604" y="5597"/>
                    <a:pt x="5400" y="5156"/>
                    <a:pt x="4493" y="4321"/>
                  </a:cubicBezTo>
                  <a:cubicBezTo>
                    <a:pt x="3437" y="3316"/>
                    <a:pt x="2873" y="1941"/>
                    <a:pt x="2946" y="492"/>
                  </a:cubicBezTo>
                  <a:lnTo>
                    <a:pt x="19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22;p75">
              <a:extLst>
                <a:ext uri="{FF2B5EF4-FFF2-40B4-BE49-F238E27FC236}">
                  <a16:creationId xmlns="" xmlns:a16="http://schemas.microsoft.com/office/drawing/2014/main" id="{4F29606E-D010-409D-8698-E7F569EF3F31}"/>
                </a:ext>
              </a:extLst>
            </p:cNvPr>
            <p:cNvSpPr/>
            <p:nvPr/>
          </p:nvSpPr>
          <p:spPr>
            <a:xfrm>
              <a:off x="2485749" y="2735087"/>
              <a:ext cx="147103" cy="134630"/>
            </a:xfrm>
            <a:custGeom>
              <a:avLst/>
              <a:gdLst/>
              <a:ahLst/>
              <a:cxnLst/>
              <a:rect l="l" t="t" r="r" b="b"/>
              <a:pathLst>
                <a:path w="7807" h="7145" extrusionOk="0">
                  <a:moveTo>
                    <a:pt x="5819" y="1"/>
                  </a:moveTo>
                  <a:lnTo>
                    <a:pt x="4886" y="492"/>
                  </a:lnTo>
                  <a:cubicBezTo>
                    <a:pt x="4935" y="1965"/>
                    <a:pt x="4370" y="3388"/>
                    <a:pt x="3241" y="4370"/>
                  </a:cubicBezTo>
                  <a:cubicBezTo>
                    <a:pt x="2357" y="5181"/>
                    <a:pt x="1179" y="5597"/>
                    <a:pt x="1" y="5623"/>
                  </a:cubicBezTo>
                  <a:cubicBezTo>
                    <a:pt x="50" y="5941"/>
                    <a:pt x="148" y="6285"/>
                    <a:pt x="272" y="6579"/>
                  </a:cubicBezTo>
                  <a:cubicBezTo>
                    <a:pt x="1621" y="6507"/>
                    <a:pt x="2923" y="5990"/>
                    <a:pt x="3954" y="5083"/>
                  </a:cubicBezTo>
                  <a:cubicBezTo>
                    <a:pt x="4910" y="5499"/>
                    <a:pt x="5695" y="6236"/>
                    <a:pt x="6212" y="7145"/>
                  </a:cubicBezTo>
                  <a:cubicBezTo>
                    <a:pt x="6555" y="6654"/>
                    <a:pt x="6677" y="6236"/>
                    <a:pt x="6703" y="6137"/>
                  </a:cubicBezTo>
                  <a:cubicBezTo>
                    <a:pt x="6163" y="5377"/>
                    <a:pt x="5475" y="4739"/>
                    <a:pt x="4641" y="4321"/>
                  </a:cubicBezTo>
                  <a:cubicBezTo>
                    <a:pt x="5034" y="3806"/>
                    <a:pt x="5328" y="3241"/>
                    <a:pt x="5548" y="2652"/>
                  </a:cubicBezTo>
                  <a:cubicBezTo>
                    <a:pt x="6137" y="3070"/>
                    <a:pt x="6824" y="3339"/>
                    <a:pt x="7537" y="3486"/>
                  </a:cubicBezTo>
                  <a:lnTo>
                    <a:pt x="7806" y="2554"/>
                  </a:lnTo>
                  <a:cubicBezTo>
                    <a:pt x="7070" y="2406"/>
                    <a:pt x="6383" y="2088"/>
                    <a:pt x="5794" y="1621"/>
                  </a:cubicBezTo>
                  <a:cubicBezTo>
                    <a:pt x="5868" y="1106"/>
                    <a:pt x="5868" y="541"/>
                    <a:pt x="58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36"/>
          <p:cNvSpPr/>
          <p:nvPr/>
        </p:nvSpPr>
        <p:spPr>
          <a:xfrm rot="7207797">
            <a:off x="2171249" y="-193799"/>
            <a:ext cx="4759684" cy="5830096"/>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txBox="1">
            <a:spLocks noGrp="1"/>
          </p:cNvSpPr>
          <p:nvPr>
            <p:ph type="title"/>
          </p:nvPr>
        </p:nvSpPr>
        <p:spPr>
          <a:xfrm>
            <a:off x="856214" y="1858200"/>
            <a:ext cx="7431572" cy="142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8800" dirty="0">
                <a:solidFill>
                  <a:srgbClr val="FFFF00"/>
                </a:solidFill>
                <a:latin typeface="#9Slide05 Lobster" panose="02000506000000020003" pitchFamily="2" charset="0"/>
              </a:rPr>
              <a:t>KHỞI ĐỘNG</a:t>
            </a:r>
            <a:endParaRPr sz="8800" dirty="0">
              <a:solidFill>
                <a:srgbClr val="FFFF00"/>
              </a:solidFill>
              <a:latin typeface="#9Slide05 Lobster" panose="02000506000000020003" pitchFamily="2" charset="0"/>
            </a:endParaRPr>
          </a:p>
        </p:txBody>
      </p:sp>
      <p:grpSp>
        <p:nvGrpSpPr>
          <p:cNvPr id="807" name="Google Shape;807;p36"/>
          <p:cNvGrpSpPr/>
          <p:nvPr/>
        </p:nvGrpSpPr>
        <p:grpSpPr>
          <a:xfrm>
            <a:off x="-102666" y="3046435"/>
            <a:ext cx="1875942" cy="2097065"/>
            <a:chOff x="-751609" y="1986971"/>
            <a:chExt cx="3107910" cy="3357190"/>
          </a:xfrm>
        </p:grpSpPr>
        <p:sp>
          <p:nvSpPr>
            <p:cNvPr id="808" name="Google Shape;808;p36"/>
            <p:cNvSpPr/>
            <p:nvPr/>
          </p:nvSpPr>
          <p:spPr>
            <a:xfrm>
              <a:off x="-751609" y="3520914"/>
              <a:ext cx="3019550" cy="1823247"/>
            </a:xfrm>
            <a:custGeom>
              <a:avLst/>
              <a:gdLst/>
              <a:ahLst/>
              <a:cxnLst/>
              <a:rect l="l" t="t" r="r" b="b"/>
              <a:pathLst>
                <a:path w="58099" h="35081" extrusionOk="0">
                  <a:moveTo>
                    <a:pt x="57149" y="1"/>
                  </a:moveTo>
                  <a:cubicBezTo>
                    <a:pt x="55990" y="1"/>
                    <a:pt x="49593" y="5927"/>
                    <a:pt x="40159" y="10720"/>
                  </a:cubicBezTo>
                  <a:cubicBezTo>
                    <a:pt x="30431" y="15662"/>
                    <a:pt x="1" y="31655"/>
                    <a:pt x="1" y="31655"/>
                  </a:cubicBezTo>
                  <a:cubicBezTo>
                    <a:pt x="545" y="32939"/>
                    <a:pt x="1402" y="34029"/>
                    <a:pt x="2491" y="34885"/>
                  </a:cubicBezTo>
                  <a:cubicBezTo>
                    <a:pt x="2683" y="35019"/>
                    <a:pt x="2891" y="35080"/>
                    <a:pt x="3118" y="35080"/>
                  </a:cubicBezTo>
                  <a:cubicBezTo>
                    <a:pt x="4865" y="35080"/>
                    <a:pt x="7690" y="31435"/>
                    <a:pt x="12375" y="29437"/>
                  </a:cubicBezTo>
                  <a:cubicBezTo>
                    <a:pt x="17667" y="27180"/>
                    <a:pt x="30120" y="22199"/>
                    <a:pt x="35217" y="20098"/>
                  </a:cubicBezTo>
                  <a:cubicBezTo>
                    <a:pt x="40354" y="17997"/>
                    <a:pt x="58099" y="447"/>
                    <a:pt x="57243" y="18"/>
                  </a:cubicBezTo>
                  <a:cubicBezTo>
                    <a:pt x="57217" y="7"/>
                    <a:pt x="57185" y="1"/>
                    <a:pt x="57149"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1974614" y="3000054"/>
              <a:ext cx="256692" cy="607662"/>
            </a:xfrm>
            <a:custGeom>
              <a:avLst/>
              <a:gdLst/>
              <a:ahLst/>
              <a:cxnLst/>
              <a:rect l="l" t="t" r="r" b="b"/>
              <a:pathLst>
                <a:path w="4939" h="11692" extrusionOk="0">
                  <a:moveTo>
                    <a:pt x="2724" y="1"/>
                  </a:moveTo>
                  <a:lnTo>
                    <a:pt x="2724" y="1"/>
                  </a:lnTo>
                  <a:cubicBezTo>
                    <a:pt x="389" y="3425"/>
                    <a:pt x="0" y="7861"/>
                    <a:pt x="1790" y="11675"/>
                  </a:cubicBezTo>
                  <a:cubicBezTo>
                    <a:pt x="1796" y="11686"/>
                    <a:pt x="1805" y="11691"/>
                    <a:pt x="1817" y="11691"/>
                  </a:cubicBezTo>
                  <a:cubicBezTo>
                    <a:pt x="2157" y="11691"/>
                    <a:pt x="4939" y="7620"/>
                    <a:pt x="27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6"/>
            <p:cNvSpPr/>
            <p:nvPr/>
          </p:nvSpPr>
          <p:spPr>
            <a:xfrm>
              <a:off x="1919732" y="3785293"/>
              <a:ext cx="436569" cy="125618"/>
            </a:xfrm>
            <a:custGeom>
              <a:avLst/>
              <a:gdLst/>
              <a:ahLst/>
              <a:cxnLst/>
              <a:rect l="l" t="t" r="r" b="b"/>
              <a:pathLst>
                <a:path w="8400" h="2417" extrusionOk="0">
                  <a:moveTo>
                    <a:pt x="4909" y="1"/>
                  </a:moveTo>
                  <a:cubicBezTo>
                    <a:pt x="3779" y="1"/>
                    <a:pt x="2314" y="252"/>
                    <a:pt x="434" y="963"/>
                  </a:cubicBezTo>
                  <a:cubicBezTo>
                    <a:pt x="1" y="1125"/>
                    <a:pt x="1769" y="2416"/>
                    <a:pt x="4443" y="2416"/>
                  </a:cubicBezTo>
                  <a:cubicBezTo>
                    <a:pt x="5615" y="2416"/>
                    <a:pt x="6961" y="2169"/>
                    <a:pt x="8372" y="1469"/>
                  </a:cubicBezTo>
                  <a:cubicBezTo>
                    <a:pt x="8399" y="1442"/>
                    <a:pt x="7614" y="1"/>
                    <a:pt x="49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6"/>
            <p:cNvSpPr/>
            <p:nvPr/>
          </p:nvSpPr>
          <p:spPr>
            <a:xfrm>
              <a:off x="122606" y="4793179"/>
              <a:ext cx="1006707" cy="445612"/>
            </a:xfrm>
            <a:custGeom>
              <a:avLst/>
              <a:gdLst/>
              <a:ahLst/>
              <a:cxnLst/>
              <a:rect l="l" t="t" r="r" b="b"/>
              <a:pathLst>
                <a:path w="19370" h="8574" extrusionOk="0">
                  <a:moveTo>
                    <a:pt x="7535" y="0"/>
                  </a:moveTo>
                  <a:cubicBezTo>
                    <a:pt x="3301" y="0"/>
                    <a:pt x="1" y="2028"/>
                    <a:pt x="185" y="2233"/>
                  </a:cubicBezTo>
                  <a:cubicBezTo>
                    <a:pt x="5131" y="7389"/>
                    <a:pt x="10338" y="8573"/>
                    <a:pt x="14078" y="8573"/>
                  </a:cubicBezTo>
                  <a:cubicBezTo>
                    <a:pt x="17253" y="8573"/>
                    <a:pt x="19369" y="7720"/>
                    <a:pt x="19369" y="7720"/>
                  </a:cubicBezTo>
                  <a:cubicBezTo>
                    <a:pt x="15906" y="1640"/>
                    <a:pt x="11343" y="0"/>
                    <a:pt x="7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129674" y="4895719"/>
              <a:ext cx="983424" cy="329038"/>
            </a:xfrm>
            <a:custGeom>
              <a:avLst/>
              <a:gdLst/>
              <a:ahLst/>
              <a:cxnLst/>
              <a:rect l="l" t="t" r="r" b="b"/>
              <a:pathLst>
                <a:path w="18922" h="6331" extrusionOk="0">
                  <a:moveTo>
                    <a:pt x="272" y="1"/>
                  </a:moveTo>
                  <a:cubicBezTo>
                    <a:pt x="115" y="1"/>
                    <a:pt x="1" y="239"/>
                    <a:pt x="166" y="338"/>
                  </a:cubicBezTo>
                  <a:cubicBezTo>
                    <a:pt x="3006" y="1934"/>
                    <a:pt x="5847" y="3529"/>
                    <a:pt x="8921" y="4657"/>
                  </a:cubicBezTo>
                  <a:cubicBezTo>
                    <a:pt x="12073" y="5825"/>
                    <a:pt x="15342" y="6175"/>
                    <a:pt x="18689" y="6331"/>
                  </a:cubicBezTo>
                  <a:cubicBezTo>
                    <a:pt x="18922" y="6331"/>
                    <a:pt x="18922" y="5981"/>
                    <a:pt x="18689" y="5942"/>
                  </a:cubicBezTo>
                  <a:cubicBezTo>
                    <a:pt x="15342" y="5786"/>
                    <a:pt x="12151" y="5475"/>
                    <a:pt x="8999" y="4307"/>
                  </a:cubicBezTo>
                  <a:cubicBezTo>
                    <a:pt x="6003" y="3179"/>
                    <a:pt x="3162" y="1583"/>
                    <a:pt x="360" y="27"/>
                  </a:cubicBezTo>
                  <a:cubicBezTo>
                    <a:pt x="330" y="9"/>
                    <a:pt x="301" y="1"/>
                    <a:pt x="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130194" y="4888859"/>
              <a:ext cx="961491" cy="332468"/>
            </a:xfrm>
            <a:custGeom>
              <a:avLst/>
              <a:gdLst/>
              <a:ahLst/>
              <a:cxnLst/>
              <a:rect l="l" t="t" r="r" b="b"/>
              <a:pathLst>
                <a:path w="18500" h="6397" extrusionOk="0">
                  <a:moveTo>
                    <a:pt x="708" y="0"/>
                  </a:moveTo>
                  <a:cubicBezTo>
                    <a:pt x="550" y="0"/>
                    <a:pt x="392" y="1"/>
                    <a:pt x="234" y="3"/>
                  </a:cubicBezTo>
                  <a:cubicBezTo>
                    <a:pt x="0" y="3"/>
                    <a:pt x="0" y="392"/>
                    <a:pt x="234" y="392"/>
                  </a:cubicBezTo>
                  <a:cubicBezTo>
                    <a:pt x="500" y="386"/>
                    <a:pt x="767" y="383"/>
                    <a:pt x="1034" y="383"/>
                  </a:cubicBezTo>
                  <a:cubicBezTo>
                    <a:pt x="4123" y="383"/>
                    <a:pt x="7252" y="815"/>
                    <a:pt x="10118" y="2104"/>
                  </a:cubicBezTo>
                  <a:cubicBezTo>
                    <a:pt x="12880" y="3350"/>
                    <a:pt x="15293" y="5334"/>
                    <a:pt x="18173" y="6385"/>
                  </a:cubicBezTo>
                  <a:cubicBezTo>
                    <a:pt x="18196" y="6393"/>
                    <a:pt x="18218" y="6396"/>
                    <a:pt x="18238" y="6396"/>
                  </a:cubicBezTo>
                  <a:cubicBezTo>
                    <a:pt x="18426" y="6396"/>
                    <a:pt x="18500" y="6105"/>
                    <a:pt x="18289" y="6035"/>
                  </a:cubicBezTo>
                  <a:cubicBezTo>
                    <a:pt x="15254" y="4945"/>
                    <a:pt x="12803" y="2805"/>
                    <a:pt x="9845" y="1599"/>
                  </a:cubicBezTo>
                  <a:cubicBezTo>
                    <a:pt x="6957" y="377"/>
                    <a:pt x="3822" y="0"/>
                    <a:pt x="7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158674" y="4842448"/>
              <a:ext cx="960504" cy="367653"/>
            </a:xfrm>
            <a:custGeom>
              <a:avLst/>
              <a:gdLst/>
              <a:ahLst/>
              <a:cxnLst/>
              <a:rect l="l" t="t" r="r" b="b"/>
              <a:pathLst>
                <a:path w="18481" h="7074" extrusionOk="0">
                  <a:moveTo>
                    <a:pt x="6937" y="1"/>
                  </a:moveTo>
                  <a:cubicBezTo>
                    <a:pt x="6660" y="1"/>
                    <a:pt x="6383" y="14"/>
                    <a:pt x="6106" y="40"/>
                  </a:cubicBezTo>
                  <a:cubicBezTo>
                    <a:pt x="4161" y="118"/>
                    <a:pt x="2215" y="390"/>
                    <a:pt x="269" y="585"/>
                  </a:cubicBezTo>
                  <a:cubicBezTo>
                    <a:pt x="47" y="585"/>
                    <a:pt x="1" y="938"/>
                    <a:pt x="232" y="938"/>
                  </a:cubicBezTo>
                  <a:cubicBezTo>
                    <a:pt x="244" y="938"/>
                    <a:pt x="256" y="937"/>
                    <a:pt x="269" y="935"/>
                  </a:cubicBezTo>
                  <a:cubicBezTo>
                    <a:pt x="1981" y="740"/>
                    <a:pt x="3694" y="546"/>
                    <a:pt x="5406" y="429"/>
                  </a:cubicBezTo>
                  <a:cubicBezTo>
                    <a:pt x="5848" y="370"/>
                    <a:pt x="6291" y="341"/>
                    <a:pt x="6731" y="341"/>
                  </a:cubicBezTo>
                  <a:cubicBezTo>
                    <a:pt x="8034" y="341"/>
                    <a:pt x="9321" y="596"/>
                    <a:pt x="10542" y="1091"/>
                  </a:cubicBezTo>
                  <a:cubicBezTo>
                    <a:pt x="12021" y="1791"/>
                    <a:pt x="13383" y="2686"/>
                    <a:pt x="14628" y="3776"/>
                  </a:cubicBezTo>
                  <a:cubicBezTo>
                    <a:pt x="15212" y="4243"/>
                    <a:pt x="15796" y="4749"/>
                    <a:pt x="16379" y="5254"/>
                  </a:cubicBezTo>
                  <a:cubicBezTo>
                    <a:pt x="16691" y="5527"/>
                    <a:pt x="16963" y="5799"/>
                    <a:pt x="17274" y="6072"/>
                  </a:cubicBezTo>
                  <a:lnTo>
                    <a:pt x="17741" y="6539"/>
                  </a:lnTo>
                  <a:cubicBezTo>
                    <a:pt x="17776" y="6556"/>
                    <a:pt x="17904" y="6666"/>
                    <a:pt x="18035" y="6763"/>
                  </a:cubicBezTo>
                  <a:lnTo>
                    <a:pt x="18035" y="6763"/>
                  </a:lnTo>
                  <a:cubicBezTo>
                    <a:pt x="18022" y="6788"/>
                    <a:pt x="18014" y="6817"/>
                    <a:pt x="18014" y="6850"/>
                  </a:cubicBezTo>
                  <a:lnTo>
                    <a:pt x="18014" y="6889"/>
                  </a:lnTo>
                  <a:cubicBezTo>
                    <a:pt x="18014" y="6928"/>
                    <a:pt x="18053" y="7006"/>
                    <a:pt x="18092" y="7044"/>
                  </a:cubicBezTo>
                  <a:cubicBezTo>
                    <a:pt x="18150" y="7064"/>
                    <a:pt x="18199" y="7074"/>
                    <a:pt x="18247" y="7074"/>
                  </a:cubicBezTo>
                  <a:cubicBezTo>
                    <a:pt x="18296" y="7074"/>
                    <a:pt x="18345" y="7064"/>
                    <a:pt x="18403" y="7044"/>
                  </a:cubicBezTo>
                  <a:cubicBezTo>
                    <a:pt x="18442" y="7006"/>
                    <a:pt x="18481" y="6928"/>
                    <a:pt x="18481" y="6889"/>
                  </a:cubicBezTo>
                  <a:cubicBezTo>
                    <a:pt x="18442" y="6655"/>
                    <a:pt x="18364" y="6577"/>
                    <a:pt x="18169" y="6422"/>
                  </a:cubicBezTo>
                  <a:cubicBezTo>
                    <a:pt x="17858" y="6111"/>
                    <a:pt x="17469" y="5799"/>
                    <a:pt x="17119" y="5449"/>
                  </a:cubicBezTo>
                  <a:cubicBezTo>
                    <a:pt x="16457" y="4865"/>
                    <a:pt x="15796" y="4282"/>
                    <a:pt x="15134" y="3737"/>
                  </a:cubicBezTo>
                  <a:cubicBezTo>
                    <a:pt x="13850" y="2608"/>
                    <a:pt x="12449" y="1635"/>
                    <a:pt x="10932" y="896"/>
                  </a:cubicBezTo>
                  <a:cubicBezTo>
                    <a:pt x="9670" y="314"/>
                    <a:pt x="8302" y="1"/>
                    <a:pt x="6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6"/>
            <p:cNvSpPr/>
            <p:nvPr/>
          </p:nvSpPr>
          <p:spPr>
            <a:xfrm>
              <a:off x="2025183" y="3011072"/>
              <a:ext cx="85339" cy="588952"/>
            </a:xfrm>
            <a:custGeom>
              <a:avLst/>
              <a:gdLst/>
              <a:ahLst/>
              <a:cxnLst/>
              <a:rect l="l" t="t" r="r" b="b"/>
              <a:pathLst>
                <a:path w="1642" h="11332" extrusionOk="0">
                  <a:moveTo>
                    <a:pt x="1428" y="1"/>
                  </a:moveTo>
                  <a:cubicBezTo>
                    <a:pt x="1353" y="1"/>
                    <a:pt x="1277" y="44"/>
                    <a:pt x="1245" y="139"/>
                  </a:cubicBezTo>
                  <a:cubicBezTo>
                    <a:pt x="195" y="3719"/>
                    <a:pt x="0" y="7533"/>
                    <a:pt x="662" y="11190"/>
                  </a:cubicBezTo>
                  <a:cubicBezTo>
                    <a:pt x="678" y="11288"/>
                    <a:pt x="749" y="11331"/>
                    <a:pt x="823" y="11331"/>
                  </a:cubicBezTo>
                  <a:cubicBezTo>
                    <a:pt x="926" y="11331"/>
                    <a:pt x="1034" y="11248"/>
                    <a:pt x="1012" y="11113"/>
                  </a:cubicBezTo>
                  <a:cubicBezTo>
                    <a:pt x="350" y="7494"/>
                    <a:pt x="545" y="3758"/>
                    <a:pt x="1595" y="256"/>
                  </a:cubicBezTo>
                  <a:cubicBezTo>
                    <a:pt x="1642" y="94"/>
                    <a:pt x="1537" y="1"/>
                    <a:pt x="1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6"/>
            <p:cNvSpPr/>
            <p:nvPr/>
          </p:nvSpPr>
          <p:spPr>
            <a:xfrm>
              <a:off x="2083807" y="3006395"/>
              <a:ext cx="42514" cy="595397"/>
            </a:xfrm>
            <a:custGeom>
              <a:avLst/>
              <a:gdLst/>
              <a:ahLst/>
              <a:cxnLst/>
              <a:rect l="l" t="t" r="r" b="b"/>
              <a:pathLst>
                <a:path w="818" h="11456" extrusionOk="0">
                  <a:moveTo>
                    <a:pt x="462" y="0"/>
                  </a:moveTo>
                  <a:cubicBezTo>
                    <a:pt x="373" y="0"/>
                    <a:pt x="293" y="59"/>
                    <a:pt x="312" y="190"/>
                  </a:cubicBezTo>
                  <a:lnTo>
                    <a:pt x="273" y="190"/>
                  </a:lnTo>
                  <a:cubicBezTo>
                    <a:pt x="429" y="3887"/>
                    <a:pt x="351" y="7584"/>
                    <a:pt x="1" y="11280"/>
                  </a:cubicBezTo>
                  <a:cubicBezTo>
                    <a:pt x="1" y="11397"/>
                    <a:pt x="88" y="11456"/>
                    <a:pt x="176" y="11456"/>
                  </a:cubicBezTo>
                  <a:cubicBezTo>
                    <a:pt x="263" y="11456"/>
                    <a:pt x="351" y="11397"/>
                    <a:pt x="351" y="11280"/>
                  </a:cubicBezTo>
                  <a:cubicBezTo>
                    <a:pt x="740" y="7584"/>
                    <a:pt x="818" y="3887"/>
                    <a:pt x="662" y="190"/>
                  </a:cubicBezTo>
                  <a:cubicBezTo>
                    <a:pt x="662" y="69"/>
                    <a:pt x="557"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6"/>
            <p:cNvSpPr/>
            <p:nvPr/>
          </p:nvSpPr>
          <p:spPr>
            <a:xfrm>
              <a:off x="1930750" y="3812527"/>
              <a:ext cx="422900" cy="51765"/>
            </a:xfrm>
            <a:custGeom>
              <a:avLst/>
              <a:gdLst/>
              <a:ahLst/>
              <a:cxnLst/>
              <a:rect l="l" t="t" r="r" b="b"/>
              <a:pathLst>
                <a:path w="8137" h="996" extrusionOk="0">
                  <a:moveTo>
                    <a:pt x="4231" y="1"/>
                  </a:moveTo>
                  <a:cubicBezTo>
                    <a:pt x="2895" y="1"/>
                    <a:pt x="1543" y="181"/>
                    <a:pt x="222" y="361"/>
                  </a:cubicBezTo>
                  <a:cubicBezTo>
                    <a:pt x="0" y="398"/>
                    <a:pt x="94" y="714"/>
                    <a:pt x="303" y="714"/>
                  </a:cubicBezTo>
                  <a:cubicBezTo>
                    <a:pt x="314" y="714"/>
                    <a:pt x="326" y="714"/>
                    <a:pt x="338" y="711"/>
                  </a:cubicBezTo>
                  <a:cubicBezTo>
                    <a:pt x="1602" y="534"/>
                    <a:pt x="2896" y="366"/>
                    <a:pt x="4180" y="366"/>
                  </a:cubicBezTo>
                  <a:cubicBezTo>
                    <a:pt x="5425" y="366"/>
                    <a:pt x="6660" y="524"/>
                    <a:pt x="7849" y="984"/>
                  </a:cubicBezTo>
                  <a:cubicBezTo>
                    <a:pt x="7868" y="992"/>
                    <a:pt x="7886" y="995"/>
                    <a:pt x="7904" y="995"/>
                  </a:cubicBezTo>
                  <a:cubicBezTo>
                    <a:pt x="8063" y="995"/>
                    <a:pt x="8137" y="704"/>
                    <a:pt x="7926" y="634"/>
                  </a:cubicBezTo>
                  <a:cubicBezTo>
                    <a:pt x="6736" y="161"/>
                    <a:pt x="5491" y="1"/>
                    <a:pt x="4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6"/>
            <p:cNvSpPr/>
            <p:nvPr/>
          </p:nvSpPr>
          <p:spPr>
            <a:xfrm>
              <a:off x="1934804" y="3831132"/>
              <a:ext cx="404710" cy="56390"/>
            </a:xfrm>
            <a:custGeom>
              <a:avLst/>
              <a:gdLst/>
              <a:ahLst/>
              <a:cxnLst/>
              <a:rect l="l" t="t" r="r" b="b"/>
              <a:pathLst>
                <a:path w="7787" h="1085" extrusionOk="0">
                  <a:moveTo>
                    <a:pt x="302" y="0"/>
                  </a:moveTo>
                  <a:cubicBezTo>
                    <a:pt x="93" y="0"/>
                    <a:pt x="0" y="317"/>
                    <a:pt x="221" y="353"/>
                  </a:cubicBezTo>
                  <a:lnTo>
                    <a:pt x="221" y="392"/>
                  </a:lnTo>
                  <a:cubicBezTo>
                    <a:pt x="1506" y="587"/>
                    <a:pt x="2751" y="743"/>
                    <a:pt x="4035" y="859"/>
                  </a:cubicBezTo>
                  <a:cubicBezTo>
                    <a:pt x="4658" y="937"/>
                    <a:pt x="5319" y="976"/>
                    <a:pt x="5981" y="1054"/>
                  </a:cubicBezTo>
                  <a:cubicBezTo>
                    <a:pt x="6127" y="1075"/>
                    <a:pt x="6273" y="1084"/>
                    <a:pt x="6418" y="1084"/>
                  </a:cubicBezTo>
                  <a:cubicBezTo>
                    <a:pt x="6815" y="1084"/>
                    <a:pt x="7206" y="1012"/>
                    <a:pt x="7576" y="898"/>
                  </a:cubicBezTo>
                  <a:cubicBezTo>
                    <a:pt x="7786" y="828"/>
                    <a:pt x="7744" y="537"/>
                    <a:pt x="7563" y="537"/>
                  </a:cubicBezTo>
                  <a:cubicBezTo>
                    <a:pt x="7543" y="537"/>
                    <a:pt x="7521" y="540"/>
                    <a:pt x="7498" y="548"/>
                  </a:cubicBezTo>
                  <a:cubicBezTo>
                    <a:pt x="7135" y="652"/>
                    <a:pt x="6755" y="704"/>
                    <a:pt x="6380" y="704"/>
                  </a:cubicBezTo>
                  <a:cubicBezTo>
                    <a:pt x="6192" y="704"/>
                    <a:pt x="6007" y="691"/>
                    <a:pt x="5825" y="665"/>
                  </a:cubicBezTo>
                  <a:cubicBezTo>
                    <a:pt x="5241" y="626"/>
                    <a:pt x="4658" y="548"/>
                    <a:pt x="4035" y="509"/>
                  </a:cubicBezTo>
                  <a:cubicBezTo>
                    <a:pt x="2829" y="392"/>
                    <a:pt x="1583" y="237"/>
                    <a:pt x="338" y="3"/>
                  </a:cubicBezTo>
                  <a:cubicBezTo>
                    <a:pt x="326" y="1"/>
                    <a:pt x="314" y="0"/>
                    <a:pt x="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6"/>
            <p:cNvSpPr/>
            <p:nvPr/>
          </p:nvSpPr>
          <p:spPr>
            <a:xfrm>
              <a:off x="1046297" y="4516846"/>
              <a:ext cx="32431" cy="26350"/>
            </a:xfrm>
            <a:custGeom>
              <a:avLst/>
              <a:gdLst/>
              <a:ahLst/>
              <a:cxnLst/>
              <a:rect l="l" t="t" r="r" b="b"/>
              <a:pathLst>
                <a:path w="624" h="507" extrusionOk="0">
                  <a:moveTo>
                    <a:pt x="195" y="1"/>
                  </a:moveTo>
                  <a:cubicBezTo>
                    <a:pt x="157" y="1"/>
                    <a:pt x="118" y="40"/>
                    <a:pt x="118" y="40"/>
                  </a:cubicBezTo>
                  <a:cubicBezTo>
                    <a:pt x="79" y="79"/>
                    <a:pt x="40" y="118"/>
                    <a:pt x="40" y="118"/>
                  </a:cubicBezTo>
                  <a:cubicBezTo>
                    <a:pt x="1" y="157"/>
                    <a:pt x="1" y="196"/>
                    <a:pt x="1" y="234"/>
                  </a:cubicBezTo>
                  <a:cubicBezTo>
                    <a:pt x="1" y="273"/>
                    <a:pt x="1" y="312"/>
                    <a:pt x="1" y="351"/>
                  </a:cubicBezTo>
                  <a:lnTo>
                    <a:pt x="40" y="390"/>
                  </a:lnTo>
                  <a:cubicBezTo>
                    <a:pt x="40" y="468"/>
                    <a:pt x="79" y="468"/>
                    <a:pt x="118" y="507"/>
                  </a:cubicBezTo>
                  <a:lnTo>
                    <a:pt x="429" y="507"/>
                  </a:lnTo>
                  <a:cubicBezTo>
                    <a:pt x="429" y="507"/>
                    <a:pt x="468" y="468"/>
                    <a:pt x="507" y="468"/>
                  </a:cubicBezTo>
                  <a:cubicBezTo>
                    <a:pt x="546" y="429"/>
                    <a:pt x="546" y="429"/>
                    <a:pt x="585" y="390"/>
                  </a:cubicBezTo>
                  <a:cubicBezTo>
                    <a:pt x="585" y="351"/>
                    <a:pt x="585" y="312"/>
                    <a:pt x="623" y="273"/>
                  </a:cubicBezTo>
                  <a:cubicBezTo>
                    <a:pt x="623" y="234"/>
                    <a:pt x="623" y="196"/>
                    <a:pt x="623" y="157"/>
                  </a:cubicBezTo>
                  <a:lnTo>
                    <a:pt x="585" y="118"/>
                  </a:lnTo>
                  <a:cubicBezTo>
                    <a:pt x="546" y="79"/>
                    <a:pt x="507" y="40"/>
                    <a:pt x="468" y="1"/>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6"/>
            <p:cNvSpPr/>
            <p:nvPr/>
          </p:nvSpPr>
          <p:spPr>
            <a:xfrm>
              <a:off x="1056432" y="4452141"/>
              <a:ext cx="32431" cy="26350"/>
            </a:xfrm>
            <a:custGeom>
              <a:avLst/>
              <a:gdLst/>
              <a:ahLst/>
              <a:cxnLst/>
              <a:rect l="l" t="t" r="r" b="b"/>
              <a:pathLst>
                <a:path w="624" h="507" extrusionOk="0">
                  <a:moveTo>
                    <a:pt x="195" y="1"/>
                  </a:moveTo>
                  <a:cubicBezTo>
                    <a:pt x="117" y="40"/>
                    <a:pt x="78" y="79"/>
                    <a:pt x="39" y="117"/>
                  </a:cubicBezTo>
                  <a:cubicBezTo>
                    <a:pt x="0" y="156"/>
                    <a:pt x="0" y="195"/>
                    <a:pt x="0" y="234"/>
                  </a:cubicBezTo>
                  <a:cubicBezTo>
                    <a:pt x="0" y="273"/>
                    <a:pt x="0" y="312"/>
                    <a:pt x="0" y="351"/>
                  </a:cubicBezTo>
                  <a:lnTo>
                    <a:pt x="39" y="390"/>
                  </a:lnTo>
                  <a:cubicBezTo>
                    <a:pt x="39" y="429"/>
                    <a:pt x="78" y="468"/>
                    <a:pt x="117" y="507"/>
                  </a:cubicBezTo>
                  <a:lnTo>
                    <a:pt x="390" y="507"/>
                  </a:lnTo>
                  <a:cubicBezTo>
                    <a:pt x="428" y="507"/>
                    <a:pt x="467" y="468"/>
                    <a:pt x="506" y="468"/>
                  </a:cubicBezTo>
                  <a:cubicBezTo>
                    <a:pt x="545" y="429"/>
                    <a:pt x="545" y="429"/>
                    <a:pt x="584" y="390"/>
                  </a:cubicBezTo>
                  <a:cubicBezTo>
                    <a:pt x="584" y="351"/>
                    <a:pt x="584" y="312"/>
                    <a:pt x="584" y="273"/>
                  </a:cubicBezTo>
                  <a:cubicBezTo>
                    <a:pt x="623" y="234"/>
                    <a:pt x="623" y="195"/>
                    <a:pt x="584" y="156"/>
                  </a:cubicBezTo>
                  <a:lnTo>
                    <a:pt x="584" y="117"/>
                  </a:lnTo>
                  <a:cubicBezTo>
                    <a:pt x="584" y="79"/>
                    <a:pt x="545" y="40"/>
                    <a:pt x="506" y="1"/>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6"/>
            <p:cNvSpPr/>
            <p:nvPr/>
          </p:nvSpPr>
          <p:spPr>
            <a:xfrm>
              <a:off x="967456" y="4484520"/>
              <a:ext cx="38460" cy="28377"/>
            </a:xfrm>
            <a:custGeom>
              <a:avLst/>
              <a:gdLst/>
              <a:ahLst/>
              <a:cxnLst/>
              <a:rect l="l" t="t" r="r" b="b"/>
              <a:pathLst>
                <a:path w="740" h="546" extrusionOk="0">
                  <a:moveTo>
                    <a:pt x="350" y="0"/>
                  </a:moveTo>
                  <a:cubicBezTo>
                    <a:pt x="0" y="0"/>
                    <a:pt x="0" y="545"/>
                    <a:pt x="350" y="545"/>
                  </a:cubicBezTo>
                  <a:cubicBezTo>
                    <a:pt x="740" y="545"/>
                    <a:pt x="740" y="0"/>
                    <a:pt x="350" y="0"/>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6"/>
            <p:cNvSpPr/>
            <p:nvPr/>
          </p:nvSpPr>
          <p:spPr>
            <a:xfrm>
              <a:off x="957322" y="4545690"/>
              <a:ext cx="30404" cy="27857"/>
            </a:xfrm>
            <a:custGeom>
              <a:avLst/>
              <a:gdLst/>
              <a:ahLst/>
              <a:cxnLst/>
              <a:rect l="l" t="t" r="r" b="b"/>
              <a:pathLst>
                <a:path w="585" h="536" extrusionOk="0">
                  <a:moveTo>
                    <a:pt x="327" y="0"/>
                  </a:moveTo>
                  <a:cubicBezTo>
                    <a:pt x="302" y="0"/>
                    <a:pt x="273" y="10"/>
                    <a:pt x="234" y="30"/>
                  </a:cubicBezTo>
                  <a:lnTo>
                    <a:pt x="195" y="30"/>
                  </a:lnTo>
                  <a:cubicBezTo>
                    <a:pt x="156" y="30"/>
                    <a:pt x="78" y="69"/>
                    <a:pt x="40" y="146"/>
                  </a:cubicBezTo>
                  <a:cubicBezTo>
                    <a:pt x="40" y="185"/>
                    <a:pt x="1" y="185"/>
                    <a:pt x="1" y="224"/>
                  </a:cubicBezTo>
                  <a:cubicBezTo>
                    <a:pt x="1" y="263"/>
                    <a:pt x="1" y="302"/>
                    <a:pt x="1" y="341"/>
                  </a:cubicBezTo>
                  <a:lnTo>
                    <a:pt x="1" y="419"/>
                  </a:lnTo>
                  <a:cubicBezTo>
                    <a:pt x="40" y="458"/>
                    <a:pt x="78" y="497"/>
                    <a:pt x="117" y="497"/>
                  </a:cubicBezTo>
                  <a:lnTo>
                    <a:pt x="195" y="536"/>
                  </a:lnTo>
                  <a:lnTo>
                    <a:pt x="390" y="536"/>
                  </a:lnTo>
                  <a:cubicBezTo>
                    <a:pt x="429" y="536"/>
                    <a:pt x="468" y="536"/>
                    <a:pt x="468" y="497"/>
                  </a:cubicBezTo>
                  <a:cubicBezTo>
                    <a:pt x="507" y="458"/>
                    <a:pt x="545" y="458"/>
                    <a:pt x="545" y="419"/>
                  </a:cubicBezTo>
                  <a:cubicBezTo>
                    <a:pt x="584" y="380"/>
                    <a:pt x="584" y="341"/>
                    <a:pt x="584" y="302"/>
                  </a:cubicBezTo>
                  <a:cubicBezTo>
                    <a:pt x="584" y="263"/>
                    <a:pt x="584" y="224"/>
                    <a:pt x="584" y="224"/>
                  </a:cubicBezTo>
                  <a:lnTo>
                    <a:pt x="545" y="146"/>
                  </a:lnTo>
                  <a:cubicBezTo>
                    <a:pt x="545" y="108"/>
                    <a:pt x="507" y="69"/>
                    <a:pt x="468" y="30"/>
                  </a:cubicBezTo>
                  <a:lnTo>
                    <a:pt x="390" y="30"/>
                  </a:lnTo>
                  <a:cubicBezTo>
                    <a:pt x="370" y="10"/>
                    <a:pt x="351" y="0"/>
                    <a:pt x="327" y="0"/>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6"/>
            <p:cNvSpPr/>
            <p:nvPr/>
          </p:nvSpPr>
          <p:spPr>
            <a:xfrm>
              <a:off x="819805" y="4569961"/>
              <a:ext cx="32431" cy="31911"/>
            </a:xfrm>
            <a:custGeom>
              <a:avLst/>
              <a:gdLst/>
              <a:ahLst/>
              <a:cxnLst/>
              <a:rect l="l" t="t" r="r" b="b"/>
              <a:pathLst>
                <a:path w="624" h="614" extrusionOk="0">
                  <a:moveTo>
                    <a:pt x="336" y="0"/>
                  </a:moveTo>
                  <a:cubicBezTo>
                    <a:pt x="312" y="0"/>
                    <a:pt x="292" y="10"/>
                    <a:pt x="273" y="30"/>
                  </a:cubicBezTo>
                  <a:lnTo>
                    <a:pt x="195" y="30"/>
                  </a:lnTo>
                  <a:cubicBezTo>
                    <a:pt x="156" y="30"/>
                    <a:pt x="117" y="69"/>
                    <a:pt x="117" y="107"/>
                  </a:cubicBezTo>
                  <a:lnTo>
                    <a:pt x="39" y="185"/>
                  </a:lnTo>
                  <a:cubicBezTo>
                    <a:pt x="39" y="224"/>
                    <a:pt x="39" y="263"/>
                    <a:pt x="39" y="302"/>
                  </a:cubicBezTo>
                  <a:cubicBezTo>
                    <a:pt x="1" y="341"/>
                    <a:pt x="1" y="380"/>
                    <a:pt x="39" y="419"/>
                  </a:cubicBezTo>
                  <a:cubicBezTo>
                    <a:pt x="39" y="458"/>
                    <a:pt x="39" y="458"/>
                    <a:pt x="78" y="497"/>
                  </a:cubicBezTo>
                  <a:cubicBezTo>
                    <a:pt x="78" y="536"/>
                    <a:pt x="117" y="536"/>
                    <a:pt x="156" y="574"/>
                  </a:cubicBezTo>
                  <a:lnTo>
                    <a:pt x="234" y="613"/>
                  </a:lnTo>
                  <a:lnTo>
                    <a:pt x="351" y="613"/>
                  </a:lnTo>
                  <a:lnTo>
                    <a:pt x="429" y="574"/>
                  </a:lnTo>
                  <a:cubicBezTo>
                    <a:pt x="468" y="536"/>
                    <a:pt x="506" y="497"/>
                    <a:pt x="506" y="458"/>
                  </a:cubicBezTo>
                  <a:lnTo>
                    <a:pt x="584" y="380"/>
                  </a:lnTo>
                  <a:cubicBezTo>
                    <a:pt x="584" y="341"/>
                    <a:pt x="623" y="302"/>
                    <a:pt x="623" y="302"/>
                  </a:cubicBezTo>
                  <a:cubicBezTo>
                    <a:pt x="623" y="263"/>
                    <a:pt x="623" y="224"/>
                    <a:pt x="623" y="185"/>
                  </a:cubicBezTo>
                  <a:cubicBezTo>
                    <a:pt x="584" y="146"/>
                    <a:pt x="584" y="107"/>
                    <a:pt x="545" y="69"/>
                  </a:cubicBezTo>
                  <a:cubicBezTo>
                    <a:pt x="545" y="69"/>
                    <a:pt x="506" y="30"/>
                    <a:pt x="468" y="30"/>
                  </a:cubicBezTo>
                  <a:lnTo>
                    <a:pt x="429" y="30"/>
                  </a:lnTo>
                  <a:cubicBezTo>
                    <a:pt x="390" y="10"/>
                    <a:pt x="360" y="0"/>
                    <a:pt x="336" y="0"/>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6"/>
            <p:cNvSpPr/>
            <p:nvPr/>
          </p:nvSpPr>
          <p:spPr>
            <a:xfrm>
              <a:off x="787427" y="4529007"/>
              <a:ext cx="36485" cy="28377"/>
            </a:xfrm>
            <a:custGeom>
              <a:avLst/>
              <a:gdLst/>
              <a:ahLst/>
              <a:cxnLst/>
              <a:rect l="l" t="t" r="r" b="b"/>
              <a:pathLst>
                <a:path w="702" h="546" extrusionOk="0">
                  <a:moveTo>
                    <a:pt x="351" y="0"/>
                  </a:moveTo>
                  <a:cubicBezTo>
                    <a:pt x="1" y="0"/>
                    <a:pt x="1" y="545"/>
                    <a:pt x="351" y="545"/>
                  </a:cubicBezTo>
                  <a:cubicBezTo>
                    <a:pt x="701" y="545"/>
                    <a:pt x="701" y="0"/>
                    <a:pt x="351" y="0"/>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6"/>
            <p:cNvSpPr/>
            <p:nvPr/>
          </p:nvSpPr>
          <p:spPr>
            <a:xfrm>
              <a:off x="712639" y="4628117"/>
              <a:ext cx="36433" cy="28377"/>
            </a:xfrm>
            <a:custGeom>
              <a:avLst/>
              <a:gdLst/>
              <a:ahLst/>
              <a:cxnLst/>
              <a:rect l="l" t="t" r="r" b="b"/>
              <a:pathLst>
                <a:path w="701" h="546" extrusionOk="0">
                  <a:moveTo>
                    <a:pt x="350" y="0"/>
                  </a:moveTo>
                  <a:cubicBezTo>
                    <a:pt x="0" y="0"/>
                    <a:pt x="0" y="545"/>
                    <a:pt x="350" y="545"/>
                  </a:cubicBezTo>
                  <a:cubicBezTo>
                    <a:pt x="701" y="545"/>
                    <a:pt x="701" y="0"/>
                    <a:pt x="350" y="0"/>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6"/>
            <p:cNvSpPr/>
            <p:nvPr/>
          </p:nvSpPr>
          <p:spPr>
            <a:xfrm>
              <a:off x="633747" y="4668551"/>
              <a:ext cx="36433" cy="30404"/>
            </a:xfrm>
            <a:custGeom>
              <a:avLst/>
              <a:gdLst/>
              <a:ahLst/>
              <a:cxnLst/>
              <a:rect l="l" t="t" r="r" b="b"/>
              <a:pathLst>
                <a:path w="701" h="585" extrusionOk="0">
                  <a:moveTo>
                    <a:pt x="351" y="1"/>
                  </a:moveTo>
                  <a:cubicBezTo>
                    <a:pt x="0" y="1"/>
                    <a:pt x="0" y="584"/>
                    <a:pt x="351" y="584"/>
                  </a:cubicBezTo>
                  <a:cubicBezTo>
                    <a:pt x="701" y="584"/>
                    <a:pt x="701" y="1"/>
                    <a:pt x="351" y="1"/>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6"/>
            <p:cNvSpPr/>
            <p:nvPr/>
          </p:nvSpPr>
          <p:spPr>
            <a:xfrm>
              <a:off x="528556" y="4686741"/>
              <a:ext cx="32431" cy="28377"/>
            </a:xfrm>
            <a:custGeom>
              <a:avLst/>
              <a:gdLst/>
              <a:ahLst/>
              <a:cxnLst/>
              <a:rect l="l" t="t" r="r" b="b"/>
              <a:pathLst>
                <a:path w="624" h="546" extrusionOk="0">
                  <a:moveTo>
                    <a:pt x="273" y="1"/>
                  </a:moveTo>
                  <a:lnTo>
                    <a:pt x="273" y="40"/>
                  </a:lnTo>
                  <a:lnTo>
                    <a:pt x="196" y="40"/>
                  </a:lnTo>
                  <a:cubicBezTo>
                    <a:pt x="157" y="40"/>
                    <a:pt x="157" y="79"/>
                    <a:pt x="118" y="79"/>
                  </a:cubicBezTo>
                  <a:cubicBezTo>
                    <a:pt x="79" y="117"/>
                    <a:pt x="79" y="117"/>
                    <a:pt x="40" y="156"/>
                  </a:cubicBezTo>
                  <a:cubicBezTo>
                    <a:pt x="40" y="195"/>
                    <a:pt x="1" y="234"/>
                    <a:pt x="1" y="273"/>
                  </a:cubicBezTo>
                  <a:cubicBezTo>
                    <a:pt x="1" y="312"/>
                    <a:pt x="1" y="351"/>
                    <a:pt x="1" y="390"/>
                  </a:cubicBezTo>
                  <a:lnTo>
                    <a:pt x="40" y="429"/>
                  </a:lnTo>
                  <a:cubicBezTo>
                    <a:pt x="79" y="468"/>
                    <a:pt x="118" y="507"/>
                    <a:pt x="157" y="546"/>
                  </a:cubicBezTo>
                  <a:lnTo>
                    <a:pt x="429" y="546"/>
                  </a:lnTo>
                  <a:cubicBezTo>
                    <a:pt x="468" y="546"/>
                    <a:pt x="468" y="507"/>
                    <a:pt x="507" y="507"/>
                  </a:cubicBezTo>
                  <a:cubicBezTo>
                    <a:pt x="546" y="468"/>
                    <a:pt x="585" y="429"/>
                    <a:pt x="585" y="429"/>
                  </a:cubicBezTo>
                  <a:cubicBezTo>
                    <a:pt x="585" y="390"/>
                    <a:pt x="624" y="351"/>
                    <a:pt x="624" y="312"/>
                  </a:cubicBezTo>
                  <a:cubicBezTo>
                    <a:pt x="624" y="273"/>
                    <a:pt x="624" y="234"/>
                    <a:pt x="624" y="195"/>
                  </a:cubicBezTo>
                  <a:lnTo>
                    <a:pt x="585" y="117"/>
                  </a:lnTo>
                  <a:cubicBezTo>
                    <a:pt x="546" y="79"/>
                    <a:pt x="546" y="79"/>
                    <a:pt x="468" y="40"/>
                  </a:cubicBezTo>
                  <a:lnTo>
                    <a:pt x="429" y="1"/>
                  </a:ln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6"/>
            <p:cNvSpPr/>
            <p:nvPr/>
          </p:nvSpPr>
          <p:spPr>
            <a:xfrm>
              <a:off x="1133298" y="4413734"/>
              <a:ext cx="38460" cy="28377"/>
            </a:xfrm>
            <a:custGeom>
              <a:avLst/>
              <a:gdLst/>
              <a:ahLst/>
              <a:cxnLst/>
              <a:rect l="l" t="t" r="r" b="b"/>
              <a:pathLst>
                <a:path w="740" h="546" extrusionOk="0">
                  <a:moveTo>
                    <a:pt x="389" y="0"/>
                  </a:moveTo>
                  <a:cubicBezTo>
                    <a:pt x="0" y="0"/>
                    <a:pt x="0" y="545"/>
                    <a:pt x="389" y="545"/>
                  </a:cubicBezTo>
                  <a:cubicBezTo>
                    <a:pt x="739" y="545"/>
                    <a:pt x="739" y="0"/>
                    <a:pt x="389" y="0"/>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6"/>
            <p:cNvSpPr/>
            <p:nvPr/>
          </p:nvSpPr>
          <p:spPr>
            <a:xfrm>
              <a:off x="1113081" y="4482493"/>
              <a:ext cx="32379" cy="28377"/>
            </a:xfrm>
            <a:custGeom>
              <a:avLst/>
              <a:gdLst/>
              <a:ahLst/>
              <a:cxnLst/>
              <a:rect l="l" t="t" r="r" b="b"/>
              <a:pathLst>
                <a:path w="623" h="546" extrusionOk="0">
                  <a:moveTo>
                    <a:pt x="311" y="0"/>
                  </a:moveTo>
                  <a:cubicBezTo>
                    <a:pt x="0" y="39"/>
                    <a:pt x="0" y="506"/>
                    <a:pt x="311" y="545"/>
                  </a:cubicBezTo>
                  <a:cubicBezTo>
                    <a:pt x="623" y="506"/>
                    <a:pt x="623" y="39"/>
                    <a:pt x="311" y="0"/>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6"/>
            <p:cNvSpPr/>
            <p:nvPr/>
          </p:nvSpPr>
          <p:spPr>
            <a:xfrm>
              <a:off x="1250598" y="4381356"/>
              <a:ext cx="32379" cy="28377"/>
            </a:xfrm>
            <a:custGeom>
              <a:avLst/>
              <a:gdLst/>
              <a:ahLst/>
              <a:cxnLst/>
              <a:rect l="l" t="t" r="r" b="b"/>
              <a:pathLst>
                <a:path w="623" h="546" extrusionOk="0">
                  <a:moveTo>
                    <a:pt x="311" y="1"/>
                  </a:moveTo>
                  <a:cubicBezTo>
                    <a:pt x="0" y="40"/>
                    <a:pt x="0" y="507"/>
                    <a:pt x="311" y="546"/>
                  </a:cubicBezTo>
                  <a:cubicBezTo>
                    <a:pt x="623" y="507"/>
                    <a:pt x="623" y="40"/>
                    <a:pt x="311" y="1"/>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6"/>
            <p:cNvSpPr/>
            <p:nvPr/>
          </p:nvSpPr>
          <p:spPr>
            <a:xfrm>
              <a:off x="1185841" y="4359112"/>
              <a:ext cx="32431" cy="30404"/>
            </a:xfrm>
            <a:custGeom>
              <a:avLst/>
              <a:gdLst/>
              <a:ahLst/>
              <a:cxnLst/>
              <a:rect l="l" t="t" r="r" b="b"/>
              <a:pathLst>
                <a:path w="624" h="585" extrusionOk="0">
                  <a:moveTo>
                    <a:pt x="312" y="1"/>
                  </a:moveTo>
                  <a:cubicBezTo>
                    <a:pt x="1" y="40"/>
                    <a:pt x="1" y="507"/>
                    <a:pt x="312" y="584"/>
                  </a:cubicBezTo>
                  <a:cubicBezTo>
                    <a:pt x="624" y="507"/>
                    <a:pt x="624" y="40"/>
                    <a:pt x="312" y="1"/>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6"/>
            <p:cNvSpPr/>
            <p:nvPr/>
          </p:nvSpPr>
          <p:spPr>
            <a:xfrm>
              <a:off x="1357763" y="4260002"/>
              <a:ext cx="36433" cy="28377"/>
            </a:xfrm>
            <a:custGeom>
              <a:avLst/>
              <a:gdLst/>
              <a:ahLst/>
              <a:cxnLst/>
              <a:rect l="l" t="t" r="r" b="b"/>
              <a:pathLst>
                <a:path w="701" h="546" extrusionOk="0">
                  <a:moveTo>
                    <a:pt x="351" y="1"/>
                  </a:moveTo>
                  <a:cubicBezTo>
                    <a:pt x="1" y="1"/>
                    <a:pt x="1" y="546"/>
                    <a:pt x="351" y="546"/>
                  </a:cubicBezTo>
                  <a:cubicBezTo>
                    <a:pt x="701" y="546"/>
                    <a:pt x="701" y="1"/>
                    <a:pt x="351" y="1"/>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6"/>
            <p:cNvSpPr/>
            <p:nvPr/>
          </p:nvSpPr>
          <p:spPr>
            <a:xfrm>
              <a:off x="1331466" y="4332814"/>
              <a:ext cx="36485" cy="28377"/>
            </a:xfrm>
            <a:custGeom>
              <a:avLst/>
              <a:gdLst/>
              <a:ahLst/>
              <a:cxnLst/>
              <a:rect l="l" t="t" r="r" b="b"/>
              <a:pathLst>
                <a:path w="702" h="546" extrusionOk="0">
                  <a:moveTo>
                    <a:pt x="351" y="1"/>
                  </a:moveTo>
                  <a:cubicBezTo>
                    <a:pt x="1" y="1"/>
                    <a:pt x="1" y="546"/>
                    <a:pt x="351" y="546"/>
                  </a:cubicBezTo>
                  <a:cubicBezTo>
                    <a:pt x="701" y="546"/>
                    <a:pt x="701" y="1"/>
                    <a:pt x="351" y="1"/>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6"/>
            <p:cNvSpPr/>
            <p:nvPr/>
          </p:nvSpPr>
          <p:spPr>
            <a:xfrm>
              <a:off x="1270815" y="4306517"/>
              <a:ext cx="34406" cy="28377"/>
            </a:xfrm>
            <a:custGeom>
              <a:avLst/>
              <a:gdLst/>
              <a:ahLst/>
              <a:cxnLst/>
              <a:rect l="l" t="t" r="r" b="b"/>
              <a:pathLst>
                <a:path w="662" h="546" extrusionOk="0">
                  <a:moveTo>
                    <a:pt x="350" y="1"/>
                  </a:moveTo>
                  <a:cubicBezTo>
                    <a:pt x="0" y="40"/>
                    <a:pt x="0" y="507"/>
                    <a:pt x="350" y="546"/>
                  </a:cubicBezTo>
                  <a:cubicBezTo>
                    <a:pt x="662" y="507"/>
                    <a:pt x="662" y="40"/>
                    <a:pt x="350" y="1"/>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6"/>
            <p:cNvSpPr/>
            <p:nvPr/>
          </p:nvSpPr>
          <p:spPr>
            <a:xfrm>
              <a:off x="1418414" y="4243839"/>
              <a:ext cx="34458" cy="30404"/>
            </a:xfrm>
            <a:custGeom>
              <a:avLst/>
              <a:gdLst/>
              <a:ahLst/>
              <a:cxnLst/>
              <a:rect l="l" t="t" r="r" b="b"/>
              <a:pathLst>
                <a:path w="663" h="585" extrusionOk="0">
                  <a:moveTo>
                    <a:pt x="351" y="1"/>
                  </a:moveTo>
                  <a:cubicBezTo>
                    <a:pt x="1" y="40"/>
                    <a:pt x="1" y="507"/>
                    <a:pt x="351" y="584"/>
                  </a:cubicBezTo>
                  <a:cubicBezTo>
                    <a:pt x="662" y="507"/>
                    <a:pt x="662" y="40"/>
                    <a:pt x="351" y="1"/>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6"/>
            <p:cNvSpPr/>
            <p:nvPr/>
          </p:nvSpPr>
          <p:spPr>
            <a:xfrm>
              <a:off x="1504063" y="4164530"/>
              <a:ext cx="38720" cy="26922"/>
            </a:xfrm>
            <a:custGeom>
              <a:avLst/>
              <a:gdLst/>
              <a:ahLst/>
              <a:cxnLst/>
              <a:rect l="l" t="t" r="r" b="b"/>
              <a:pathLst>
                <a:path w="745" h="518" extrusionOk="0">
                  <a:moveTo>
                    <a:pt x="405" y="0"/>
                  </a:moveTo>
                  <a:cubicBezTo>
                    <a:pt x="384" y="0"/>
                    <a:pt x="361" y="3"/>
                    <a:pt x="338" y="9"/>
                  </a:cubicBezTo>
                  <a:lnTo>
                    <a:pt x="299" y="9"/>
                  </a:lnTo>
                  <a:cubicBezTo>
                    <a:pt x="1" y="121"/>
                    <a:pt x="95" y="517"/>
                    <a:pt x="410" y="517"/>
                  </a:cubicBezTo>
                  <a:cubicBezTo>
                    <a:pt x="424" y="517"/>
                    <a:pt x="439" y="517"/>
                    <a:pt x="454" y="515"/>
                  </a:cubicBezTo>
                  <a:lnTo>
                    <a:pt x="493" y="515"/>
                  </a:lnTo>
                  <a:cubicBezTo>
                    <a:pt x="745" y="407"/>
                    <a:pt x="664" y="0"/>
                    <a:pt x="405" y="0"/>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6"/>
            <p:cNvSpPr/>
            <p:nvPr/>
          </p:nvSpPr>
          <p:spPr>
            <a:xfrm>
              <a:off x="1578227" y="4098215"/>
              <a:ext cx="38460" cy="28377"/>
            </a:xfrm>
            <a:custGeom>
              <a:avLst/>
              <a:gdLst/>
              <a:ahLst/>
              <a:cxnLst/>
              <a:rect l="l" t="t" r="r" b="b"/>
              <a:pathLst>
                <a:path w="740" h="546" extrusionOk="0">
                  <a:moveTo>
                    <a:pt x="389" y="1"/>
                  </a:moveTo>
                  <a:cubicBezTo>
                    <a:pt x="0" y="1"/>
                    <a:pt x="0" y="546"/>
                    <a:pt x="389" y="546"/>
                  </a:cubicBezTo>
                  <a:cubicBezTo>
                    <a:pt x="739" y="546"/>
                    <a:pt x="739" y="1"/>
                    <a:pt x="389" y="1"/>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6"/>
            <p:cNvSpPr/>
            <p:nvPr/>
          </p:nvSpPr>
          <p:spPr>
            <a:xfrm>
              <a:off x="1663148" y="4021401"/>
              <a:ext cx="38460" cy="28325"/>
            </a:xfrm>
            <a:custGeom>
              <a:avLst/>
              <a:gdLst/>
              <a:ahLst/>
              <a:cxnLst/>
              <a:rect l="l" t="t" r="r" b="b"/>
              <a:pathLst>
                <a:path w="740" h="545" extrusionOk="0">
                  <a:moveTo>
                    <a:pt x="351" y="0"/>
                  </a:moveTo>
                  <a:cubicBezTo>
                    <a:pt x="0" y="0"/>
                    <a:pt x="0" y="545"/>
                    <a:pt x="351" y="545"/>
                  </a:cubicBezTo>
                  <a:cubicBezTo>
                    <a:pt x="740" y="545"/>
                    <a:pt x="740" y="0"/>
                    <a:pt x="351" y="0"/>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6"/>
            <p:cNvSpPr/>
            <p:nvPr/>
          </p:nvSpPr>
          <p:spPr>
            <a:xfrm>
              <a:off x="833941" y="4144729"/>
              <a:ext cx="171977" cy="297387"/>
            </a:xfrm>
            <a:custGeom>
              <a:avLst/>
              <a:gdLst/>
              <a:ahLst/>
              <a:cxnLst/>
              <a:rect l="l" t="t" r="r" b="b"/>
              <a:pathLst>
                <a:path w="3309" h="5722" fill="none" extrusionOk="0">
                  <a:moveTo>
                    <a:pt x="1" y="1"/>
                  </a:moveTo>
                  <a:cubicBezTo>
                    <a:pt x="1" y="1"/>
                    <a:pt x="3309" y="312"/>
                    <a:pt x="2102" y="5721"/>
                  </a:cubicBezTo>
                </a:path>
              </a:pathLst>
            </a:custGeom>
            <a:noFill/>
            <a:ln w="18475" cap="flat" cmpd="sng">
              <a:solidFill>
                <a:srgbClr val="070707"/>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6"/>
            <p:cNvSpPr/>
            <p:nvPr/>
          </p:nvSpPr>
          <p:spPr>
            <a:xfrm>
              <a:off x="573096" y="4310571"/>
              <a:ext cx="169898" cy="299414"/>
            </a:xfrm>
            <a:custGeom>
              <a:avLst/>
              <a:gdLst/>
              <a:ahLst/>
              <a:cxnLst/>
              <a:rect l="l" t="t" r="r" b="b"/>
              <a:pathLst>
                <a:path w="3269" h="5761" fill="none" extrusionOk="0">
                  <a:moveTo>
                    <a:pt x="0" y="1"/>
                  </a:moveTo>
                  <a:cubicBezTo>
                    <a:pt x="0" y="1"/>
                    <a:pt x="3269" y="351"/>
                    <a:pt x="2101" y="5760"/>
                  </a:cubicBezTo>
                </a:path>
              </a:pathLst>
            </a:custGeom>
            <a:noFill/>
            <a:ln w="18475" cap="flat" cmpd="sng">
              <a:solidFill>
                <a:srgbClr val="070707"/>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6"/>
            <p:cNvSpPr/>
            <p:nvPr/>
          </p:nvSpPr>
          <p:spPr>
            <a:xfrm>
              <a:off x="538690" y="2126411"/>
              <a:ext cx="1761608" cy="1002653"/>
            </a:xfrm>
            <a:custGeom>
              <a:avLst/>
              <a:gdLst/>
              <a:ahLst/>
              <a:cxnLst/>
              <a:rect l="l" t="t" r="r" b="b"/>
              <a:pathLst>
                <a:path w="33895" h="19292" extrusionOk="0">
                  <a:moveTo>
                    <a:pt x="117" y="0"/>
                  </a:moveTo>
                  <a:lnTo>
                    <a:pt x="1" y="12647"/>
                  </a:lnTo>
                  <a:lnTo>
                    <a:pt x="7939" y="12880"/>
                  </a:lnTo>
                  <a:cubicBezTo>
                    <a:pt x="8014" y="12877"/>
                    <a:pt x="8091" y="12876"/>
                    <a:pt x="8169" y="12876"/>
                  </a:cubicBezTo>
                  <a:cubicBezTo>
                    <a:pt x="11159" y="12876"/>
                    <a:pt x="16811" y="14982"/>
                    <a:pt x="16811" y="14982"/>
                  </a:cubicBezTo>
                  <a:cubicBezTo>
                    <a:pt x="25345" y="18880"/>
                    <a:pt x="31045" y="19292"/>
                    <a:pt x="33072" y="19292"/>
                  </a:cubicBezTo>
                  <a:cubicBezTo>
                    <a:pt x="33615" y="19292"/>
                    <a:pt x="33894" y="19262"/>
                    <a:pt x="33894" y="19262"/>
                  </a:cubicBezTo>
                  <a:cubicBezTo>
                    <a:pt x="29147" y="5876"/>
                    <a:pt x="11480" y="817"/>
                    <a:pt x="10546" y="467"/>
                  </a:cubicBezTo>
                  <a:lnTo>
                    <a:pt x="1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6"/>
            <p:cNvSpPr/>
            <p:nvPr/>
          </p:nvSpPr>
          <p:spPr>
            <a:xfrm>
              <a:off x="1683365" y="2660316"/>
              <a:ext cx="291306" cy="388339"/>
            </a:xfrm>
            <a:custGeom>
              <a:avLst/>
              <a:gdLst/>
              <a:ahLst/>
              <a:cxnLst/>
              <a:rect l="l" t="t" r="r" b="b"/>
              <a:pathLst>
                <a:path w="5605" h="7472" fill="none" extrusionOk="0">
                  <a:moveTo>
                    <a:pt x="5604" y="0"/>
                  </a:moveTo>
                  <a:cubicBezTo>
                    <a:pt x="5604" y="0"/>
                    <a:pt x="1" y="2452"/>
                    <a:pt x="1713" y="7472"/>
                  </a:cubicBezTo>
                </a:path>
              </a:pathLst>
            </a:custGeom>
            <a:noFill/>
            <a:ln w="11675" cap="rnd" cmpd="sng">
              <a:solidFill>
                <a:srgbClr val="FFF3E7"/>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6"/>
            <p:cNvSpPr/>
            <p:nvPr/>
          </p:nvSpPr>
          <p:spPr>
            <a:xfrm>
              <a:off x="1169678" y="2211333"/>
              <a:ext cx="40487" cy="28377"/>
            </a:xfrm>
            <a:custGeom>
              <a:avLst/>
              <a:gdLst/>
              <a:ahLst/>
              <a:cxnLst/>
              <a:rect l="l" t="t" r="r" b="b"/>
              <a:pathLst>
                <a:path w="779" h="546" extrusionOk="0">
                  <a:moveTo>
                    <a:pt x="390" y="0"/>
                  </a:moveTo>
                  <a:cubicBezTo>
                    <a:pt x="1" y="0"/>
                    <a:pt x="1" y="545"/>
                    <a:pt x="390" y="545"/>
                  </a:cubicBezTo>
                  <a:cubicBezTo>
                    <a:pt x="779" y="545"/>
                    <a:pt x="779" y="0"/>
                    <a:pt x="39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1096866" y="2278064"/>
              <a:ext cx="34458" cy="34458"/>
            </a:xfrm>
            <a:custGeom>
              <a:avLst/>
              <a:gdLst/>
              <a:ahLst/>
              <a:cxnLst/>
              <a:rect l="l" t="t" r="r" b="b"/>
              <a:pathLst>
                <a:path w="663" h="663" extrusionOk="0">
                  <a:moveTo>
                    <a:pt x="312" y="1"/>
                  </a:moveTo>
                  <a:cubicBezTo>
                    <a:pt x="273" y="1"/>
                    <a:pt x="234" y="39"/>
                    <a:pt x="195" y="78"/>
                  </a:cubicBezTo>
                  <a:lnTo>
                    <a:pt x="79" y="156"/>
                  </a:lnTo>
                  <a:cubicBezTo>
                    <a:pt x="40" y="195"/>
                    <a:pt x="40" y="234"/>
                    <a:pt x="40" y="273"/>
                  </a:cubicBezTo>
                  <a:cubicBezTo>
                    <a:pt x="1" y="273"/>
                    <a:pt x="1" y="312"/>
                    <a:pt x="1" y="351"/>
                  </a:cubicBezTo>
                  <a:cubicBezTo>
                    <a:pt x="1" y="390"/>
                    <a:pt x="1" y="429"/>
                    <a:pt x="40" y="468"/>
                  </a:cubicBezTo>
                  <a:cubicBezTo>
                    <a:pt x="40" y="506"/>
                    <a:pt x="40" y="545"/>
                    <a:pt x="79" y="584"/>
                  </a:cubicBezTo>
                  <a:lnTo>
                    <a:pt x="156" y="623"/>
                  </a:lnTo>
                  <a:cubicBezTo>
                    <a:pt x="195" y="623"/>
                    <a:pt x="234" y="662"/>
                    <a:pt x="273" y="662"/>
                  </a:cubicBezTo>
                  <a:lnTo>
                    <a:pt x="351" y="662"/>
                  </a:lnTo>
                  <a:cubicBezTo>
                    <a:pt x="390" y="623"/>
                    <a:pt x="429" y="623"/>
                    <a:pt x="468" y="584"/>
                  </a:cubicBezTo>
                  <a:lnTo>
                    <a:pt x="584" y="506"/>
                  </a:lnTo>
                  <a:cubicBezTo>
                    <a:pt x="623" y="468"/>
                    <a:pt x="623" y="429"/>
                    <a:pt x="662" y="390"/>
                  </a:cubicBezTo>
                  <a:cubicBezTo>
                    <a:pt x="662" y="351"/>
                    <a:pt x="662" y="312"/>
                    <a:pt x="662" y="273"/>
                  </a:cubicBezTo>
                  <a:cubicBezTo>
                    <a:pt x="662" y="234"/>
                    <a:pt x="662" y="234"/>
                    <a:pt x="662" y="195"/>
                  </a:cubicBezTo>
                  <a:cubicBezTo>
                    <a:pt x="623" y="156"/>
                    <a:pt x="623" y="117"/>
                    <a:pt x="584" y="78"/>
                  </a:cubicBezTo>
                  <a:lnTo>
                    <a:pt x="545" y="39"/>
                  </a:lnTo>
                  <a:cubicBezTo>
                    <a:pt x="468" y="39"/>
                    <a:pt x="42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6"/>
            <p:cNvSpPr/>
            <p:nvPr/>
          </p:nvSpPr>
          <p:spPr>
            <a:xfrm>
              <a:off x="1183814" y="2338715"/>
              <a:ext cx="32431" cy="28377"/>
            </a:xfrm>
            <a:custGeom>
              <a:avLst/>
              <a:gdLst/>
              <a:ahLst/>
              <a:cxnLst/>
              <a:rect l="l" t="t" r="r" b="b"/>
              <a:pathLst>
                <a:path w="624" h="546" extrusionOk="0">
                  <a:moveTo>
                    <a:pt x="157" y="1"/>
                  </a:moveTo>
                  <a:cubicBezTo>
                    <a:pt x="118" y="40"/>
                    <a:pt x="118" y="40"/>
                    <a:pt x="79" y="79"/>
                  </a:cubicBezTo>
                  <a:cubicBezTo>
                    <a:pt x="40" y="79"/>
                    <a:pt x="40" y="118"/>
                    <a:pt x="1" y="157"/>
                  </a:cubicBezTo>
                  <a:cubicBezTo>
                    <a:pt x="1" y="196"/>
                    <a:pt x="1" y="234"/>
                    <a:pt x="1" y="273"/>
                  </a:cubicBezTo>
                  <a:lnTo>
                    <a:pt x="1" y="351"/>
                  </a:lnTo>
                  <a:cubicBezTo>
                    <a:pt x="40" y="390"/>
                    <a:pt x="40" y="429"/>
                    <a:pt x="79" y="468"/>
                  </a:cubicBezTo>
                  <a:lnTo>
                    <a:pt x="157" y="507"/>
                  </a:lnTo>
                  <a:cubicBezTo>
                    <a:pt x="196" y="546"/>
                    <a:pt x="234" y="546"/>
                    <a:pt x="273" y="546"/>
                  </a:cubicBezTo>
                  <a:lnTo>
                    <a:pt x="468" y="546"/>
                  </a:lnTo>
                  <a:cubicBezTo>
                    <a:pt x="507" y="507"/>
                    <a:pt x="546" y="507"/>
                    <a:pt x="546" y="468"/>
                  </a:cubicBezTo>
                  <a:cubicBezTo>
                    <a:pt x="585" y="429"/>
                    <a:pt x="624" y="429"/>
                    <a:pt x="624" y="390"/>
                  </a:cubicBezTo>
                  <a:cubicBezTo>
                    <a:pt x="624" y="351"/>
                    <a:pt x="624" y="312"/>
                    <a:pt x="624" y="273"/>
                  </a:cubicBezTo>
                  <a:lnTo>
                    <a:pt x="624" y="196"/>
                  </a:lnTo>
                  <a:cubicBezTo>
                    <a:pt x="585" y="157"/>
                    <a:pt x="585" y="118"/>
                    <a:pt x="546" y="79"/>
                  </a:cubicBezTo>
                  <a:lnTo>
                    <a:pt x="507" y="40"/>
                  </a:lnTo>
                  <a:cubicBezTo>
                    <a:pt x="429" y="1"/>
                    <a:pt x="390" y="1"/>
                    <a:pt x="351"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a:off x="1280897" y="2282118"/>
              <a:ext cx="38512" cy="28377"/>
            </a:xfrm>
            <a:custGeom>
              <a:avLst/>
              <a:gdLst/>
              <a:ahLst/>
              <a:cxnLst/>
              <a:rect l="l" t="t" r="r" b="b"/>
              <a:pathLst>
                <a:path w="741" h="546" extrusionOk="0">
                  <a:moveTo>
                    <a:pt x="390" y="0"/>
                  </a:moveTo>
                  <a:cubicBezTo>
                    <a:pt x="1" y="0"/>
                    <a:pt x="1" y="545"/>
                    <a:pt x="390" y="545"/>
                  </a:cubicBezTo>
                  <a:cubicBezTo>
                    <a:pt x="740" y="545"/>
                    <a:pt x="740" y="0"/>
                    <a:pt x="39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a:off x="1274868" y="2346823"/>
              <a:ext cx="38460" cy="30404"/>
            </a:xfrm>
            <a:custGeom>
              <a:avLst/>
              <a:gdLst/>
              <a:ahLst/>
              <a:cxnLst/>
              <a:rect l="l" t="t" r="r" b="b"/>
              <a:pathLst>
                <a:path w="740" h="585" extrusionOk="0">
                  <a:moveTo>
                    <a:pt x="389" y="1"/>
                  </a:moveTo>
                  <a:cubicBezTo>
                    <a:pt x="0" y="1"/>
                    <a:pt x="0" y="584"/>
                    <a:pt x="389" y="584"/>
                  </a:cubicBezTo>
                  <a:cubicBezTo>
                    <a:pt x="739" y="584"/>
                    <a:pt x="739"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a:off x="1418414" y="2344796"/>
              <a:ext cx="38512" cy="30404"/>
            </a:xfrm>
            <a:custGeom>
              <a:avLst/>
              <a:gdLst/>
              <a:ahLst/>
              <a:cxnLst/>
              <a:rect l="l" t="t" r="r" b="b"/>
              <a:pathLst>
                <a:path w="741" h="585" extrusionOk="0">
                  <a:moveTo>
                    <a:pt x="351" y="1"/>
                  </a:moveTo>
                  <a:cubicBezTo>
                    <a:pt x="1" y="1"/>
                    <a:pt x="1" y="584"/>
                    <a:pt x="351" y="584"/>
                  </a:cubicBezTo>
                  <a:cubicBezTo>
                    <a:pt x="740" y="584"/>
                    <a:pt x="740" y="1"/>
                    <a:pt x="351"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6"/>
            <p:cNvSpPr/>
            <p:nvPr/>
          </p:nvSpPr>
          <p:spPr>
            <a:xfrm>
              <a:off x="1489199" y="2352904"/>
              <a:ext cx="32431" cy="30404"/>
            </a:xfrm>
            <a:custGeom>
              <a:avLst/>
              <a:gdLst/>
              <a:ahLst/>
              <a:cxnLst/>
              <a:rect l="l" t="t" r="r" b="b"/>
              <a:pathLst>
                <a:path w="624" h="585" extrusionOk="0">
                  <a:moveTo>
                    <a:pt x="234" y="0"/>
                  </a:moveTo>
                  <a:cubicBezTo>
                    <a:pt x="195" y="0"/>
                    <a:pt x="157" y="0"/>
                    <a:pt x="157" y="39"/>
                  </a:cubicBezTo>
                  <a:cubicBezTo>
                    <a:pt x="79" y="39"/>
                    <a:pt x="1" y="117"/>
                    <a:pt x="1" y="195"/>
                  </a:cubicBezTo>
                  <a:cubicBezTo>
                    <a:pt x="1" y="234"/>
                    <a:pt x="1" y="234"/>
                    <a:pt x="1" y="273"/>
                  </a:cubicBezTo>
                  <a:lnTo>
                    <a:pt x="1" y="351"/>
                  </a:lnTo>
                  <a:cubicBezTo>
                    <a:pt x="1" y="428"/>
                    <a:pt x="40" y="467"/>
                    <a:pt x="79" y="506"/>
                  </a:cubicBezTo>
                  <a:lnTo>
                    <a:pt x="118" y="545"/>
                  </a:lnTo>
                  <a:cubicBezTo>
                    <a:pt x="157" y="545"/>
                    <a:pt x="195" y="584"/>
                    <a:pt x="273" y="584"/>
                  </a:cubicBezTo>
                  <a:lnTo>
                    <a:pt x="273" y="545"/>
                  </a:lnTo>
                  <a:lnTo>
                    <a:pt x="468" y="545"/>
                  </a:lnTo>
                  <a:cubicBezTo>
                    <a:pt x="546" y="506"/>
                    <a:pt x="585" y="467"/>
                    <a:pt x="624" y="390"/>
                  </a:cubicBezTo>
                  <a:cubicBezTo>
                    <a:pt x="624" y="351"/>
                    <a:pt x="624" y="312"/>
                    <a:pt x="624" y="273"/>
                  </a:cubicBezTo>
                  <a:lnTo>
                    <a:pt x="624" y="195"/>
                  </a:lnTo>
                  <a:cubicBezTo>
                    <a:pt x="624" y="156"/>
                    <a:pt x="585" y="117"/>
                    <a:pt x="546" y="78"/>
                  </a:cubicBezTo>
                  <a:lnTo>
                    <a:pt x="507" y="39"/>
                  </a:lnTo>
                  <a:cubicBezTo>
                    <a:pt x="429" y="0"/>
                    <a:pt x="390" y="0"/>
                    <a:pt x="351"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6"/>
            <p:cNvSpPr/>
            <p:nvPr/>
          </p:nvSpPr>
          <p:spPr>
            <a:xfrm>
              <a:off x="1570119" y="2407526"/>
              <a:ext cx="38460" cy="28325"/>
            </a:xfrm>
            <a:custGeom>
              <a:avLst/>
              <a:gdLst/>
              <a:ahLst/>
              <a:cxnLst/>
              <a:rect l="l" t="t" r="r" b="b"/>
              <a:pathLst>
                <a:path w="740" h="545" extrusionOk="0">
                  <a:moveTo>
                    <a:pt x="390" y="0"/>
                  </a:moveTo>
                  <a:cubicBezTo>
                    <a:pt x="0" y="0"/>
                    <a:pt x="0" y="545"/>
                    <a:pt x="390" y="545"/>
                  </a:cubicBezTo>
                  <a:cubicBezTo>
                    <a:pt x="740" y="545"/>
                    <a:pt x="740" y="0"/>
                    <a:pt x="39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6"/>
            <p:cNvSpPr/>
            <p:nvPr/>
          </p:nvSpPr>
          <p:spPr>
            <a:xfrm>
              <a:off x="1646985" y="2449987"/>
              <a:ext cx="40487" cy="28377"/>
            </a:xfrm>
            <a:custGeom>
              <a:avLst/>
              <a:gdLst/>
              <a:ahLst/>
              <a:cxnLst/>
              <a:rect l="l" t="t" r="r" b="b"/>
              <a:pathLst>
                <a:path w="779" h="546" extrusionOk="0">
                  <a:moveTo>
                    <a:pt x="389" y="0"/>
                  </a:moveTo>
                  <a:cubicBezTo>
                    <a:pt x="0" y="0"/>
                    <a:pt x="0" y="545"/>
                    <a:pt x="389" y="545"/>
                  </a:cubicBezTo>
                  <a:cubicBezTo>
                    <a:pt x="778" y="545"/>
                    <a:pt x="778" y="0"/>
                    <a:pt x="389"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6"/>
            <p:cNvSpPr/>
            <p:nvPr/>
          </p:nvSpPr>
          <p:spPr>
            <a:xfrm>
              <a:off x="1717771" y="2518745"/>
              <a:ext cx="38460" cy="28377"/>
            </a:xfrm>
            <a:custGeom>
              <a:avLst/>
              <a:gdLst/>
              <a:ahLst/>
              <a:cxnLst/>
              <a:rect l="l" t="t" r="r" b="b"/>
              <a:pathLst>
                <a:path w="740" h="546" extrusionOk="0">
                  <a:moveTo>
                    <a:pt x="389" y="0"/>
                  </a:moveTo>
                  <a:cubicBezTo>
                    <a:pt x="0" y="0"/>
                    <a:pt x="0" y="545"/>
                    <a:pt x="389" y="545"/>
                  </a:cubicBezTo>
                  <a:cubicBezTo>
                    <a:pt x="740" y="545"/>
                    <a:pt x="740" y="0"/>
                    <a:pt x="389"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6"/>
            <p:cNvSpPr/>
            <p:nvPr/>
          </p:nvSpPr>
          <p:spPr>
            <a:xfrm>
              <a:off x="1620688" y="2518745"/>
              <a:ext cx="38460" cy="28377"/>
            </a:xfrm>
            <a:custGeom>
              <a:avLst/>
              <a:gdLst/>
              <a:ahLst/>
              <a:cxnLst/>
              <a:rect l="l" t="t" r="r" b="b"/>
              <a:pathLst>
                <a:path w="740" h="546" extrusionOk="0">
                  <a:moveTo>
                    <a:pt x="389" y="0"/>
                  </a:moveTo>
                  <a:cubicBezTo>
                    <a:pt x="0" y="0"/>
                    <a:pt x="0" y="545"/>
                    <a:pt x="389" y="545"/>
                  </a:cubicBezTo>
                  <a:cubicBezTo>
                    <a:pt x="740" y="545"/>
                    <a:pt x="740" y="0"/>
                    <a:pt x="389"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6"/>
            <p:cNvSpPr/>
            <p:nvPr/>
          </p:nvSpPr>
          <p:spPr>
            <a:xfrm>
              <a:off x="1551929" y="2492447"/>
              <a:ext cx="38460" cy="28377"/>
            </a:xfrm>
            <a:custGeom>
              <a:avLst/>
              <a:gdLst/>
              <a:ahLst/>
              <a:cxnLst/>
              <a:rect l="l" t="t" r="r" b="b"/>
              <a:pathLst>
                <a:path w="740" h="546" extrusionOk="0">
                  <a:moveTo>
                    <a:pt x="350" y="0"/>
                  </a:moveTo>
                  <a:cubicBezTo>
                    <a:pt x="0" y="0"/>
                    <a:pt x="0" y="545"/>
                    <a:pt x="350" y="545"/>
                  </a:cubicBezTo>
                  <a:cubicBezTo>
                    <a:pt x="740" y="545"/>
                    <a:pt x="740" y="0"/>
                    <a:pt x="35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6"/>
            <p:cNvSpPr/>
            <p:nvPr/>
          </p:nvSpPr>
          <p:spPr>
            <a:xfrm>
              <a:off x="1497307" y="2466150"/>
              <a:ext cx="40487" cy="28377"/>
            </a:xfrm>
            <a:custGeom>
              <a:avLst/>
              <a:gdLst/>
              <a:ahLst/>
              <a:cxnLst/>
              <a:rect l="l" t="t" r="r" b="b"/>
              <a:pathLst>
                <a:path w="779" h="546" extrusionOk="0">
                  <a:moveTo>
                    <a:pt x="390" y="1"/>
                  </a:moveTo>
                  <a:cubicBezTo>
                    <a:pt x="1" y="1"/>
                    <a:pt x="1" y="545"/>
                    <a:pt x="390" y="545"/>
                  </a:cubicBezTo>
                  <a:cubicBezTo>
                    <a:pt x="779" y="545"/>
                    <a:pt x="77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6"/>
            <p:cNvSpPr/>
            <p:nvPr/>
          </p:nvSpPr>
          <p:spPr>
            <a:xfrm>
              <a:off x="1406305" y="2456015"/>
              <a:ext cx="40487" cy="30404"/>
            </a:xfrm>
            <a:custGeom>
              <a:avLst/>
              <a:gdLst/>
              <a:ahLst/>
              <a:cxnLst/>
              <a:rect l="l" t="t" r="r" b="b"/>
              <a:pathLst>
                <a:path w="779" h="585" extrusionOk="0">
                  <a:moveTo>
                    <a:pt x="390" y="1"/>
                  </a:moveTo>
                  <a:cubicBezTo>
                    <a:pt x="0" y="1"/>
                    <a:pt x="0" y="585"/>
                    <a:pt x="390" y="585"/>
                  </a:cubicBezTo>
                  <a:cubicBezTo>
                    <a:pt x="779" y="585"/>
                    <a:pt x="77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6"/>
            <p:cNvSpPr/>
            <p:nvPr/>
          </p:nvSpPr>
          <p:spPr>
            <a:xfrm>
              <a:off x="1303141" y="2468177"/>
              <a:ext cx="40539" cy="28377"/>
            </a:xfrm>
            <a:custGeom>
              <a:avLst/>
              <a:gdLst/>
              <a:ahLst/>
              <a:cxnLst/>
              <a:rect l="l" t="t" r="r" b="b"/>
              <a:pathLst>
                <a:path w="780" h="546" extrusionOk="0">
                  <a:moveTo>
                    <a:pt x="390" y="0"/>
                  </a:moveTo>
                  <a:cubicBezTo>
                    <a:pt x="1" y="0"/>
                    <a:pt x="1" y="545"/>
                    <a:pt x="390" y="545"/>
                  </a:cubicBezTo>
                  <a:cubicBezTo>
                    <a:pt x="779" y="545"/>
                    <a:pt x="779" y="0"/>
                    <a:pt x="39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6"/>
            <p:cNvSpPr/>
            <p:nvPr/>
          </p:nvSpPr>
          <p:spPr>
            <a:xfrm>
              <a:off x="1200029" y="2421662"/>
              <a:ext cx="40487" cy="28377"/>
            </a:xfrm>
            <a:custGeom>
              <a:avLst/>
              <a:gdLst/>
              <a:ahLst/>
              <a:cxnLst/>
              <a:rect l="l" t="t" r="r" b="b"/>
              <a:pathLst>
                <a:path w="779" h="546" extrusionOk="0">
                  <a:moveTo>
                    <a:pt x="389" y="0"/>
                  </a:moveTo>
                  <a:cubicBezTo>
                    <a:pt x="0" y="0"/>
                    <a:pt x="0" y="545"/>
                    <a:pt x="389" y="545"/>
                  </a:cubicBezTo>
                  <a:cubicBezTo>
                    <a:pt x="779" y="545"/>
                    <a:pt x="779" y="0"/>
                    <a:pt x="389"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6"/>
            <p:cNvSpPr/>
            <p:nvPr/>
          </p:nvSpPr>
          <p:spPr>
            <a:xfrm>
              <a:off x="1080702" y="2389284"/>
              <a:ext cx="40487" cy="28377"/>
            </a:xfrm>
            <a:custGeom>
              <a:avLst/>
              <a:gdLst/>
              <a:ahLst/>
              <a:cxnLst/>
              <a:rect l="l" t="t" r="r" b="b"/>
              <a:pathLst>
                <a:path w="779" h="546" extrusionOk="0">
                  <a:moveTo>
                    <a:pt x="390" y="1"/>
                  </a:moveTo>
                  <a:cubicBezTo>
                    <a:pt x="0" y="1"/>
                    <a:pt x="0" y="546"/>
                    <a:pt x="390" y="546"/>
                  </a:cubicBezTo>
                  <a:cubicBezTo>
                    <a:pt x="779" y="546"/>
                    <a:pt x="77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6"/>
            <p:cNvSpPr/>
            <p:nvPr/>
          </p:nvSpPr>
          <p:spPr>
            <a:xfrm>
              <a:off x="1003836" y="2350877"/>
              <a:ext cx="38512" cy="30404"/>
            </a:xfrm>
            <a:custGeom>
              <a:avLst/>
              <a:gdLst/>
              <a:ahLst/>
              <a:cxnLst/>
              <a:rect l="l" t="t" r="r" b="b"/>
              <a:pathLst>
                <a:path w="741" h="585" extrusionOk="0">
                  <a:moveTo>
                    <a:pt x="390" y="0"/>
                  </a:moveTo>
                  <a:cubicBezTo>
                    <a:pt x="1" y="0"/>
                    <a:pt x="1" y="584"/>
                    <a:pt x="390" y="584"/>
                  </a:cubicBezTo>
                  <a:cubicBezTo>
                    <a:pt x="740" y="584"/>
                    <a:pt x="740" y="0"/>
                    <a:pt x="39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6"/>
            <p:cNvSpPr/>
            <p:nvPr/>
          </p:nvSpPr>
          <p:spPr>
            <a:xfrm>
              <a:off x="912834" y="2300308"/>
              <a:ext cx="28377" cy="32431"/>
            </a:xfrm>
            <a:custGeom>
              <a:avLst/>
              <a:gdLst/>
              <a:ahLst/>
              <a:cxnLst/>
              <a:rect l="l" t="t" r="r" b="b"/>
              <a:pathLst>
                <a:path w="546" h="624" extrusionOk="0">
                  <a:moveTo>
                    <a:pt x="195" y="1"/>
                  </a:moveTo>
                  <a:cubicBezTo>
                    <a:pt x="156" y="40"/>
                    <a:pt x="117" y="40"/>
                    <a:pt x="78" y="78"/>
                  </a:cubicBezTo>
                  <a:lnTo>
                    <a:pt x="39" y="156"/>
                  </a:lnTo>
                  <a:cubicBezTo>
                    <a:pt x="1" y="195"/>
                    <a:pt x="1" y="234"/>
                    <a:pt x="1" y="273"/>
                  </a:cubicBezTo>
                  <a:lnTo>
                    <a:pt x="1" y="390"/>
                  </a:lnTo>
                  <a:cubicBezTo>
                    <a:pt x="1" y="429"/>
                    <a:pt x="1" y="468"/>
                    <a:pt x="1" y="468"/>
                  </a:cubicBezTo>
                  <a:cubicBezTo>
                    <a:pt x="1" y="506"/>
                    <a:pt x="39" y="545"/>
                    <a:pt x="78" y="584"/>
                  </a:cubicBezTo>
                  <a:cubicBezTo>
                    <a:pt x="78" y="584"/>
                    <a:pt x="117" y="623"/>
                    <a:pt x="156" y="623"/>
                  </a:cubicBezTo>
                  <a:lnTo>
                    <a:pt x="351" y="623"/>
                  </a:lnTo>
                  <a:cubicBezTo>
                    <a:pt x="390" y="623"/>
                    <a:pt x="429" y="584"/>
                    <a:pt x="468" y="545"/>
                  </a:cubicBezTo>
                  <a:lnTo>
                    <a:pt x="506" y="506"/>
                  </a:lnTo>
                  <a:cubicBezTo>
                    <a:pt x="545" y="468"/>
                    <a:pt x="545" y="429"/>
                    <a:pt x="545" y="351"/>
                  </a:cubicBezTo>
                  <a:lnTo>
                    <a:pt x="545" y="273"/>
                  </a:lnTo>
                  <a:cubicBezTo>
                    <a:pt x="545" y="234"/>
                    <a:pt x="545" y="234"/>
                    <a:pt x="545" y="195"/>
                  </a:cubicBezTo>
                  <a:cubicBezTo>
                    <a:pt x="506" y="156"/>
                    <a:pt x="506" y="117"/>
                    <a:pt x="468" y="78"/>
                  </a:cubicBezTo>
                  <a:cubicBezTo>
                    <a:pt x="429" y="78"/>
                    <a:pt x="429" y="40"/>
                    <a:pt x="390" y="40"/>
                  </a:cubicBezTo>
                  <a:cubicBezTo>
                    <a:pt x="351" y="1"/>
                    <a:pt x="312" y="1"/>
                    <a:pt x="273"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6"/>
            <p:cNvSpPr/>
            <p:nvPr/>
          </p:nvSpPr>
          <p:spPr>
            <a:xfrm>
              <a:off x="969483" y="2255821"/>
              <a:ext cx="34406" cy="28377"/>
            </a:xfrm>
            <a:custGeom>
              <a:avLst/>
              <a:gdLst/>
              <a:ahLst/>
              <a:cxnLst/>
              <a:rect l="l" t="t" r="r" b="b"/>
              <a:pathLst>
                <a:path w="662" h="546" extrusionOk="0">
                  <a:moveTo>
                    <a:pt x="311" y="1"/>
                  </a:moveTo>
                  <a:cubicBezTo>
                    <a:pt x="0" y="39"/>
                    <a:pt x="0" y="506"/>
                    <a:pt x="311" y="545"/>
                  </a:cubicBezTo>
                  <a:cubicBezTo>
                    <a:pt x="662" y="506"/>
                    <a:pt x="662" y="39"/>
                    <a:pt x="311"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6"/>
            <p:cNvSpPr/>
            <p:nvPr/>
          </p:nvSpPr>
          <p:spPr>
            <a:xfrm>
              <a:off x="1076649" y="2221415"/>
              <a:ext cx="40487" cy="28377"/>
            </a:xfrm>
            <a:custGeom>
              <a:avLst/>
              <a:gdLst/>
              <a:ahLst/>
              <a:cxnLst/>
              <a:rect l="l" t="t" r="r" b="b"/>
              <a:pathLst>
                <a:path w="779" h="546" extrusionOk="0">
                  <a:moveTo>
                    <a:pt x="390" y="1"/>
                  </a:moveTo>
                  <a:cubicBezTo>
                    <a:pt x="1" y="1"/>
                    <a:pt x="1" y="546"/>
                    <a:pt x="390" y="546"/>
                  </a:cubicBezTo>
                  <a:cubicBezTo>
                    <a:pt x="779" y="546"/>
                    <a:pt x="77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6"/>
            <p:cNvSpPr/>
            <p:nvPr/>
          </p:nvSpPr>
          <p:spPr>
            <a:xfrm>
              <a:off x="1169678" y="2269957"/>
              <a:ext cx="38460" cy="30404"/>
            </a:xfrm>
            <a:custGeom>
              <a:avLst/>
              <a:gdLst/>
              <a:ahLst/>
              <a:cxnLst/>
              <a:rect l="l" t="t" r="r" b="b"/>
              <a:pathLst>
                <a:path w="740" h="585" extrusionOk="0">
                  <a:moveTo>
                    <a:pt x="390" y="1"/>
                  </a:moveTo>
                  <a:cubicBezTo>
                    <a:pt x="1" y="1"/>
                    <a:pt x="1" y="585"/>
                    <a:pt x="390" y="585"/>
                  </a:cubicBezTo>
                  <a:cubicBezTo>
                    <a:pt x="740" y="585"/>
                    <a:pt x="740"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6"/>
            <p:cNvSpPr/>
            <p:nvPr/>
          </p:nvSpPr>
          <p:spPr>
            <a:xfrm>
              <a:off x="1555983" y="2441879"/>
              <a:ext cx="40487" cy="28377"/>
            </a:xfrm>
            <a:custGeom>
              <a:avLst/>
              <a:gdLst/>
              <a:ahLst/>
              <a:cxnLst/>
              <a:rect l="l" t="t" r="r" b="b"/>
              <a:pathLst>
                <a:path w="779" h="546" extrusionOk="0">
                  <a:moveTo>
                    <a:pt x="389" y="1"/>
                  </a:moveTo>
                  <a:cubicBezTo>
                    <a:pt x="0" y="1"/>
                    <a:pt x="0" y="545"/>
                    <a:pt x="389" y="545"/>
                  </a:cubicBezTo>
                  <a:cubicBezTo>
                    <a:pt x="778" y="545"/>
                    <a:pt x="778"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6"/>
            <p:cNvSpPr/>
            <p:nvPr/>
          </p:nvSpPr>
          <p:spPr>
            <a:xfrm>
              <a:off x="1458900" y="2385230"/>
              <a:ext cx="40487" cy="30404"/>
            </a:xfrm>
            <a:custGeom>
              <a:avLst/>
              <a:gdLst/>
              <a:ahLst/>
              <a:cxnLst/>
              <a:rect l="l" t="t" r="r" b="b"/>
              <a:pathLst>
                <a:path w="779" h="585" extrusionOk="0">
                  <a:moveTo>
                    <a:pt x="389" y="1"/>
                  </a:moveTo>
                  <a:cubicBezTo>
                    <a:pt x="0" y="1"/>
                    <a:pt x="0" y="585"/>
                    <a:pt x="389" y="585"/>
                  </a:cubicBezTo>
                  <a:cubicBezTo>
                    <a:pt x="778" y="585"/>
                    <a:pt x="778"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6"/>
            <p:cNvSpPr/>
            <p:nvPr/>
          </p:nvSpPr>
          <p:spPr>
            <a:xfrm>
              <a:off x="1380007" y="2413451"/>
              <a:ext cx="40487" cy="28481"/>
            </a:xfrm>
            <a:custGeom>
              <a:avLst/>
              <a:gdLst/>
              <a:ahLst/>
              <a:cxnLst/>
              <a:rect l="l" t="t" r="r" b="b"/>
              <a:pathLst>
                <a:path w="779" h="548" extrusionOk="0">
                  <a:moveTo>
                    <a:pt x="426" y="1"/>
                  </a:moveTo>
                  <a:cubicBezTo>
                    <a:pt x="414" y="1"/>
                    <a:pt x="402" y="2"/>
                    <a:pt x="390" y="3"/>
                  </a:cubicBezTo>
                  <a:cubicBezTo>
                    <a:pt x="1" y="3"/>
                    <a:pt x="1" y="548"/>
                    <a:pt x="390" y="548"/>
                  </a:cubicBezTo>
                  <a:cubicBezTo>
                    <a:pt x="766" y="548"/>
                    <a:pt x="778" y="1"/>
                    <a:pt x="426"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6"/>
            <p:cNvSpPr/>
            <p:nvPr/>
          </p:nvSpPr>
          <p:spPr>
            <a:xfrm>
              <a:off x="1289005" y="2409501"/>
              <a:ext cx="40487" cy="30404"/>
            </a:xfrm>
            <a:custGeom>
              <a:avLst/>
              <a:gdLst/>
              <a:ahLst/>
              <a:cxnLst/>
              <a:rect l="l" t="t" r="r" b="b"/>
              <a:pathLst>
                <a:path w="779" h="585" extrusionOk="0">
                  <a:moveTo>
                    <a:pt x="390" y="1"/>
                  </a:moveTo>
                  <a:cubicBezTo>
                    <a:pt x="0" y="1"/>
                    <a:pt x="0" y="585"/>
                    <a:pt x="390" y="585"/>
                  </a:cubicBezTo>
                  <a:cubicBezTo>
                    <a:pt x="779" y="585"/>
                    <a:pt x="77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6"/>
            <p:cNvSpPr/>
            <p:nvPr/>
          </p:nvSpPr>
          <p:spPr>
            <a:xfrm>
              <a:off x="1042295" y="2318498"/>
              <a:ext cx="38460" cy="30404"/>
            </a:xfrm>
            <a:custGeom>
              <a:avLst/>
              <a:gdLst/>
              <a:ahLst/>
              <a:cxnLst/>
              <a:rect l="l" t="t" r="r" b="b"/>
              <a:pathLst>
                <a:path w="740" h="585" extrusionOk="0">
                  <a:moveTo>
                    <a:pt x="389" y="1"/>
                  </a:moveTo>
                  <a:cubicBezTo>
                    <a:pt x="0" y="1"/>
                    <a:pt x="0" y="585"/>
                    <a:pt x="389" y="585"/>
                  </a:cubicBezTo>
                  <a:cubicBezTo>
                    <a:pt x="739" y="585"/>
                    <a:pt x="739"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6"/>
            <p:cNvSpPr/>
            <p:nvPr/>
          </p:nvSpPr>
          <p:spPr>
            <a:xfrm>
              <a:off x="-215678" y="1986971"/>
              <a:ext cx="1369267" cy="3025891"/>
            </a:xfrm>
            <a:custGeom>
              <a:avLst/>
              <a:gdLst/>
              <a:ahLst/>
              <a:cxnLst/>
              <a:rect l="l" t="t" r="r" b="b"/>
              <a:pathLst>
                <a:path w="26346" h="58221" extrusionOk="0">
                  <a:moveTo>
                    <a:pt x="14904" y="1"/>
                  </a:moveTo>
                  <a:cubicBezTo>
                    <a:pt x="11114" y="1"/>
                    <a:pt x="7467" y="1634"/>
                    <a:pt x="6032" y="3345"/>
                  </a:cubicBezTo>
                  <a:cubicBezTo>
                    <a:pt x="4009" y="5757"/>
                    <a:pt x="6499" y="18404"/>
                    <a:pt x="7278" y="21634"/>
                  </a:cubicBezTo>
                  <a:cubicBezTo>
                    <a:pt x="8056" y="24903"/>
                    <a:pt x="5371" y="26965"/>
                    <a:pt x="5371" y="26965"/>
                  </a:cubicBezTo>
                  <a:cubicBezTo>
                    <a:pt x="701" y="33814"/>
                    <a:pt x="1" y="39729"/>
                    <a:pt x="468" y="44710"/>
                  </a:cubicBezTo>
                  <a:cubicBezTo>
                    <a:pt x="935" y="49691"/>
                    <a:pt x="1013" y="55917"/>
                    <a:pt x="1013" y="55917"/>
                  </a:cubicBezTo>
                  <a:cubicBezTo>
                    <a:pt x="2342" y="57700"/>
                    <a:pt x="4651" y="58221"/>
                    <a:pt x="6893" y="58221"/>
                  </a:cubicBezTo>
                  <a:cubicBezTo>
                    <a:pt x="10031" y="58221"/>
                    <a:pt x="13037" y="57201"/>
                    <a:pt x="13037" y="57201"/>
                  </a:cubicBezTo>
                  <a:cubicBezTo>
                    <a:pt x="10235" y="53232"/>
                    <a:pt x="9418" y="49846"/>
                    <a:pt x="11247" y="48640"/>
                  </a:cubicBezTo>
                  <a:cubicBezTo>
                    <a:pt x="24205" y="40235"/>
                    <a:pt x="24555" y="35604"/>
                    <a:pt x="25450" y="31829"/>
                  </a:cubicBezTo>
                  <a:cubicBezTo>
                    <a:pt x="26345" y="28055"/>
                    <a:pt x="22726" y="18638"/>
                    <a:pt x="22765" y="16848"/>
                  </a:cubicBezTo>
                  <a:cubicBezTo>
                    <a:pt x="22804" y="15058"/>
                    <a:pt x="22960" y="15914"/>
                    <a:pt x="20975" y="15291"/>
                  </a:cubicBezTo>
                  <a:cubicBezTo>
                    <a:pt x="18991" y="14707"/>
                    <a:pt x="18640" y="9726"/>
                    <a:pt x="18057" y="7314"/>
                  </a:cubicBezTo>
                  <a:cubicBezTo>
                    <a:pt x="17473" y="4862"/>
                    <a:pt x="23816" y="5096"/>
                    <a:pt x="24867" y="4084"/>
                  </a:cubicBezTo>
                  <a:cubicBezTo>
                    <a:pt x="25917" y="3072"/>
                    <a:pt x="24516" y="3228"/>
                    <a:pt x="19496" y="932"/>
                  </a:cubicBezTo>
                  <a:cubicBezTo>
                    <a:pt x="18037" y="276"/>
                    <a:pt x="16458" y="1"/>
                    <a:pt x="149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6"/>
            <p:cNvSpPr/>
            <p:nvPr/>
          </p:nvSpPr>
          <p:spPr>
            <a:xfrm>
              <a:off x="124113" y="2367040"/>
              <a:ext cx="38460" cy="28377"/>
            </a:xfrm>
            <a:custGeom>
              <a:avLst/>
              <a:gdLst/>
              <a:ahLst/>
              <a:cxnLst/>
              <a:rect l="l" t="t" r="r" b="b"/>
              <a:pathLst>
                <a:path w="740" h="546" extrusionOk="0">
                  <a:moveTo>
                    <a:pt x="389" y="1"/>
                  </a:moveTo>
                  <a:cubicBezTo>
                    <a:pt x="0" y="1"/>
                    <a:pt x="0" y="546"/>
                    <a:pt x="389" y="546"/>
                  </a:cubicBezTo>
                  <a:cubicBezTo>
                    <a:pt x="740" y="546"/>
                    <a:pt x="740"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6"/>
            <p:cNvSpPr/>
            <p:nvPr/>
          </p:nvSpPr>
          <p:spPr>
            <a:xfrm>
              <a:off x="124113" y="2213360"/>
              <a:ext cx="38460" cy="30404"/>
            </a:xfrm>
            <a:custGeom>
              <a:avLst/>
              <a:gdLst/>
              <a:ahLst/>
              <a:cxnLst/>
              <a:rect l="l" t="t" r="r" b="b"/>
              <a:pathLst>
                <a:path w="740" h="585" extrusionOk="0">
                  <a:moveTo>
                    <a:pt x="351" y="0"/>
                  </a:moveTo>
                  <a:cubicBezTo>
                    <a:pt x="0" y="0"/>
                    <a:pt x="0" y="584"/>
                    <a:pt x="351" y="584"/>
                  </a:cubicBezTo>
                  <a:cubicBezTo>
                    <a:pt x="740" y="584"/>
                    <a:pt x="740"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6"/>
            <p:cNvSpPr/>
            <p:nvPr/>
          </p:nvSpPr>
          <p:spPr>
            <a:xfrm>
              <a:off x="213088" y="2284145"/>
              <a:ext cx="40487" cy="28377"/>
            </a:xfrm>
            <a:custGeom>
              <a:avLst/>
              <a:gdLst/>
              <a:ahLst/>
              <a:cxnLst/>
              <a:rect l="l" t="t" r="r" b="b"/>
              <a:pathLst>
                <a:path w="779" h="546" extrusionOk="0">
                  <a:moveTo>
                    <a:pt x="390" y="0"/>
                  </a:moveTo>
                  <a:cubicBezTo>
                    <a:pt x="0" y="0"/>
                    <a:pt x="0" y="545"/>
                    <a:pt x="390" y="545"/>
                  </a:cubicBezTo>
                  <a:cubicBezTo>
                    <a:pt x="779" y="545"/>
                    <a:pt x="779"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6"/>
            <p:cNvSpPr/>
            <p:nvPr/>
          </p:nvSpPr>
          <p:spPr>
            <a:xfrm>
              <a:off x="198952" y="2332687"/>
              <a:ext cx="38460" cy="30352"/>
            </a:xfrm>
            <a:custGeom>
              <a:avLst/>
              <a:gdLst/>
              <a:ahLst/>
              <a:cxnLst/>
              <a:rect l="l" t="t" r="r" b="b"/>
              <a:pathLst>
                <a:path w="740" h="584" extrusionOk="0">
                  <a:moveTo>
                    <a:pt x="389" y="0"/>
                  </a:moveTo>
                  <a:cubicBezTo>
                    <a:pt x="0" y="0"/>
                    <a:pt x="0" y="584"/>
                    <a:pt x="389" y="584"/>
                  </a:cubicBezTo>
                  <a:cubicBezTo>
                    <a:pt x="739" y="584"/>
                    <a:pt x="73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6"/>
            <p:cNvSpPr/>
            <p:nvPr/>
          </p:nvSpPr>
          <p:spPr>
            <a:xfrm>
              <a:off x="298010" y="2144601"/>
              <a:ext cx="40539" cy="28377"/>
            </a:xfrm>
            <a:custGeom>
              <a:avLst/>
              <a:gdLst/>
              <a:ahLst/>
              <a:cxnLst/>
              <a:rect l="l" t="t" r="r" b="b"/>
              <a:pathLst>
                <a:path w="780" h="546" extrusionOk="0">
                  <a:moveTo>
                    <a:pt x="390" y="0"/>
                  </a:moveTo>
                  <a:cubicBezTo>
                    <a:pt x="1" y="0"/>
                    <a:pt x="1" y="545"/>
                    <a:pt x="390" y="545"/>
                  </a:cubicBezTo>
                  <a:cubicBezTo>
                    <a:pt x="779" y="545"/>
                    <a:pt x="779"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6"/>
            <p:cNvSpPr/>
            <p:nvPr/>
          </p:nvSpPr>
          <p:spPr>
            <a:xfrm>
              <a:off x="198952" y="2124384"/>
              <a:ext cx="28325" cy="33886"/>
            </a:xfrm>
            <a:custGeom>
              <a:avLst/>
              <a:gdLst/>
              <a:ahLst/>
              <a:cxnLst/>
              <a:rect l="l" t="t" r="r" b="b"/>
              <a:pathLst>
                <a:path w="545" h="652" extrusionOk="0">
                  <a:moveTo>
                    <a:pt x="234" y="0"/>
                  </a:moveTo>
                  <a:cubicBezTo>
                    <a:pt x="156" y="0"/>
                    <a:pt x="117" y="39"/>
                    <a:pt x="78" y="78"/>
                  </a:cubicBezTo>
                  <a:lnTo>
                    <a:pt x="39" y="156"/>
                  </a:lnTo>
                  <a:cubicBezTo>
                    <a:pt x="0" y="195"/>
                    <a:pt x="0" y="234"/>
                    <a:pt x="0" y="273"/>
                  </a:cubicBezTo>
                  <a:lnTo>
                    <a:pt x="0" y="389"/>
                  </a:lnTo>
                  <a:cubicBezTo>
                    <a:pt x="0" y="428"/>
                    <a:pt x="0" y="467"/>
                    <a:pt x="39" y="506"/>
                  </a:cubicBezTo>
                  <a:cubicBezTo>
                    <a:pt x="39" y="506"/>
                    <a:pt x="78" y="545"/>
                    <a:pt x="78" y="584"/>
                  </a:cubicBezTo>
                  <a:cubicBezTo>
                    <a:pt x="117" y="623"/>
                    <a:pt x="156" y="623"/>
                    <a:pt x="195" y="623"/>
                  </a:cubicBezTo>
                  <a:cubicBezTo>
                    <a:pt x="214" y="642"/>
                    <a:pt x="224" y="652"/>
                    <a:pt x="234" y="652"/>
                  </a:cubicBezTo>
                  <a:cubicBezTo>
                    <a:pt x="243" y="652"/>
                    <a:pt x="253" y="642"/>
                    <a:pt x="272" y="623"/>
                  </a:cubicBezTo>
                  <a:lnTo>
                    <a:pt x="350" y="623"/>
                  </a:lnTo>
                  <a:cubicBezTo>
                    <a:pt x="389" y="623"/>
                    <a:pt x="428" y="584"/>
                    <a:pt x="467" y="584"/>
                  </a:cubicBezTo>
                  <a:lnTo>
                    <a:pt x="506" y="506"/>
                  </a:lnTo>
                  <a:cubicBezTo>
                    <a:pt x="506" y="467"/>
                    <a:pt x="545" y="428"/>
                    <a:pt x="545" y="350"/>
                  </a:cubicBezTo>
                  <a:lnTo>
                    <a:pt x="545" y="273"/>
                  </a:lnTo>
                  <a:cubicBezTo>
                    <a:pt x="545" y="234"/>
                    <a:pt x="545" y="195"/>
                    <a:pt x="545" y="156"/>
                  </a:cubicBezTo>
                  <a:cubicBezTo>
                    <a:pt x="506" y="78"/>
                    <a:pt x="467" y="39"/>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6"/>
            <p:cNvSpPr/>
            <p:nvPr/>
          </p:nvSpPr>
          <p:spPr>
            <a:xfrm>
              <a:off x="241413" y="2164818"/>
              <a:ext cx="38460" cy="28377"/>
            </a:xfrm>
            <a:custGeom>
              <a:avLst/>
              <a:gdLst/>
              <a:ahLst/>
              <a:cxnLst/>
              <a:rect l="l" t="t" r="r" b="b"/>
              <a:pathLst>
                <a:path w="740" h="546" extrusionOk="0">
                  <a:moveTo>
                    <a:pt x="350" y="0"/>
                  </a:moveTo>
                  <a:cubicBezTo>
                    <a:pt x="0" y="0"/>
                    <a:pt x="0" y="545"/>
                    <a:pt x="350" y="545"/>
                  </a:cubicBezTo>
                  <a:cubicBezTo>
                    <a:pt x="740" y="545"/>
                    <a:pt x="740"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6"/>
            <p:cNvSpPr/>
            <p:nvPr/>
          </p:nvSpPr>
          <p:spPr>
            <a:xfrm>
              <a:off x="364741" y="2053599"/>
              <a:ext cx="38512" cy="28325"/>
            </a:xfrm>
            <a:custGeom>
              <a:avLst/>
              <a:gdLst/>
              <a:ahLst/>
              <a:cxnLst/>
              <a:rect l="l" t="t" r="r" b="b"/>
              <a:pathLst>
                <a:path w="741" h="545" extrusionOk="0">
                  <a:moveTo>
                    <a:pt x="351" y="0"/>
                  </a:moveTo>
                  <a:cubicBezTo>
                    <a:pt x="1" y="0"/>
                    <a:pt x="1" y="545"/>
                    <a:pt x="351" y="545"/>
                  </a:cubicBezTo>
                  <a:cubicBezTo>
                    <a:pt x="740" y="545"/>
                    <a:pt x="740"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6"/>
            <p:cNvSpPr/>
            <p:nvPr/>
          </p:nvSpPr>
          <p:spPr>
            <a:xfrm>
              <a:off x="405227" y="2104115"/>
              <a:ext cx="38460" cy="28377"/>
            </a:xfrm>
            <a:custGeom>
              <a:avLst/>
              <a:gdLst/>
              <a:ahLst/>
              <a:cxnLst/>
              <a:rect l="l" t="t" r="r" b="b"/>
              <a:pathLst>
                <a:path w="740" h="546" extrusionOk="0">
                  <a:moveTo>
                    <a:pt x="389" y="1"/>
                  </a:moveTo>
                  <a:cubicBezTo>
                    <a:pt x="0" y="1"/>
                    <a:pt x="0" y="546"/>
                    <a:pt x="389" y="546"/>
                  </a:cubicBezTo>
                  <a:cubicBezTo>
                    <a:pt x="740" y="546"/>
                    <a:pt x="740"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6"/>
            <p:cNvSpPr/>
            <p:nvPr/>
          </p:nvSpPr>
          <p:spPr>
            <a:xfrm>
              <a:off x="496230" y="2011086"/>
              <a:ext cx="38460" cy="28377"/>
            </a:xfrm>
            <a:custGeom>
              <a:avLst/>
              <a:gdLst/>
              <a:ahLst/>
              <a:cxnLst/>
              <a:rect l="l" t="t" r="r" b="b"/>
              <a:pathLst>
                <a:path w="740" h="546" extrusionOk="0">
                  <a:moveTo>
                    <a:pt x="351" y="1"/>
                  </a:moveTo>
                  <a:cubicBezTo>
                    <a:pt x="0" y="1"/>
                    <a:pt x="0" y="546"/>
                    <a:pt x="351" y="546"/>
                  </a:cubicBezTo>
                  <a:cubicBezTo>
                    <a:pt x="740" y="546"/>
                    <a:pt x="740"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6"/>
            <p:cNvSpPr/>
            <p:nvPr/>
          </p:nvSpPr>
          <p:spPr>
            <a:xfrm>
              <a:off x="587232" y="2045491"/>
              <a:ext cx="34458" cy="28377"/>
            </a:xfrm>
            <a:custGeom>
              <a:avLst/>
              <a:gdLst/>
              <a:ahLst/>
              <a:cxnLst/>
              <a:rect l="l" t="t" r="r" b="b"/>
              <a:pathLst>
                <a:path w="663" h="546" extrusionOk="0">
                  <a:moveTo>
                    <a:pt x="312" y="0"/>
                  </a:moveTo>
                  <a:cubicBezTo>
                    <a:pt x="0" y="39"/>
                    <a:pt x="0" y="506"/>
                    <a:pt x="312" y="545"/>
                  </a:cubicBezTo>
                  <a:cubicBezTo>
                    <a:pt x="662" y="506"/>
                    <a:pt x="662" y="39"/>
                    <a:pt x="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6"/>
            <p:cNvSpPr/>
            <p:nvPr/>
          </p:nvSpPr>
          <p:spPr>
            <a:xfrm>
              <a:off x="294008" y="2056094"/>
              <a:ext cx="34406" cy="29884"/>
            </a:xfrm>
            <a:custGeom>
              <a:avLst/>
              <a:gdLst/>
              <a:ahLst/>
              <a:cxnLst/>
              <a:rect l="l" t="t" r="r" b="b"/>
              <a:pathLst>
                <a:path w="662" h="575" extrusionOk="0">
                  <a:moveTo>
                    <a:pt x="214" y="1"/>
                  </a:moveTo>
                  <a:cubicBezTo>
                    <a:pt x="195" y="1"/>
                    <a:pt x="175" y="11"/>
                    <a:pt x="156" y="30"/>
                  </a:cubicBezTo>
                  <a:cubicBezTo>
                    <a:pt x="117" y="30"/>
                    <a:pt x="78" y="30"/>
                    <a:pt x="78" y="69"/>
                  </a:cubicBezTo>
                  <a:cubicBezTo>
                    <a:pt x="39" y="108"/>
                    <a:pt x="0" y="108"/>
                    <a:pt x="0" y="147"/>
                  </a:cubicBezTo>
                  <a:cubicBezTo>
                    <a:pt x="0" y="186"/>
                    <a:pt x="0" y="225"/>
                    <a:pt x="0" y="263"/>
                  </a:cubicBezTo>
                  <a:lnTo>
                    <a:pt x="0" y="341"/>
                  </a:lnTo>
                  <a:cubicBezTo>
                    <a:pt x="0" y="380"/>
                    <a:pt x="39" y="419"/>
                    <a:pt x="39" y="458"/>
                  </a:cubicBezTo>
                  <a:lnTo>
                    <a:pt x="117" y="497"/>
                  </a:lnTo>
                  <a:cubicBezTo>
                    <a:pt x="156" y="536"/>
                    <a:pt x="195" y="536"/>
                    <a:pt x="272" y="536"/>
                  </a:cubicBezTo>
                  <a:lnTo>
                    <a:pt x="233" y="575"/>
                  </a:lnTo>
                  <a:lnTo>
                    <a:pt x="467" y="575"/>
                  </a:lnTo>
                  <a:cubicBezTo>
                    <a:pt x="506" y="536"/>
                    <a:pt x="545" y="536"/>
                    <a:pt x="584" y="497"/>
                  </a:cubicBezTo>
                  <a:cubicBezTo>
                    <a:pt x="584" y="458"/>
                    <a:pt x="623" y="419"/>
                    <a:pt x="623" y="419"/>
                  </a:cubicBezTo>
                  <a:cubicBezTo>
                    <a:pt x="623" y="380"/>
                    <a:pt x="662" y="341"/>
                    <a:pt x="662" y="302"/>
                  </a:cubicBezTo>
                  <a:lnTo>
                    <a:pt x="662" y="225"/>
                  </a:lnTo>
                  <a:cubicBezTo>
                    <a:pt x="623" y="186"/>
                    <a:pt x="584" y="108"/>
                    <a:pt x="584" y="108"/>
                  </a:cubicBezTo>
                  <a:lnTo>
                    <a:pt x="506" y="69"/>
                  </a:lnTo>
                  <a:cubicBezTo>
                    <a:pt x="467" y="30"/>
                    <a:pt x="428" y="30"/>
                    <a:pt x="350" y="30"/>
                  </a:cubicBezTo>
                  <a:lnTo>
                    <a:pt x="272" y="30"/>
                  </a:lnTo>
                  <a:cubicBezTo>
                    <a:pt x="253" y="11"/>
                    <a:pt x="233" y="1"/>
                    <a:pt x="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6"/>
            <p:cNvSpPr/>
            <p:nvPr/>
          </p:nvSpPr>
          <p:spPr>
            <a:xfrm>
              <a:off x="132168" y="2122357"/>
              <a:ext cx="38512" cy="30352"/>
            </a:xfrm>
            <a:custGeom>
              <a:avLst/>
              <a:gdLst/>
              <a:ahLst/>
              <a:cxnLst/>
              <a:rect l="l" t="t" r="r" b="b"/>
              <a:pathLst>
                <a:path w="741" h="584" extrusionOk="0">
                  <a:moveTo>
                    <a:pt x="390" y="0"/>
                  </a:moveTo>
                  <a:cubicBezTo>
                    <a:pt x="1" y="0"/>
                    <a:pt x="1" y="584"/>
                    <a:pt x="390" y="584"/>
                  </a:cubicBezTo>
                  <a:cubicBezTo>
                    <a:pt x="740" y="584"/>
                    <a:pt x="740"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6"/>
            <p:cNvSpPr/>
            <p:nvPr/>
          </p:nvSpPr>
          <p:spPr>
            <a:xfrm>
              <a:off x="190844" y="2195170"/>
              <a:ext cx="40487" cy="28325"/>
            </a:xfrm>
            <a:custGeom>
              <a:avLst/>
              <a:gdLst/>
              <a:ahLst/>
              <a:cxnLst/>
              <a:rect l="l" t="t" r="r" b="b"/>
              <a:pathLst>
                <a:path w="779" h="545" extrusionOk="0">
                  <a:moveTo>
                    <a:pt x="390" y="0"/>
                  </a:moveTo>
                  <a:cubicBezTo>
                    <a:pt x="0" y="0"/>
                    <a:pt x="0" y="545"/>
                    <a:pt x="390" y="545"/>
                  </a:cubicBezTo>
                  <a:cubicBezTo>
                    <a:pt x="779" y="545"/>
                    <a:pt x="779"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6"/>
            <p:cNvSpPr/>
            <p:nvPr/>
          </p:nvSpPr>
          <p:spPr>
            <a:xfrm>
              <a:off x="122086" y="2286172"/>
              <a:ext cx="38460" cy="30352"/>
            </a:xfrm>
            <a:custGeom>
              <a:avLst/>
              <a:gdLst/>
              <a:ahLst/>
              <a:cxnLst/>
              <a:rect l="l" t="t" r="r" b="b"/>
              <a:pathLst>
                <a:path w="740" h="584" extrusionOk="0">
                  <a:moveTo>
                    <a:pt x="351" y="0"/>
                  </a:moveTo>
                  <a:cubicBezTo>
                    <a:pt x="0" y="0"/>
                    <a:pt x="0" y="584"/>
                    <a:pt x="351" y="584"/>
                  </a:cubicBezTo>
                  <a:cubicBezTo>
                    <a:pt x="740" y="584"/>
                    <a:pt x="740"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6"/>
            <p:cNvSpPr/>
            <p:nvPr/>
          </p:nvSpPr>
          <p:spPr>
            <a:xfrm>
              <a:off x="77598" y="2326606"/>
              <a:ext cx="28377" cy="32431"/>
            </a:xfrm>
            <a:custGeom>
              <a:avLst/>
              <a:gdLst/>
              <a:ahLst/>
              <a:cxnLst/>
              <a:rect l="l" t="t" r="r" b="b"/>
              <a:pathLst>
                <a:path w="546" h="624" extrusionOk="0">
                  <a:moveTo>
                    <a:pt x="195" y="0"/>
                  </a:moveTo>
                  <a:cubicBezTo>
                    <a:pt x="156" y="0"/>
                    <a:pt x="117" y="39"/>
                    <a:pt x="78" y="78"/>
                  </a:cubicBezTo>
                  <a:lnTo>
                    <a:pt x="39" y="117"/>
                  </a:lnTo>
                  <a:cubicBezTo>
                    <a:pt x="0" y="156"/>
                    <a:pt x="0" y="195"/>
                    <a:pt x="0" y="273"/>
                  </a:cubicBezTo>
                  <a:lnTo>
                    <a:pt x="0" y="351"/>
                  </a:lnTo>
                  <a:cubicBezTo>
                    <a:pt x="0" y="390"/>
                    <a:pt x="0" y="429"/>
                    <a:pt x="39" y="467"/>
                  </a:cubicBezTo>
                  <a:cubicBezTo>
                    <a:pt x="39" y="506"/>
                    <a:pt x="39" y="545"/>
                    <a:pt x="78" y="545"/>
                  </a:cubicBezTo>
                  <a:cubicBezTo>
                    <a:pt x="117" y="584"/>
                    <a:pt x="117" y="623"/>
                    <a:pt x="156" y="623"/>
                  </a:cubicBezTo>
                  <a:lnTo>
                    <a:pt x="350" y="623"/>
                  </a:lnTo>
                  <a:cubicBezTo>
                    <a:pt x="389" y="623"/>
                    <a:pt x="428" y="584"/>
                    <a:pt x="467" y="545"/>
                  </a:cubicBezTo>
                  <a:lnTo>
                    <a:pt x="506" y="506"/>
                  </a:lnTo>
                  <a:cubicBezTo>
                    <a:pt x="545" y="429"/>
                    <a:pt x="545" y="390"/>
                    <a:pt x="545" y="351"/>
                  </a:cubicBezTo>
                  <a:lnTo>
                    <a:pt x="545" y="273"/>
                  </a:lnTo>
                  <a:cubicBezTo>
                    <a:pt x="545" y="234"/>
                    <a:pt x="545" y="195"/>
                    <a:pt x="545" y="156"/>
                  </a:cubicBezTo>
                  <a:cubicBezTo>
                    <a:pt x="506" y="117"/>
                    <a:pt x="506" y="117"/>
                    <a:pt x="467" y="78"/>
                  </a:cubicBezTo>
                  <a:cubicBezTo>
                    <a:pt x="467" y="39"/>
                    <a:pt x="428" y="39"/>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6"/>
            <p:cNvSpPr/>
            <p:nvPr/>
          </p:nvSpPr>
          <p:spPr>
            <a:xfrm>
              <a:off x="101869" y="2441879"/>
              <a:ext cx="34406" cy="30404"/>
            </a:xfrm>
            <a:custGeom>
              <a:avLst/>
              <a:gdLst/>
              <a:ahLst/>
              <a:cxnLst/>
              <a:rect l="l" t="t" r="r" b="b"/>
              <a:pathLst>
                <a:path w="662" h="585" extrusionOk="0">
                  <a:moveTo>
                    <a:pt x="389" y="1"/>
                  </a:moveTo>
                  <a:cubicBezTo>
                    <a:pt x="0" y="1"/>
                    <a:pt x="0" y="584"/>
                    <a:pt x="389" y="584"/>
                  </a:cubicBezTo>
                  <a:lnTo>
                    <a:pt x="389" y="545"/>
                  </a:lnTo>
                  <a:cubicBezTo>
                    <a:pt x="662" y="468"/>
                    <a:pt x="662" y="78"/>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6"/>
            <p:cNvSpPr/>
            <p:nvPr/>
          </p:nvSpPr>
          <p:spPr>
            <a:xfrm>
              <a:off x="172654" y="2431797"/>
              <a:ext cx="30352" cy="34406"/>
            </a:xfrm>
            <a:custGeom>
              <a:avLst/>
              <a:gdLst/>
              <a:ahLst/>
              <a:cxnLst/>
              <a:rect l="l" t="t" r="r" b="b"/>
              <a:pathLst>
                <a:path w="584" h="662" extrusionOk="0">
                  <a:moveTo>
                    <a:pt x="234" y="0"/>
                  </a:moveTo>
                  <a:cubicBezTo>
                    <a:pt x="195" y="0"/>
                    <a:pt x="156" y="39"/>
                    <a:pt x="117" y="78"/>
                  </a:cubicBezTo>
                  <a:lnTo>
                    <a:pt x="78" y="117"/>
                  </a:lnTo>
                  <a:cubicBezTo>
                    <a:pt x="39" y="156"/>
                    <a:pt x="39" y="233"/>
                    <a:pt x="39" y="272"/>
                  </a:cubicBezTo>
                  <a:lnTo>
                    <a:pt x="0" y="311"/>
                  </a:lnTo>
                  <a:lnTo>
                    <a:pt x="0" y="389"/>
                  </a:lnTo>
                  <a:cubicBezTo>
                    <a:pt x="0" y="428"/>
                    <a:pt x="0" y="467"/>
                    <a:pt x="39" y="506"/>
                  </a:cubicBezTo>
                  <a:cubicBezTo>
                    <a:pt x="39" y="545"/>
                    <a:pt x="78" y="584"/>
                    <a:pt x="78" y="584"/>
                  </a:cubicBezTo>
                  <a:cubicBezTo>
                    <a:pt x="117" y="623"/>
                    <a:pt x="156" y="623"/>
                    <a:pt x="195" y="662"/>
                  </a:cubicBezTo>
                  <a:lnTo>
                    <a:pt x="350" y="662"/>
                  </a:lnTo>
                  <a:cubicBezTo>
                    <a:pt x="428" y="623"/>
                    <a:pt x="467" y="623"/>
                    <a:pt x="506" y="584"/>
                  </a:cubicBezTo>
                  <a:lnTo>
                    <a:pt x="545" y="506"/>
                  </a:lnTo>
                  <a:cubicBezTo>
                    <a:pt x="584" y="467"/>
                    <a:pt x="584" y="428"/>
                    <a:pt x="584" y="389"/>
                  </a:cubicBezTo>
                  <a:lnTo>
                    <a:pt x="584" y="272"/>
                  </a:lnTo>
                  <a:cubicBezTo>
                    <a:pt x="584" y="233"/>
                    <a:pt x="584" y="195"/>
                    <a:pt x="584" y="195"/>
                  </a:cubicBezTo>
                  <a:cubicBezTo>
                    <a:pt x="584" y="156"/>
                    <a:pt x="545" y="117"/>
                    <a:pt x="506" y="78"/>
                  </a:cubicBezTo>
                  <a:cubicBezTo>
                    <a:pt x="506" y="39"/>
                    <a:pt x="467" y="39"/>
                    <a:pt x="428" y="39"/>
                  </a:cubicBezTo>
                  <a:cubicBezTo>
                    <a:pt x="389" y="0"/>
                    <a:pt x="350" y="0"/>
                    <a:pt x="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6"/>
            <p:cNvSpPr/>
            <p:nvPr/>
          </p:nvSpPr>
          <p:spPr>
            <a:xfrm>
              <a:off x="136222" y="2557152"/>
              <a:ext cx="38512" cy="28377"/>
            </a:xfrm>
            <a:custGeom>
              <a:avLst/>
              <a:gdLst/>
              <a:ahLst/>
              <a:cxnLst/>
              <a:rect l="l" t="t" r="r" b="b"/>
              <a:pathLst>
                <a:path w="741" h="546" extrusionOk="0">
                  <a:moveTo>
                    <a:pt x="390" y="1"/>
                  </a:moveTo>
                  <a:cubicBezTo>
                    <a:pt x="1" y="1"/>
                    <a:pt x="1" y="545"/>
                    <a:pt x="390" y="545"/>
                  </a:cubicBezTo>
                  <a:cubicBezTo>
                    <a:pt x="740" y="545"/>
                    <a:pt x="740"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6"/>
            <p:cNvSpPr/>
            <p:nvPr/>
          </p:nvSpPr>
          <p:spPr>
            <a:xfrm>
              <a:off x="93761" y="2513184"/>
              <a:ext cx="28377" cy="31911"/>
            </a:xfrm>
            <a:custGeom>
              <a:avLst/>
              <a:gdLst/>
              <a:ahLst/>
              <a:cxnLst/>
              <a:rect l="l" t="t" r="r" b="b"/>
              <a:pathLst>
                <a:path w="546" h="614" extrusionOk="0">
                  <a:moveTo>
                    <a:pt x="331" y="0"/>
                  </a:moveTo>
                  <a:cubicBezTo>
                    <a:pt x="312" y="0"/>
                    <a:pt x="292" y="10"/>
                    <a:pt x="273" y="29"/>
                  </a:cubicBezTo>
                  <a:lnTo>
                    <a:pt x="195" y="29"/>
                  </a:lnTo>
                  <a:cubicBezTo>
                    <a:pt x="156" y="29"/>
                    <a:pt x="117" y="68"/>
                    <a:pt x="78" y="107"/>
                  </a:cubicBezTo>
                  <a:lnTo>
                    <a:pt x="39" y="107"/>
                  </a:lnTo>
                  <a:cubicBezTo>
                    <a:pt x="1" y="146"/>
                    <a:pt x="1" y="185"/>
                    <a:pt x="1" y="224"/>
                  </a:cubicBezTo>
                  <a:lnTo>
                    <a:pt x="1" y="263"/>
                  </a:lnTo>
                  <a:lnTo>
                    <a:pt x="1" y="341"/>
                  </a:lnTo>
                  <a:cubicBezTo>
                    <a:pt x="1" y="380"/>
                    <a:pt x="1" y="419"/>
                    <a:pt x="39" y="458"/>
                  </a:cubicBezTo>
                  <a:cubicBezTo>
                    <a:pt x="39" y="535"/>
                    <a:pt x="117" y="574"/>
                    <a:pt x="195" y="613"/>
                  </a:cubicBezTo>
                  <a:lnTo>
                    <a:pt x="351" y="613"/>
                  </a:lnTo>
                  <a:cubicBezTo>
                    <a:pt x="390" y="613"/>
                    <a:pt x="429" y="613"/>
                    <a:pt x="468" y="574"/>
                  </a:cubicBezTo>
                  <a:lnTo>
                    <a:pt x="506" y="535"/>
                  </a:lnTo>
                  <a:cubicBezTo>
                    <a:pt x="545" y="458"/>
                    <a:pt x="545" y="419"/>
                    <a:pt x="545" y="380"/>
                  </a:cubicBezTo>
                  <a:lnTo>
                    <a:pt x="545" y="263"/>
                  </a:lnTo>
                  <a:cubicBezTo>
                    <a:pt x="545" y="224"/>
                    <a:pt x="545" y="185"/>
                    <a:pt x="545" y="185"/>
                  </a:cubicBezTo>
                  <a:cubicBezTo>
                    <a:pt x="506" y="107"/>
                    <a:pt x="468" y="29"/>
                    <a:pt x="390" y="29"/>
                  </a:cubicBezTo>
                  <a:cubicBezTo>
                    <a:pt x="370" y="10"/>
                    <a:pt x="351"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6"/>
            <p:cNvSpPr/>
            <p:nvPr/>
          </p:nvSpPr>
          <p:spPr>
            <a:xfrm>
              <a:off x="130194" y="2500555"/>
              <a:ext cx="40487" cy="28325"/>
            </a:xfrm>
            <a:custGeom>
              <a:avLst/>
              <a:gdLst/>
              <a:ahLst/>
              <a:cxnLst/>
              <a:rect l="l" t="t" r="r" b="b"/>
              <a:pathLst>
                <a:path w="779" h="545" extrusionOk="0">
                  <a:moveTo>
                    <a:pt x="389" y="0"/>
                  </a:moveTo>
                  <a:cubicBezTo>
                    <a:pt x="0" y="0"/>
                    <a:pt x="0" y="545"/>
                    <a:pt x="389" y="545"/>
                  </a:cubicBezTo>
                  <a:cubicBezTo>
                    <a:pt x="778" y="545"/>
                    <a:pt x="778"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6"/>
            <p:cNvSpPr/>
            <p:nvPr/>
          </p:nvSpPr>
          <p:spPr>
            <a:xfrm>
              <a:off x="105923" y="2629964"/>
              <a:ext cx="34406" cy="30404"/>
            </a:xfrm>
            <a:custGeom>
              <a:avLst/>
              <a:gdLst/>
              <a:ahLst/>
              <a:cxnLst/>
              <a:rect l="l" t="t" r="r" b="b"/>
              <a:pathLst>
                <a:path w="662" h="585" extrusionOk="0">
                  <a:moveTo>
                    <a:pt x="311" y="1"/>
                  </a:moveTo>
                  <a:cubicBezTo>
                    <a:pt x="0" y="39"/>
                    <a:pt x="0" y="545"/>
                    <a:pt x="311" y="584"/>
                  </a:cubicBezTo>
                  <a:cubicBezTo>
                    <a:pt x="662" y="545"/>
                    <a:pt x="662" y="39"/>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6"/>
            <p:cNvSpPr/>
            <p:nvPr/>
          </p:nvSpPr>
          <p:spPr>
            <a:xfrm>
              <a:off x="870373" y="2878700"/>
              <a:ext cx="38460" cy="30404"/>
            </a:xfrm>
            <a:custGeom>
              <a:avLst/>
              <a:gdLst/>
              <a:ahLst/>
              <a:cxnLst/>
              <a:rect l="l" t="t" r="r" b="b"/>
              <a:pathLst>
                <a:path w="740" h="585" extrusionOk="0">
                  <a:moveTo>
                    <a:pt x="390" y="1"/>
                  </a:moveTo>
                  <a:cubicBezTo>
                    <a:pt x="0" y="1"/>
                    <a:pt x="0" y="585"/>
                    <a:pt x="390" y="585"/>
                  </a:cubicBezTo>
                  <a:cubicBezTo>
                    <a:pt x="740" y="585"/>
                    <a:pt x="740"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6"/>
            <p:cNvSpPr/>
            <p:nvPr/>
          </p:nvSpPr>
          <p:spPr>
            <a:xfrm>
              <a:off x="876454" y="2911079"/>
              <a:ext cx="40487" cy="28377"/>
            </a:xfrm>
            <a:custGeom>
              <a:avLst/>
              <a:gdLst/>
              <a:ahLst/>
              <a:cxnLst/>
              <a:rect l="l" t="t" r="r" b="b"/>
              <a:pathLst>
                <a:path w="779" h="546" extrusionOk="0">
                  <a:moveTo>
                    <a:pt x="389" y="1"/>
                  </a:moveTo>
                  <a:cubicBezTo>
                    <a:pt x="0" y="1"/>
                    <a:pt x="0" y="545"/>
                    <a:pt x="389" y="545"/>
                  </a:cubicBezTo>
                  <a:cubicBezTo>
                    <a:pt x="778" y="545"/>
                    <a:pt x="778"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6"/>
            <p:cNvSpPr/>
            <p:nvPr/>
          </p:nvSpPr>
          <p:spPr>
            <a:xfrm>
              <a:off x="662071" y="4017347"/>
              <a:ext cx="38460" cy="30404"/>
            </a:xfrm>
            <a:custGeom>
              <a:avLst/>
              <a:gdLst/>
              <a:ahLst/>
              <a:cxnLst/>
              <a:rect l="l" t="t" r="r" b="b"/>
              <a:pathLst>
                <a:path w="740" h="585" extrusionOk="0">
                  <a:moveTo>
                    <a:pt x="351" y="0"/>
                  </a:moveTo>
                  <a:cubicBezTo>
                    <a:pt x="0" y="0"/>
                    <a:pt x="0" y="584"/>
                    <a:pt x="351" y="584"/>
                  </a:cubicBezTo>
                  <a:cubicBezTo>
                    <a:pt x="740" y="584"/>
                    <a:pt x="740" y="0"/>
                    <a:pt x="351"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6"/>
            <p:cNvSpPr/>
            <p:nvPr/>
          </p:nvSpPr>
          <p:spPr>
            <a:xfrm>
              <a:off x="698451" y="4108349"/>
              <a:ext cx="38512" cy="28377"/>
            </a:xfrm>
            <a:custGeom>
              <a:avLst/>
              <a:gdLst/>
              <a:ahLst/>
              <a:cxnLst/>
              <a:rect l="l" t="t" r="r" b="b"/>
              <a:pathLst>
                <a:path w="741" h="546" extrusionOk="0">
                  <a:moveTo>
                    <a:pt x="390" y="0"/>
                  </a:moveTo>
                  <a:cubicBezTo>
                    <a:pt x="1" y="0"/>
                    <a:pt x="1" y="545"/>
                    <a:pt x="390" y="545"/>
                  </a:cubicBezTo>
                  <a:cubicBezTo>
                    <a:pt x="740" y="545"/>
                    <a:pt x="740" y="0"/>
                    <a:pt x="39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6"/>
            <p:cNvSpPr/>
            <p:nvPr/>
          </p:nvSpPr>
          <p:spPr>
            <a:xfrm>
              <a:off x="860239" y="3986891"/>
              <a:ext cx="38460" cy="28481"/>
            </a:xfrm>
            <a:custGeom>
              <a:avLst/>
              <a:gdLst/>
              <a:ahLst/>
              <a:cxnLst/>
              <a:rect l="l" t="t" r="r" b="b"/>
              <a:pathLst>
                <a:path w="740" h="548" extrusionOk="0">
                  <a:moveTo>
                    <a:pt x="423" y="1"/>
                  </a:moveTo>
                  <a:cubicBezTo>
                    <a:pt x="412" y="1"/>
                    <a:pt x="401" y="1"/>
                    <a:pt x="390" y="3"/>
                  </a:cubicBezTo>
                  <a:cubicBezTo>
                    <a:pt x="1" y="3"/>
                    <a:pt x="1" y="547"/>
                    <a:pt x="390" y="547"/>
                  </a:cubicBezTo>
                  <a:cubicBezTo>
                    <a:pt x="729" y="547"/>
                    <a:pt x="740" y="1"/>
                    <a:pt x="423"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6"/>
            <p:cNvSpPr/>
            <p:nvPr/>
          </p:nvSpPr>
          <p:spPr>
            <a:xfrm>
              <a:off x="746993" y="3817100"/>
              <a:ext cx="34458" cy="28377"/>
            </a:xfrm>
            <a:custGeom>
              <a:avLst/>
              <a:gdLst/>
              <a:ahLst/>
              <a:cxnLst/>
              <a:rect l="l" t="t" r="r" b="b"/>
              <a:pathLst>
                <a:path w="663" h="546" extrusionOk="0">
                  <a:moveTo>
                    <a:pt x="156" y="1"/>
                  </a:moveTo>
                  <a:cubicBezTo>
                    <a:pt x="117" y="40"/>
                    <a:pt x="40" y="79"/>
                    <a:pt x="1" y="157"/>
                  </a:cubicBezTo>
                  <a:cubicBezTo>
                    <a:pt x="1" y="195"/>
                    <a:pt x="1" y="234"/>
                    <a:pt x="1" y="273"/>
                  </a:cubicBezTo>
                  <a:lnTo>
                    <a:pt x="1" y="351"/>
                  </a:lnTo>
                  <a:cubicBezTo>
                    <a:pt x="40" y="390"/>
                    <a:pt x="78" y="429"/>
                    <a:pt x="78" y="468"/>
                  </a:cubicBezTo>
                  <a:lnTo>
                    <a:pt x="156" y="507"/>
                  </a:lnTo>
                  <a:cubicBezTo>
                    <a:pt x="195" y="546"/>
                    <a:pt x="234" y="546"/>
                    <a:pt x="312" y="546"/>
                  </a:cubicBezTo>
                  <a:lnTo>
                    <a:pt x="507" y="546"/>
                  </a:lnTo>
                  <a:cubicBezTo>
                    <a:pt x="545" y="546"/>
                    <a:pt x="545" y="507"/>
                    <a:pt x="584" y="507"/>
                  </a:cubicBezTo>
                  <a:cubicBezTo>
                    <a:pt x="623" y="468"/>
                    <a:pt x="623" y="429"/>
                    <a:pt x="662" y="390"/>
                  </a:cubicBezTo>
                  <a:cubicBezTo>
                    <a:pt x="662" y="351"/>
                    <a:pt x="662" y="312"/>
                    <a:pt x="662" y="312"/>
                  </a:cubicBezTo>
                  <a:lnTo>
                    <a:pt x="662" y="234"/>
                  </a:lnTo>
                  <a:cubicBezTo>
                    <a:pt x="623" y="157"/>
                    <a:pt x="623" y="118"/>
                    <a:pt x="584" y="79"/>
                  </a:cubicBezTo>
                  <a:lnTo>
                    <a:pt x="507" y="40"/>
                  </a:lnTo>
                  <a:cubicBezTo>
                    <a:pt x="468" y="40"/>
                    <a:pt x="42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6"/>
            <p:cNvSpPr/>
            <p:nvPr/>
          </p:nvSpPr>
          <p:spPr>
            <a:xfrm>
              <a:off x="894644" y="3764557"/>
              <a:ext cx="28377" cy="33886"/>
            </a:xfrm>
            <a:custGeom>
              <a:avLst/>
              <a:gdLst/>
              <a:ahLst/>
              <a:cxnLst/>
              <a:rect l="l" t="t" r="r" b="b"/>
              <a:pathLst>
                <a:path w="546" h="652" extrusionOk="0">
                  <a:moveTo>
                    <a:pt x="195" y="0"/>
                  </a:moveTo>
                  <a:cubicBezTo>
                    <a:pt x="156" y="0"/>
                    <a:pt x="117" y="39"/>
                    <a:pt x="78" y="78"/>
                  </a:cubicBezTo>
                  <a:lnTo>
                    <a:pt x="39" y="117"/>
                  </a:lnTo>
                  <a:cubicBezTo>
                    <a:pt x="0" y="156"/>
                    <a:pt x="0" y="195"/>
                    <a:pt x="0" y="272"/>
                  </a:cubicBezTo>
                  <a:lnTo>
                    <a:pt x="0" y="389"/>
                  </a:lnTo>
                  <a:cubicBezTo>
                    <a:pt x="0" y="428"/>
                    <a:pt x="0" y="467"/>
                    <a:pt x="0" y="506"/>
                  </a:cubicBezTo>
                  <a:cubicBezTo>
                    <a:pt x="39" y="545"/>
                    <a:pt x="78" y="623"/>
                    <a:pt x="156" y="623"/>
                  </a:cubicBezTo>
                  <a:cubicBezTo>
                    <a:pt x="175" y="642"/>
                    <a:pt x="195" y="652"/>
                    <a:pt x="214" y="652"/>
                  </a:cubicBezTo>
                  <a:cubicBezTo>
                    <a:pt x="234" y="652"/>
                    <a:pt x="253" y="642"/>
                    <a:pt x="273" y="623"/>
                  </a:cubicBezTo>
                  <a:lnTo>
                    <a:pt x="351" y="623"/>
                  </a:lnTo>
                  <a:cubicBezTo>
                    <a:pt x="389" y="623"/>
                    <a:pt x="428" y="623"/>
                    <a:pt x="467" y="584"/>
                  </a:cubicBezTo>
                  <a:lnTo>
                    <a:pt x="506" y="506"/>
                  </a:lnTo>
                  <a:cubicBezTo>
                    <a:pt x="545" y="467"/>
                    <a:pt x="545" y="428"/>
                    <a:pt x="545" y="389"/>
                  </a:cubicBezTo>
                  <a:lnTo>
                    <a:pt x="545" y="272"/>
                  </a:lnTo>
                  <a:cubicBezTo>
                    <a:pt x="545" y="234"/>
                    <a:pt x="545" y="195"/>
                    <a:pt x="545" y="156"/>
                  </a:cubicBezTo>
                  <a:cubicBezTo>
                    <a:pt x="506" y="78"/>
                    <a:pt x="467" y="39"/>
                    <a:pt x="389"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6"/>
            <p:cNvSpPr/>
            <p:nvPr/>
          </p:nvSpPr>
          <p:spPr>
            <a:xfrm>
              <a:off x="821832" y="3584527"/>
              <a:ext cx="38460" cy="28377"/>
            </a:xfrm>
            <a:custGeom>
              <a:avLst/>
              <a:gdLst/>
              <a:ahLst/>
              <a:cxnLst/>
              <a:rect l="l" t="t" r="r" b="b"/>
              <a:pathLst>
                <a:path w="740" h="546" extrusionOk="0">
                  <a:moveTo>
                    <a:pt x="390" y="1"/>
                  </a:moveTo>
                  <a:cubicBezTo>
                    <a:pt x="0" y="1"/>
                    <a:pt x="0" y="546"/>
                    <a:pt x="390" y="546"/>
                  </a:cubicBezTo>
                  <a:cubicBezTo>
                    <a:pt x="740" y="546"/>
                    <a:pt x="740"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6"/>
            <p:cNvSpPr/>
            <p:nvPr/>
          </p:nvSpPr>
          <p:spPr>
            <a:xfrm>
              <a:off x="858212" y="3394415"/>
              <a:ext cx="32431" cy="34458"/>
            </a:xfrm>
            <a:custGeom>
              <a:avLst/>
              <a:gdLst/>
              <a:ahLst/>
              <a:cxnLst/>
              <a:rect l="l" t="t" r="r" b="b"/>
              <a:pathLst>
                <a:path w="624" h="663" extrusionOk="0">
                  <a:moveTo>
                    <a:pt x="234" y="1"/>
                  </a:moveTo>
                  <a:cubicBezTo>
                    <a:pt x="195" y="40"/>
                    <a:pt x="157" y="40"/>
                    <a:pt x="118" y="79"/>
                  </a:cubicBezTo>
                  <a:lnTo>
                    <a:pt x="79" y="118"/>
                  </a:lnTo>
                  <a:cubicBezTo>
                    <a:pt x="40" y="195"/>
                    <a:pt x="40" y="234"/>
                    <a:pt x="40" y="273"/>
                  </a:cubicBezTo>
                  <a:lnTo>
                    <a:pt x="40" y="390"/>
                  </a:lnTo>
                  <a:cubicBezTo>
                    <a:pt x="1" y="429"/>
                    <a:pt x="1" y="429"/>
                    <a:pt x="40" y="468"/>
                  </a:cubicBezTo>
                  <a:cubicBezTo>
                    <a:pt x="40" y="507"/>
                    <a:pt x="79" y="546"/>
                    <a:pt x="79" y="585"/>
                  </a:cubicBezTo>
                  <a:cubicBezTo>
                    <a:pt x="118" y="585"/>
                    <a:pt x="157" y="624"/>
                    <a:pt x="195" y="624"/>
                  </a:cubicBezTo>
                  <a:lnTo>
                    <a:pt x="273" y="624"/>
                  </a:lnTo>
                  <a:lnTo>
                    <a:pt x="429" y="662"/>
                  </a:lnTo>
                  <a:cubicBezTo>
                    <a:pt x="468" y="624"/>
                    <a:pt x="507" y="585"/>
                    <a:pt x="546" y="585"/>
                  </a:cubicBezTo>
                  <a:lnTo>
                    <a:pt x="585" y="507"/>
                  </a:lnTo>
                  <a:cubicBezTo>
                    <a:pt x="585" y="468"/>
                    <a:pt x="624" y="429"/>
                    <a:pt x="624" y="390"/>
                  </a:cubicBezTo>
                  <a:lnTo>
                    <a:pt x="585" y="351"/>
                  </a:lnTo>
                  <a:lnTo>
                    <a:pt x="585" y="273"/>
                  </a:lnTo>
                  <a:cubicBezTo>
                    <a:pt x="585" y="234"/>
                    <a:pt x="585" y="195"/>
                    <a:pt x="585" y="157"/>
                  </a:cubicBezTo>
                  <a:cubicBezTo>
                    <a:pt x="546" y="79"/>
                    <a:pt x="507" y="40"/>
                    <a:pt x="42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6"/>
            <p:cNvSpPr/>
            <p:nvPr/>
          </p:nvSpPr>
          <p:spPr>
            <a:xfrm>
              <a:off x="878481" y="3256898"/>
              <a:ext cx="40487" cy="30404"/>
            </a:xfrm>
            <a:custGeom>
              <a:avLst/>
              <a:gdLst/>
              <a:ahLst/>
              <a:cxnLst/>
              <a:rect l="l" t="t" r="r" b="b"/>
              <a:pathLst>
                <a:path w="779" h="585" extrusionOk="0">
                  <a:moveTo>
                    <a:pt x="389" y="1"/>
                  </a:moveTo>
                  <a:cubicBezTo>
                    <a:pt x="0" y="1"/>
                    <a:pt x="0" y="584"/>
                    <a:pt x="389" y="584"/>
                  </a:cubicBezTo>
                  <a:cubicBezTo>
                    <a:pt x="778" y="584"/>
                    <a:pt x="778"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6"/>
            <p:cNvSpPr/>
            <p:nvPr/>
          </p:nvSpPr>
          <p:spPr>
            <a:xfrm>
              <a:off x="797561" y="3097137"/>
              <a:ext cx="38460" cy="28377"/>
            </a:xfrm>
            <a:custGeom>
              <a:avLst/>
              <a:gdLst/>
              <a:ahLst/>
              <a:cxnLst/>
              <a:rect l="l" t="t" r="r" b="b"/>
              <a:pathLst>
                <a:path w="740" h="546" extrusionOk="0">
                  <a:moveTo>
                    <a:pt x="390" y="1"/>
                  </a:moveTo>
                  <a:cubicBezTo>
                    <a:pt x="0" y="1"/>
                    <a:pt x="0" y="545"/>
                    <a:pt x="390" y="545"/>
                  </a:cubicBezTo>
                  <a:cubicBezTo>
                    <a:pt x="740" y="545"/>
                    <a:pt x="740"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6"/>
            <p:cNvSpPr/>
            <p:nvPr/>
          </p:nvSpPr>
          <p:spPr>
            <a:xfrm>
              <a:off x="884510" y="3044542"/>
              <a:ext cx="40539" cy="30404"/>
            </a:xfrm>
            <a:custGeom>
              <a:avLst/>
              <a:gdLst/>
              <a:ahLst/>
              <a:cxnLst/>
              <a:rect l="l" t="t" r="r" b="b"/>
              <a:pathLst>
                <a:path w="780" h="585" extrusionOk="0">
                  <a:moveTo>
                    <a:pt x="390" y="1"/>
                  </a:moveTo>
                  <a:cubicBezTo>
                    <a:pt x="1" y="1"/>
                    <a:pt x="1" y="585"/>
                    <a:pt x="390" y="585"/>
                  </a:cubicBezTo>
                  <a:cubicBezTo>
                    <a:pt x="779" y="546"/>
                    <a:pt x="77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6"/>
            <p:cNvSpPr/>
            <p:nvPr/>
          </p:nvSpPr>
          <p:spPr>
            <a:xfrm>
              <a:off x="928997" y="3159815"/>
              <a:ext cx="40539" cy="30404"/>
            </a:xfrm>
            <a:custGeom>
              <a:avLst/>
              <a:gdLst/>
              <a:ahLst/>
              <a:cxnLst/>
              <a:rect l="l" t="t" r="r" b="b"/>
              <a:pathLst>
                <a:path w="780" h="585" extrusionOk="0">
                  <a:moveTo>
                    <a:pt x="390" y="1"/>
                  </a:moveTo>
                  <a:cubicBezTo>
                    <a:pt x="1" y="1"/>
                    <a:pt x="1" y="585"/>
                    <a:pt x="390" y="585"/>
                  </a:cubicBezTo>
                  <a:cubicBezTo>
                    <a:pt x="779" y="585"/>
                    <a:pt x="77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6"/>
            <p:cNvSpPr/>
            <p:nvPr/>
          </p:nvSpPr>
          <p:spPr>
            <a:xfrm>
              <a:off x="842049" y="3167923"/>
              <a:ext cx="38460" cy="28377"/>
            </a:xfrm>
            <a:custGeom>
              <a:avLst/>
              <a:gdLst/>
              <a:ahLst/>
              <a:cxnLst/>
              <a:rect l="l" t="t" r="r" b="b"/>
              <a:pathLst>
                <a:path w="740" h="546" extrusionOk="0">
                  <a:moveTo>
                    <a:pt x="390" y="1"/>
                  </a:moveTo>
                  <a:cubicBezTo>
                    <a:pt x="1" y="1"/>
                    <a:pt x="1" y="545"/>
                    <a:pt x="390" y="545"/>
                  </a:cubicBezTo>
                  <a:cubicBezTo>
                    <a:pt x="740" y="545"/>
                    <a:pt x="740"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910807" y="3362089"/>
              <a:ext cx="38460" cy="30352"/>
            </a:xfrm>
            <a:custGeom>
              <a:avLst/>
              <a:gdLst/>
              <a:ahLst/>
              <a:cxnLst/>
              <a:rect l="l" t="t" r="r" b="b"/>
              <a:pathLst>
                <a:path w="740" h="584" extrusionOk="0">
                  <a:moveTo>
                    <a:pt x="390" y="0"/>
                  </a:moveTo>
                  <a:cubicBezTo>
                    <a:pt x="1" y="0"/>
                    <a:pt x="1" y="584"/>
                    <a:pt x="390" y="584"/>
                  </a:cubicBezTo>
                  <a:cubicBezTo>
                    <a:pt x="740" y="584"/>
                    <a:pt x="740" y="0"/>
                    <a:pt x="39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969483" y="3481415"/>
              <a:ext cx="38460" cy="28325"/>
            </a:xfrm>
            <a:custGeom>
              <a:avLst/>
              <a:gdLst/>
              <a:ahLst/>
              <a:cxnLst/>
              <a:rect l="l" t="t" r="r" b="b"/>
              <a:pathLst>
                <a:path w="740" h="545" extrusionOk="0">
                  <a:moveTo>
                    <a:pt x="389" y="0"/>
                  </a:moveTo>
                  <a:cubicBezTo>
                    <a:pt x="0" y="0"/>
                    <a:pt x="0" y="545"/>
                    <a:pt x="389" y="545"/>
                  </a:cubicBezTo>
                  <a:cubicBezTo>
                    <a:pt x="739" y="545"/>
                    <a:pt x="739" y="0"/>
                    <a:pt x="389"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1042295" y="3564310"/>
              <a:ext cx="40487" cy="30404"/>
            </a:xfrm>
            <a:custGeom>
              <a:avLst/>
              <a:gdLst/>
              <a:ahLst/>
              <a:cxnLst/>
              <a:rect l="l" t="t" r="r" b="b"/>
              <a:pathLst>
                <a:path w="779" h="585" extrusionOk="0">
                  <a:moveTo>
                    <a:pt x="467" y="1"/>
                  </a:moveTo>
                  <a:lnTo>
                    <a:pt x="506" y="40"/>
                  </a:lnTo>
                  <a:lnTo>
                    <a:pt x="195" y="40"/>
                  </a:lnTo>
                  <a:cubicBezTo>
                    <a:pt x="156" y="40"/>
                    <a:pt x="117" y="78"/>
                    <a:pt x="78" y="117"/>
                  </a:cubicBezTo>
                  <a:cubicBezTo>
                    <a:pt x="78" y="117"/>
                    <a:pt x="39" y="156"/>
                    <a:pt x="39" y="195"/>
                  </a:cubicBezTo>
                  <a:cubicBezTo>
                    <a:pt x="0" y="234"/>
                    <a:pt x="0" y="273"/>
                    <a:pt x="0" y="312"/>
                  </a:cubicBezTo>
                  <a:lnTo>
                    <a:pt x="0" y="390"/>
                  </a:lnTo>
                  <a:cubicBezTo>
                    <a:pt x="39" y="429"/>
                    <a:pt x="39" y="468"/>
                    <a:pt x="78" y="507"/>
                  </a:cubicBezTo>
                  <a:lnTo>
                    <a:pt x="156" y="545"/>
                  </a:lnTo>
                  <a:cubicBezTo>
                    <a:pt x="195" y="584"/>
                    <a:pt x="234" y="584"/>
                    <a:pt x="272" y="584"/>
                  </a:cubicBezTo>
                  <a:lnTo>
                    <a:pt x="467" y="584"/>
                  </a:lnTo>
                  <a:cubicBezTo>
                    <a:pt x="506" y="584"/>
                    <a:pt x="545" y="584"/>
                    <a:pt x="584" y="545"/>
                  </a:cubicBezTo>
                  <a:cubicBezTo>
                    <a:pt x="623" y="545"/>
                    <a:pt x="662" y="545"/>
                    <a:pt x="662" y="507"/>
                  </a:cubicBezTo>
                  <a:cubicBezTo>
                    <a:pt x="700" y="468"/>
                    <a:pt x="739" y="468"/>
                    <a:pt x="739" y="429"/>
                  </a:cubicBezTo>
                  <a:cubicBezTo>
                    <a:pt x="739" y="390"/>
                    <a:pt x="778" y="351"/>
                    <a:pt x="778" y="312"/>
                  </a:cubicBezTo>
                  <a:lnTo>
                    <a:pt x="778" y="234"/>
                  </a:lnTo>
                  <a:cubicBezTo>
                    <a:pt x="739" y="156"/>
                    <a:pt x="739" y="117"/>
                    <a:pt x="700" y="78"/>
                  </a:cubicBezTo>
                  <a:lnTo>
                    <a:pt x="623" y="40"/>
                  </a:lnTo>
                  <a:cubicBezTo>
                    <a:pt x="584" y="40"/>
                    <a:pt x="545" y="1"/>
                    <a:pt x="467"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933051" y="3641176"/>
              <a:ext cx="38512" cy="28377"/>
            </a:xfrm>
            <a:custGeom>
              <a:avLst/>
              <a:gdLst/>
              <a:ahLst/>
              <a:cxnLst/>
              <a:rect l="l" t="t" r="r" b="b"/>
              <a:pathLst>
                <a:path w="741" h="546" extrusionOk="0">
                  <a:moveTo>
                    <a:pt x="390" y="0"/>
                  </a:moveTo>
                  <a:cubicBezTo>
                    <a:pt x="1" y="0"/>
                    <a:pt x="1" y="545"/>
                    <a:pt x="390" y="545"/>
                  </a:cubicBezTo>
                  <a:cubicBezTo>
                    <a:pt x="740" y="545"/>
                    <a:pt x="740" y="0"/>
                    <a:pt x="39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975512" y="3728021"/>
              <a:ext cx="40487" cy="28481"/>
            </a:xfrm>
            <a:custGeom>
              <a:avLst/>
              <a:gdLst/>
              <a:ahLst/>
              <a:cxnLst/>
              <a:rect l="l" t="t" r="r" b="b"/>
              <a:pathLst>
                <a:path w="779" h="548" extrusionOk="0">
                  <a:moveTo>
                    <a:pt x="426" y="1"/>
                  </a:moveTo>
                  <a:cubicBezTo>
                    <a:pt x="415" y="1"/>
                    <a:pt x="403" y="1"/>
                    <a:pt x="390" y="3"/>
                  </a:cubicBezTo>
                  <a:cubicBezTo>
                    <a:pt x="1" y="3"/>
                    <a:pt x="1" y="547"/>
                    <a:pt x="390" y="547"/>
                  </a:cubicBezTo>
                  <a:cubicBezTo>
                    <a:pt x="767" y="547"/>
                    <a:pt x="779" y="1"/>
                    <a:pt x="426"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928997" y="3849478"/>
              <a:ext cx="38512" cy="30404"/>
            </a:xfrm>
            <a:custGeom>
              <a:avLst/>
              <a:gdLst/>
              <a:ahLst/>
              <a:cxnLst/>
              <a:rect l="l" t="t" r="r" b="b"/>
              <a:pathLst>
                <a:path w="741" h="585" extrusionOk="0">
                  <a:moveTo>
                    <a:pt x="351" y="0"/>
                  </a:moveTo>
                  <a:cubicBezTo>
                    <a:pt x="1" y="0"/>
                    <a:pt x="1" y="584"/>
                    <a:pt x="351" y="584"/>
                  </a:cubicBezTo>
                  <a:cubicBezTo>
                    <a:pt x="740" y="584"/>
                    <a:pt x="740" y="0"/>
                    <a:pt x="351"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821832" y="3895993"/>
              <a:ext cx="38460" cy="28377"/>
            </a:xfrm>
            <a:custGeom>
              <a:avLst/>
              <a:gdLst/>
              <a:ahLst/>
              <a:cxnLst/>
              <a:rect l="l" t="t" r="r" b="b"/>
              <a:pathLst>
                <a:path w="740" h="546" extrusionOk="0">
                  <a:moveTo>
                    <a:pt x="390" y="0"/>
                  </a:moveTo>
                  <a:cubicBezTo>
                    <a:pt x="0" y="0"/>
                    <a:pt x="0" y="545"/>
                    <a:pt x="390" y="545"/>
                  </a:cubicBezTo>
                  <a:cubicBezTo>
                    <a:pt x="740" y="545"/>
                    <a:pt x="740" y="0"/>
                    <a:pt x="39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761181" y="3940481"/>
              <a:ext cx="38460" cy="30404"/>
            </a:xfrm>
            <a:custGeom>
              <a:avLst/>
              <a:gdLst/>
              <a:ahLst/>
              <a:cxnLst/>
              <a:rect l="l" t="t" r="r" b="b"/>
              <a:pathLst>
                <a:path w="740" h="585" extrusionOk="0">
                  <a:moveTo>
                    <a:pt x="389" y="1"/>
                  </a:moveTo>
                  <a:cubicBezTo>
                    <a:pt x="0" y="1"/>
                    <a:pt x="0" y="584"/>
                    <a:pt x="389" y="584"/>
                  </a:cubicBezTo>
                  <a:cubicBezTo>
                    <a:pt x="739" y="584"/>
                    <a:pt x="739"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773290" y="4033510"/>
              <a:ext cx="38460" cy="30404"/>
            </a:xfrm>
            <a:custGeom>
              <a:avLst/>
              <a:gdLst/>
              <a:ahLst/>
              <a:cxnLst/>
              <a:rect l="l" t="t" r="r" b="b"/>
              <a:pathLst>
                <a:path w="740" h="585" extrusionOk="0">
                  <a:moveTo>
                    <a:pt x="351" y="1"/>
                  </a:moveTo>
                  <a:cubicBezTo>
                    <a:pt x="1" y="1"/>
                    <a:pt x="1" y="584"/>
                    <a:pt x="351" y="584"/>
                  </a:cubicBezTo>
                  <a:cubicBezTo>
                    <a:pt x="740" y="584"/>
                    <a:pt x="740" y="1"/>
                    <a:pt x="351"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759154" y="4110376"/>
              <a:ext cx="34406" cy="28377"/>
            </a:xfrm>
            <a:custGeom>
              <a:avLst/>
              <a:gdLst/>
              <a:ahLst/>
              <a:cxnLst/>
              <a:rect l="l" t="t" r="r" b="b"/>
              <a:pathLst>
                <a:path w="662" h="546" extrusionOk="0">
                  <a:moveTo>
                    <a:pt x="156" y="0"/>
                  </a:moveTo>
                  <a:cubicBezTo>
                    <a:pt x="117" y="0"/>
                    <a:pt x="117" y="39"/>
                    <a:pt x="78" y="78"/>
                  </a:cubicBezTo>
                  <a:cubicBezTo>
                    <a:pt x="39" y="78"/>
                    <a:pt x="39" y="117"/>
                    <a:pt x="0" y="156"/>
                  </a:cubicBezTo>
                  <a:cubicBezTo>
                    <a:pt x="0" y="195"/>
                    <a:pt x="0" y="234"/>
                    <a:pt x="0" y="273"/>
                  </a:cubicBezTo>
                  <a:lnTo>
                    <a:pt x="0" y="351"/>
                  </a:lnTo>
                  <a:cubicBezTo>
                    <a:pt x="39" y="389"/>
                    <a:pt x="39" y="428"/>
                    <a:pt x="78" y="467"/>
                  </a:cubicBezTo>
                  <a:lnTo>
                    <a:pt x="156" y="506"/>
                  </a:lnTo>
                  <a:cubicBezTo>
                    <a:pt x="195" y="545"/>
                    <a:pt x="234" y="545"/>
                    <a:pt x="273" y="545"/>
                  </a:cubicBezTo>
                  <a:lnTo>
                    <a:pt x="506" y="545"/>
                  </a:lnTo>
                  <a:cubicBezTo>
                    <a:pt x="545" y="506"/>
                    <a:pt x="545" y="506"/>
                    <a:pt x="584" y="467"/>
                  </a:cubicBezTo>
                  <a:cubicBezTo>
                    <a:pt x="623" y="428"/>
                    <a:pt x="623" y="428"/>
                    <a:pt x="662" y="389"/>
                  </a:cubicBezTo>
                  <a:cubicBezTo>
                    <a:pt x="662" y="351"/>
                    <a:pt x="662" y="312"/>
                    <a:pt x="662" y="273"/>
                  </a:cubicBezTo>
                  <a:lnTo>
                    <a:pt x="662" y="195"/>
                  </a:lnTo>
                  <a:cubicBezTo>
                    <a:pt x="662" y="156"/>
                    <a:pt x="623" y="117"/>
                    <a:pt x="584" y="78"/>
                  </a:cubicBezTo>
                  <a:lnTo>
                    <a:pt x="545" y="0"/>
                  </a:ln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896671" y="3540039"/>
              <a:ext cx="40487" cy="30404"/>
            </a:xfrm>
            <a:custGeom>
              <a:avLst/>
              <a:gdLst/>
              <a:ahLst/>
              <a:cxnLst/>
              <a:rect l="l" t="t" r="r" b="b"/>
              <a:pathLst>
                <a:path w="779" h="585" extrusionOk="0">
                  <a:moveTo>
                    <a:pt x="389" y="1"/>
                  </a:moveTo>
                  <a:cubicBezTo>
                    <a:pt x="0" y="1"/>
                    <a:pt x="0" y="584"/>
                    <a:pt x="389" y="584"/>
                  </a:cubicBezTo>
                  <a:cubicBezTo>
                    <a:pt x="779" y="584"/>
                    <a:pt x="779"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866320" y="3481415"/>
              <a:ext cx="40487" cy="30352"/>
            </a:xfrm>
            <a:custGeom>
              <a:avLst/>
              <a:gdLst/>
              <a:ahLst/>
              <a:cxnLst/>
              <a:rect l="l" t="t" r="r" b="b"/>
              <a:pathLst>
                <a:path w="779" h="584" extrusionOk="0">
                  <a:moveTo>
                    <a:pt x="390" y="0"/>
                  </a:moveTo>
                  <a:cubicBezTo>
                    <a:pt x="1" y="0"/>
                    <a:pt x="1" y="584"/>
                    <a:pt x="390" y="584"/>
                  </a:cubicBezTo>
                  <a:cubicBezTo>
                    <a:pt x="779" y="545"/>
                    <a:pt x="779" y="0"/>
                    <a:pt x="39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819805" y="3701827"/>
              <a:ext cx="40487" cy="30404"/>
            </a:xfrm>
            <a:custGeom>
              <a:avLst/>
              <a:gdLst/>
              <a:ahLst/>
              <a:cxnLst/>
              <a:rect l="l" t="t" r="r" b="b"/>
              <a:pathLst>
                <a:path w="779" h="585" extrusionOk="0">
                  <a:moveTo>
                    <a:pt x="390" y="1"/>
                  </a:moveTo>
                  <a:cubicBezTo>
                    <a:pt x="1" y="1"/>
                    <a:pt x="1" y="584"/>
                    <a:pt x="390" y="584"/>
                  </a:cubicBezTo>
                  <a:cubicBezTo>
                    <a:pt x="779" y="546"/>
                    <a:pt x="77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878481" y="3676725"/>
              <a:ext cx="34406" cy="33262"/>
            </a:xfrm>
            <a:custGeom>
              <a:avLst/>
              <a:gdLst/>
              <a:ahLst/>
              <a:cxnLst/>
              <a:rect l="l" t="t" r="r" b="b"/>
              <a:pathLst>
                <a:path w="662" h="640" extrusionOk="0">
                  <a:moveTo>
                    <a:pt x="410" y="1"/>
                  </a:moveTo>
                  <a:cubicBezTo>
                    <a:pt x="393" y="1"/>
                    <a:pt x="373" y="5"/>
                    <a:pt x="350" y="17"/>
                  </a:cubicBezTo>
                  <a:lnTo>
                    <a:pt x="272" y="17"/>
                  </a:lnTo>
                  <a:cubicBezTo>
                    <a:pt x="234" y="17"/>
                    <a:pt x="195" y="17"/>
                    <a:pt x="156" y="56"/>
                  </a:cubicBezTo>
                  <a:lnTo>
                    <a:pt x="195" y="95"/>
                  </a:lnTo>
                  <a:lnTo>
                    <a:pt x="78" y="172"/>
                  </a:lnTo>
                  <a:cubicBezTo>
                    <a:pt x="39" y="172"/>
                    <a:pt x="39" y="211"/>
                    <a:pt x="39" y="250"/>
                  </a:cubicBezTo>
                  <a:cubicBezTo>
                    <a:pt x="0" y="289"/>
                    <a:pt x="0" y="328"/>
                    <a:pt x="39" y="367"/>
                  </a:cubicBezTo>
                  <a:cubicBezTo>
                    <a:pt x="0" y="406"/>
                    <a:pt x="0" y="445"/>
                    <a:pt x="39" y="484"/>
                  </a:cubicBezTo>
                  <a:cubicBezTo>
                    <a:pt x="39" y="523"/>
                    <a:pt x="39" y="523"/>
                    <a:pt x="78" y="562"/>
                  </a:cubicBezTo>
                  <a:lnTo>
                    <a:pt x="156" y="601"/>
                  </a:lnTo>
                  <a:cubicBezTo>
                    <a:pt x="195" y="639"/>
                    <a:pt x="234" y="639"/>
                    <a:pt x="272" y="639"/>
                  </a:cubicBezTo>
                  <a:lnTo>
                    <a:pt x="350" y="639"/>
                  </a:lnTo>
                  <a:cubicBezTo>
                    <a:pt x="389" y="639"/>
                    <a:pt x="428" y="601"/>
                    <a:pt x="467" y="562"/>
                  </a:cubicBezTo>
                  <a:lnTo>
                    <a:pt x="584" y="484"/>
                  </a:lnTo>
                  <a:cubicBezTo>
                    <a:pt x="623" y="445"/>
                    <a:pt x="623" y="406"/>
                    <a:pt x="662" y="406"/>
                  </a:cubicBezTo>
                  <a:cubicBezTo>
                    <a:pt x="662" y="367"/>
                    <a:pt x="662" y="328"/>
                    <a:pt x="662" y="289"/>
                  </a:cubicBezTo>
                  <a:cubicBezTo>
                    <a:pt x="662" y="250"/>
                    <a:pt x="662" y="211"/>
                    <a:pt x="662" y="172"/>
                  </a:cubicBezTo>
                  <a:cubicBezTo>
                    <a:pt x="623" y="134"/>
                    <a:pt x="623" y="95"/>
                    <a:pt x="584" y="95"/>
                  </a:cubicBezTo>
                  <a:lnTo>
                    <a:pt x="506" y="56"/>
                  </a:lnTo>
                  <a:cubicBezTo>
                    <a:pt x="478" y="28"/>
                    <a:pt x="451" y="1"/>
                    <a:pt x="41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759154" y="3752395"/>
              <a:ext cx="38460" cy="30404"/>
            </a:xfrm>
            <a:custGeom>
              <a:avLst/>
              <a:gdLst/>
              <a:ahLst/>
              <a:cxnLst/>
              <a:rect l="l" t="t" r="r" b="b"/>
              <a:pathLst>
                <a:path w="740" h="585" extrusionOk="0">
                  <a:moveTo>
                    <a:pt x="389" y="1"/>
                  </a:moveTo>
                  <a:cubicBezTo>
                    <a:pt x="0" y="1"/>
                    <a:pt x="0" y="584"/>
                    <a:pt x="389" y="584"/>
                  </a:cubicBezTo>
                  <a:cubicBezTo>
                    <a:pt x="739" y="545"/>
                    <a:pt x="739"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785452" y="3631042"/>
              <a:ext cx="40487" cy="30404"/>
            </a:xfrm>
            <a:custGeom>
              <a:avLst/>
              <a:gdLst/>
              <a:ahLst/>
              <a:cxnLst/>
              <a:rect l="l" t="t" r="r" b="b"/>
              <a:pathLst>
                <a:path w="779" h="585" extrusionOk="0">
                  <a:moveTo>
                    <a:pt x="389" y="1"/>
                  </a:moveTo>
                  <a:cubicBezTo>
                    <a:pt x="0" y="1"/>
                    <a:pt x="0" y="585"/>
                    <a:pt x="389" y="585"/>
                  </a:cubicBezTo>
                  <a:cubicBezTo>
                    <a:pt x="778" y="585"/>
                    <a:pt x="778"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a:off x="989700" y="3380279"/>
              <a:ext cx="38460" cy="30404"/>
            </a:xfrm>
            <a:custGeom>
              <a:avLst/>
              <a:gdLst/>
              <a:ahLst/>
              <a:cxnLst/>
              <a:rect l="l" t="t" r="r" b="b"/>
              <a:pathLst>
                <a:path w="740" h="585" extrusionOk="0">
                  <a:moveTo>
                    <a:pt x="389" y="1"/>
                  </a:moveTo>
                  <a:cubicBezTo>
                    <a:pt x="0" y="1"/>
                    <a:pt x="0" y="584"/>
                    <a:pt x="389" y="584"/>
                  </a:cubicBezTo>
                  <a:cubicBezTo>
                    <a:pt x="740" y="584"/>
                    <a:pt x="740"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a:off x="1042295" y="3473308"/>
              <a:ext cx="28325" cy="32431"/>
            </a:xfrm>
            <a:custGeom>
              <a:avLst/>
              <a:gdLst/>
              <a:ahLst/>
              <a:cxnLst/>
              <a:rect l="l" t="t" r="r" b="b"/>
              <a:pathLst>
                <a:path w="545" h="624" extrusionOk="0">
                  <a:moveTo>
                    <a:pt x="195" y="1"/>
                  </a:moveTo>
                  <a:cubicBezTo>
                    <a:pt x="156" y="1"/>
                    <a:pt x="117" y="1"/>
                    <a:pt x="78" y="39"/>
                  </a:cubicBezTo>
                  <a:lnTo>
                    <a:pt x="39" y="117"/>
                  </a:lnTo>
                  <a:cubicBezTo>
                    <a:pt x="0" y="156"/>
                    <a:pt x="0" y="195"/>
                    <a:pt x="0" y="273"/>
                  </a:cubicBezTo>
                  <a:lnTo>
                    <a:pt x="0" y="351"/>
                  </a:lnTo>
                  <a:cubicBezTo>
                    <a:pt x="0" y="390"/>
                    <a:pt x="0" y="429"/>
                    <a:pt x="0" y="467"/>
                  </a:cubicBezTo>
                  <a:cubicBezTo>
                    <a:pt x="0" y="506"/>
                    <a:pt x="39" y="506"/>
                    <a:pt x="39" y="545"/>
                  </a:cubicBezTo>
                  <a:cubicBezTo>
                    <a:pt x="78" y="584"/>
                    <a:pt x="117" y="584"/>
                    <a:pt x="156" y="623"/>
                  </a:cubicBezTo>
                  <a:lnTo>
                    <a:pt x="350" y="623"/>
                  </a:lnTo>
                  <a:cubicBezTo>
                    <a:pt x="389" y="584"/>
                    <a:pt x="428" y="584"/>
                    <a:pt x="467" y="545"/>
                  </a:cubicBezTo>
                  <a:lnTo>
                    <a:pt x="506" y="467"/>
                  </a:lnTo>
                  <a:cubicBezTo>
                    <a:pt x="545" y="429"/>
                    <a:pt x="545" y="390"/>
                    <a:pt x="545" y="351"/>
                  </a:cubicBezTo>
                  <a:lnTo>
                    <a:pt x="545" y="273"/>
                  </a:lnTo>
                  <a:cubicBezTo>
                    <a:pt x="545" y="234"/>
                    <a:pt x="545" y="195"/>
                    <a:pt x="545" y="156"/>
                  </a:cubicBezTo>
                  <a:cubicBezTo>
                    <a:pt x="545" y="117"/>
                    <a:pt x="506" y="78"/>
                    <a:pt x="467" y="78"/>
                  </a:cubicBezTo>
                  <a:cubicBezTo>
                    <a:pt x="467" y="39"/>
                    <a:pt x="428"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a:off x="1013971" y="3291303"/>
              <a:ext cx="38460" cy="30404"/>
            </a:xfrm>
            <a:custGeom>
              <a:avLst/>
              <a:gdLst/>
              <a:ahLst/>
              <a:cxnLst/>
              <a:rect l="l" t="t" r="r" b="b"/>
              <a:pathLst>
                <a:path w="740" h="585" extrusionOk="0">
                  <a:moveTo>
                    <a:pt x="389" y="0"/>
                  </a:moveTo>
                  <a:cubicBezTo>
                    <a:pt x="0" y="0"/>
                    <a:pt x="0" y="584"/>
                    <a:pt x="389" y="584"/>
                  </a:cubicBezTo>
                  <a:cubicBezTo>
                    <a:pt x="740" y="545"/>
                    <a:pt x="740" y="0"/>
                    <a:pt x="389"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6"/>
            <p:cNvSpPr/>
            <p:nvPr/>
          </p:nvSpPr>
          <p:spPr>
            <a:xfrm>
              <a:off x="947239" y="3238708"/>
              <a:ext cx="28325" cy="32431"/>
            </a:xfrm>
            <a:custGeom>
              <a:avLst/>
              <a:gdLst/>
              <a:ahLst/>
              <a:cxnLst/>
              <a:rect l="l" t="t" r="r" b="b"/>
              <a:pathLst>
                <a:path w="545" h="624" extrusionOk="0">
                  <a:moveTo>
                    <a:pt x="234" y="1"/>
                  </a:moveTo>
                  <a:cubicBezTo>
                    <a:pt x="156" y="1"/>
                    <a:pt x="117" y="39"/>
                    <a:pt x="78" y="78"/>
                  </a:cubicBezTo>
                  <a:lnTo>
                    <a:pt x="39" y="117"/>
                  </a:lnTo>
                  <a:cubicBezTo>
                    <a:pt x="39" y="156"/>
                    <a:pt x="0" y="234"/>
                    <a:pt x="0" y="273"/>
                  </a:cubicBezTo>
                  <a:lnTo>
                    <a:pt x="0" y="351"/>
                  </a:lnTo>
                  <a:cubicBezTo>
                    <a:pt x="0" y="390"/>
                    <a:pt x="0" y="429"/>
                    <a:pt x="0" y="468"/>
                  </a:cubicBezTo>
                  <a:cubicBezTo>
                    <a:pt x="39" y="506"/>
                    <a:pt x="39" y="545"/>
                    <a:pt x="78" y="584"/>
                  </a:cubicBezTo>
                  <a:cubicBezTo>
                    <a:pt x="78" y="584"/>
                    <a:pt x="117" y="623"/>
                    <a:pt x="156" y="623"/>
                  </a:cubicBezTo>
                  <a:lnTo>
                    <a:pt x="350" y="623"/>
                  </a:lnTo>
                  <a:cubicBezTo>
                    <a:pt x="389" y="623"/>
                    <a:pt x="428" y="584"/>
                    <a:pt x="467" y="545"/>
                  </a:cubicBezTo>
                  <a:lnTo>
                    <a:pt x="506" y="506"/>
                  </a:lnTo>
                  <a:cubicBezTo>
                    <a:pt x="545" y="468"/>
                    <a:pt x="545" y="390"/>
                    <a:pt x="545" y="351"/>
                  </a:cubicBezTo>
                  <a:lnTo>
                    <a:pt x="545" y="273"/>
                  </a:lnTo>
                  <a:cubicBezTo>
                    <a:pt x="545" y="234"/>
                    <a:pt x="545" y="195"/>
                    <a:pt x="545" y="156"/>
                  </a:cubicBezTo>
                  <a:cubicBezTo>
                    <a:pt x="545" y="117"/>
                    <a:pt x="506" y="117"/>
                    <a:pt x="506" y="78"/>
                  </a:cubicBezTo>
                  <a:cubicBezTo>
                    <a:pt x="467" y="39"/>
                    <a:pt x="428" y="39"/>
                    <a:pt x="389" y="39"/>
                  </a:cubicBezTo>
                  <a:cubicBezTo>
                    <a:pt x="350" y="1"/>
                    <a:pt x="311" y="1"/>
                    <a:pt x="272"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6"/>
            <p:cNvSpPr/>
            <p:nvPr/>
          </p:nvSpPr>
          <p:spPr>
            <a:xfrm>
              <a:off x="935078" y="3309493"/>
              <a:ext cx="40487" cy="28377"/>
            </a:xfrm>
            <a:custGeom>
              <a:avLst/>
              <a:gdLst/>
              <a:ahLst/>
              <a:cxnLst/>
              <a:rect l="l" t="t" r="r" b="b"/>
              <a:pathLst>
                <a:path w="779" h="546" extrusionOk="0">
                  <a:moveTo>
                    <a:pt x="390" y="1"/>
                  </a:moveTo>
                  <a:cubicBezTo>
                    <a:pt x="1" y="1"/>
                    <a:pt x="1" y="545"/>
                    <a:pt x="390" y="545"/>
                  </a:cubicBezTo>
                  <a:cubicBezTo>
                    <a:pt x="779" y="545"/>
                    <a:pt x="77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a:off x="959349" y="3111273"/>
              <a:ext cx="34458" cy="34458"/>
            </a:xfrm>
            <a:custGeom>
              <a:avLst/>
              <a:gdLst/>
              <a:ahLst/>
              <a:cxnLst/>
              <a:rect l="l" t="t" r="r" b="b"/>
              <a:pathLst>
                <a:path w="663" h="663" extrusionOk="0">
                  <a:moveTo>
                    <a:pt x="273" y="1"/>
                  </a:moveTo>
                  <a:cubicBezTo>
                    <a:pt x="234" y="1"/>
                    <a:pt x="195" y="40"/>
                    <a:pt x="156" y="40"/>
                  </a:cubicBezTo>
                  <a:cubicBezTo>
                    <a:pt x="156" y="40"/>
                    <a:pt x="117" y="79"/>
                    <a:pt x="78" y="118"/>
                  </a:cubicBezTo>
                  <a:lnTo>
                    <a:pt x="39" y="157"/>
                  </a:lnTo>
                  <a:cubicBezTo>
                    <a:pt x="1" y="196"/>
                    <a:pt x="1" y="234"/>
                    <a:pt x="1" y="312"/>
                  </a:cubicBezTo>
                  <a:lnTo>
                    <a:pt x="1" y="351"/>
                  </a:lnTo>
                  <a:cubicBezTo>
                    <a:pt x="1" y="429"/>
                    <a:pt x="39" y="468"/>
                    <a:pt x="78" y="507"/>
                  </a:cubicBezTo>
                  <a:lnTo>
                    <a:pt x="156" y="585"/>
                  </a:lnTo>
                  <a:cubicBezTo>
                    <a:pt x="195" y="624"/>
                    <a:pt x="234" y="663"/>
                    <a:pt x="273" y="663"/>
                  </a:cubicBezTo>
                  <a:lnTo>
                    <a:pt x="468" y="663"/>
                  </a:lnTo>
                  <a:cubicBezTo>
                    <a:pt x="506" y="663"/>
                    <a:pt x="545" y="624"/>
                    <a:pt x="545" y="585"/>
                  </a:cubicBezTo>
                  <a:lnTo>
                    <a:pt x="623" y="546"/>
                  </a:lnTo>
                  <a:cubicBezTo>
                    <a:pt x="623" y="507"/>
                    <a:pt x="662" y="468"/>
                    <a:pt x="662" y="390"/>
                  </a:cubicBezTo>
                  <a:lnTo>
                    <a:pt x="662" y="312"/>
                  </a:lnTo>
                  <a:cubicBezTo>
                    <a:pt x="623" y="273"/>
                    <a:pt x="584" y="234"/>
                    <a:pt x="584" y="196"/>
                  </a:cubicBezTo>
                  <a:lnTo>
                    <a:pt x="468" y="118"/>
                  </a:lnTo>
                  <a:cubicBezTo>
                    <a:pt x="468" y="79"/>
                    <a:pt x="429" y="40"/>
                    <a:pt x="390" y="40"/>
                  </a:cubicBezTo>
                  <a:cubicBezTo>
                    <a:pt x="351" y="40"/>
                    <a:pt x="312" y="1"/>
                    <a:pt x="273"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a:off x="979566" y="3212410"/>
              <a:ext cx="40487" cy="28377"/>
            </a:xfrm>
            <a:custGeom>
              <a:avLst/>
              <a:gdLst/>
              <a:ahLst/>
              <a:cxnLst/>
              <a:rect l="l" t="t" r="r" b="b"/>
              <a:pathLst>
                <a:path w="779" h="546" extrusionOk="0">
                  <a:moveTo>
                    <a:pt x="390" y="1"/>
                  </a:moveTo>
                  <a:cubicBezTo>
                    <a:pt x="1" y="1"/>
                    <a:pt x="1" y="545"/>
                    <a:pt x="390" y="545"/>
                  </a:cubicBezTo>
                  <a:cubicBezTo>
                    <a:pt x="779" y="545"/>
                    <a:pt x="77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6"/>
            <p:cNvSpPr/>
            <p:nvPr/>
          </p:nvSpPr>
          <p:spPr>
            <a:xfrm>
              <a:off x="920942" y="2991999"/>
              <a:ext cx="38460" cy="28325"/>
            </a:xfrm>
            <a:custGeom>
              <a:avLst/>
              <a:gdLst/>
              <a:ahLst/>
              <a:cxnLst/>
              <a:rect l="l" t="t" r="r" b="b"/>
              <a:pathLst>
                <a:path w="740" h="545" extrusionOk="0">
                  <a:moveTo>
                    <a:pt x="350" y="0"/>
                  </a:moveTo>
                  <a:cubicBezTo>
                    <a:pt x="0" y="0"/>
                    <a:pt x="0" y="545"/>
                    <a:pt x="350" y="545"/>
                  </a:cubicBezTo>
                  <a:cubicBezTo>
                    <a:pt x="740" y="545"/>
                    <a:pt x="740" y="0"/>
                    <a:pt x="35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6"/>
            <p:cNvSpPr/>
            <p:nvPr/>
          </p:nvSpPr>
          <p:spPr>
            <a:xfrm>
              <a:off x="844076" y="2989868"/>
              <a:ext cx="38460" cy="28429"/>
            </a:xfrm>
            <a:custGeom>
              <a:avLst/>
              <a:gdLst/>
              <a:ahLst/>
              <a:cxnLst/>
              <a:rect l="l" t="t" r="r" b="b"/>
              <a:pathLst>
                <a:path w="740" h="547" extrusionOk="0">
                  <a:moveTo>
                    <a:pt x="422" y="0"/>
                  </a:moveTo>
                  <a:cubicBezTo>
                    <a:pt x="412" y="0"/>
                    <a:pt x="401" y="1"/>
                    <a:pt x="390" y="2"/>
                  </a:cubicBezTo>
                  <a:cubicBezTo>
                    <a:pt x="1" y="2"/>
                    <a:pt x="1" y="547"/>
                    <a:pt x="390" y="547"/>
                  </a:cubicBezTo>
                  <a:cubicBezTo>
                    <a:pt x="729" y="547"/>
                    <a:pt x="739" y="0"/>
                    <a:pt x="422"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6"/>
            <p:cNvSpPr/>
            <p:nvPr/>
          </p:nvSpPr>
          <p:spPr>
            <a:xfrm>
              <a:off x="878481" y="3115327"/>
              <a:ext cx="38460" cy="28377"/>
            </a:xfrm>
            <a:custGeom>
              <a:avLst/>
              <a:gdLst/>
              <a:ahLst/>
              <a:cxnLst/>
              <a:rect l="l" t="t" r="r" b="b"/>
              <a:pathLst>
                <a:path w="740" h="546" extrusionOk="0">
                  <a:moveTo>
                    <a:pt x="350" y="1"/>
                  </a:moveTo>
                  <a:cubicBezTo>
                    <a:pt x="0" y="1"/>
                    <a:pt x="0" y="546"/>
                    <a:pt x="350" y="546"/>
                  </a:cubicBezTo>
                  <a:cubicBezTo>
                    <a:pt x="739" y="546"/>
                    <a:pt x="739" y="1"/>
                    <a:pt x="35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6"/>
            <p:cNvSpPr/>
            <p:nvPr/>
          </p:nvSpPr>
          <p:spPr>
            <a:xfrm>
              <a:off x="457823" y="2196677"/>
              <a:ext cx="214387" cy="210904"/>
            </a:xfrm>
            <a:custGeom>
              <a:avLst/>
              <a:gdLst/>
              <a:ahLst/>
              <a:cxnLst/>
              <a:rect l="l" t="t" r="r" b="b"/>
              <a:pathLst>
                <a:path w="4125" h="4058" extrusionOk="0">
                  <a:moveTo>
                    <a:pt x="3814" y="0"/>
                  </a:moveTo>
                  <a:cubicBezTo>
                    <a:pt x="3716" y="0"/>
                    <a:pt x="3619" y="68"/>
                    <a:pt x="3619" y="205"/>
                  </a:cubicBezTo>
                  <a:cubicBezTo>
                    <a:pt x="3619" y="866"/>
                    <a:pt x="3541" y="1567"/>
                    <a:pt x="3347" y="2189"/>
                  </a:cubicBezTo>
                  <a:cubicBezTo>
                    <a:pt x="3269" y="2500"/>
                    <a:pt x="3152" y="2773"/>
                    <a:pt x="2957" y="3006"/>
                  </a:cubicBezTo>
                  <a:cubicBezTo>
                    <a:pt x="2802" y="3240"/>
                    <a:pt x="2529" y="3357"/>
                    <a:pt x="2296" y="3357"/>
                  </a:cubicBezTo>
                  <a:cubicBezTo>
                    <a:pt x="2251" y="3363"/>
                    <a:pt x="2205" y="3366"/>
                    <a:pt x="2160" y="3366"/>
                  </a:cubicBezTo>
                  <a:cubicBezTo>
                    <a:pt x="1934" y="3366"/>
                    <a:pt x="1712" y="3285"/>
                    <a:pt x="1518" y="3123"/>
                  </a:cubicBezTo>
                  <a:cubicBezTo>
                    <a:pt x="1284" y="2929"/>
                    <a:pt x="1090" y="2656"/>
                    <a:pt x="973" y="2384"/>
                  </a:cubicBezTo>
                  <a:cubicBezTo>
                    <a:pt x="662" y="1761"/>
                    <a:pt x="467" y="1100"/>
                    <a:pt x="350" y="438"/>
                  </a:cubicBezTo>
                  <a:cubicBezTo>
                    <a:pt x="311" y="360"/>
                    <a:pt x="233" y="321"/>
                    <a:pt x="156" y="321"/>
                  </a:cubicBezTo>
                  <a:cubicBezTo>
                    <a:pt x="39" y="321"/>
                    <a:pt x="0" y="399"/>
                    <a:pt x="0" y="516"/>
                  </a:cubicBezTo>
                  <a:cubicBezTo>
                    <a:pt x="0" y="1255"/>
                    <a:pt x="195" y="1956"/>
                    <a:pt x="467" y="2656"/>
                  </a:cubicBezTo>
                  <a:cubicBezTo>
                    <a:pt x="623" y="3006"/>
                    <a:pt x="856" y="3318"/>
                    <a:pt x="1129" y="3629"/>
                  </a:cubicBezTo>
                  <a:cubicBezTo>
                    <a:pt x="1479" y="3901"/>
                    <a:pt x="1868" y="4057"/>
                    <a:pt x="2335" y="4057"/>
                  </a:cubicBezTo>
                  <a:cubicBezTo>
                    <a:pt x="2763" y="4018"/>
                    <a:pt x="3191" y="3824"/>
                    <a:pt x="3463" y="3473"/>
                  </a:cubicBezTo>
                  <a:cubicBezTo>
                    <a:pt x="3697" y="3162"/>
                    <a:pt x="3891" y="2773"/>
                    <a:pt x="3969" y="2384"/>
                  </a:cubicBezTo>
                  <a:cubicBezTo>
                    <a:pt x="4125" y="1683"/>
                    <a:pt x="4125" y="944"/>
                    <a:pt x="4008" y="205"/>
                  </a:cubicBezTo>
                  <a:cubicBezTo>
                    <a:pt x="4008" y="68"/>
                    <a:pt x="3911" y="0"/>
                    <a:pt x="3814" y="0"/>
                  </a:cubicBezTo>
                  <a:close/>
                </a:path>
              </a:pathLst>
            </a:custGeom>
            <a:solidFill>
              <a:srgbClr val="222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6"/>
            <p:cNvSpPr/>
            <p:nvPr/>
          </p:nvSpPr>
          <p:spPr>
            <a:xfrm>
              <a:off x="451742" y="2449987"/>
              <a:ext cx="190167" cy="163090"/>
            </a:xfrm>
            <a:custGeom>
              <a:avLst/>
              <a:gdLst/>
              <a:ahLst/>
              <a:cxnLst/>
              <a:rect l="l" t="t" r="r" b="b"/>
              <a:pathLst>
                <a:path w="3659" h="3138" extrusionOk="0">
                  <a:moveTo>
                    <a:pt x="1557" y="0"/>
                  </a:moveTo>
                  <a:cubicBezTo>
                    <a:pt x="701" y="0"/>
                    <a:pt x="0" y="701"/>
                    <a:pt x="0" y="1557"/>
                  </a:cubicBezTo>
                  <a:cubicBezTo>
                    <a:pt x="0" y="2509"/>
                    <a:pt x="773" y="3137"/>
                    <a:pt x="1585" y="3137"/>
                  </a:cubicBezTo>
                  <a:cubicBezTo>
                    <a:pt x="1969" y="3137"/>
                    <a:pt x="2361" y="2997"/>
                    <a:pt x="2685" y="2685"/>
                  </a:cubicBezTo>
                  <a:cubicBezTo>
                    <a:pt x="3658" y="1674"/>
                    <a:pt x="2958" y="0"/>
                    <a:pt x="1557" y="0"/>
                  </a:cubicBezTo>
                  <a:close/>
                </a:path>
              </a:pathLst>
            </a:custGeom>
            <a:solidFill>
              <a:srgbClr val="F284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6"/>
            <p:cNvSpPr/>
            <p:nvPr/>
          </p:nvSpPr>
          <p:spPr>
            <a:xfrm>
              <a:off x="221975" y="4744742"/>
              <a:ext cx="86586" cy="231070"/>
            </a:xfrm>
            <a:custGeom>
              <a:avLst/>
              <a:gdLst/>
              <a:ahLst/>
              <a:cxnLst/>
              <a:rect l="l" t="t" r="r" b="b"/>
              <a:pathLst>
                <a:path w="1666" h="4446" extrusionOk="0">
                  <a:moveTo>
                    <a:pt x="201" y="0"/>
                  </a:moveTo>
                  <a:cubicBezTo>
                    <a:pt x="106" y="0"/>
                    <a:pt x="0" y="90"/>
                    <a:pt x="24" y="208"/>
                  </a:cubicBezTo>
                  <a:cubicBezTo>
                    <a:pt x="413" y="1609"/>
                    <a:pt x="841" y="2971"/>
                    <a:pt x="1308" y="4333"/>
                  </a:cubicBezTo>
                  <a:cubicBezTo>
                    <a:pt x="1340" y="4411"/>
                    <a:pt x="1409" y="4445"/>
                    <a:pt x="1476" y="4445"/>
                  </a:cubicBezTo>
                  <a:cubicBezTo>
                    <a:pt x="1574" y="4445"/>
                    <a:pt x="1666" y="4371"/>
                    <a:pt x="1619" y="4255"/>
                  </a:cubicBezTo>
                  <a:cubicBezTo>
                    <a:pt x="1153" y="2893"/>
                    <a:pt x="724" y="1531"/>
                    <a:pt x="335" y="130"/>
                  </a:cubicBezTo>
                  <a:cubicBezTo>
                    <a:pt x="320" y="38"/>
                    <a:pt x="263" y="0"/>
                    <a:pt x="201"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6"/>
            <p:cNvSpPr/>
            <p:nvPr/>
          </p:nvSpPr>
          <p:spPr>
            <a:xfrm>
              <a:off x="77598" y="4713559"/>
              <a:ext cx="45736" cy="304715"/>
            </a:xfrm>
            <a:custGeom>
              <a:avLst/>
              <a:gdLst/>
              <a:ahLst/>
              <a:cxnLst/>
              <a:rect l="l" t="t" r="r" b="b"/>
              <a:pathLst>
                <a:path w="880" h="5863" extrusionOk="0">
                  <a:moveTo>
                    <a:pt x="307" y="0"/>
                  </a:moveTo>
                  <a:cubicBezTo>
                    <a:pt x="224" y="0"/>
                    <a:pt x="136" y="49"/>
                    <a:pt x="117" y="146"/>
                  </a:cubicBezTo>
                  <a:cubicBezTo>
                    <a:pt x="0" y="2014"/>
                    <a:pt x="156" y="3921"/>
                    <a:pt x="545" y="5750"/>
                  </a:cubicBezTo>
                  <a:cubicBezTo>
                    <a:pt x="561" y="5828"/>
                    <a:pt x="621" y="5863"/>
                    <a:pt x="684" y="5863"/>
                  </a:cubicBezTo>
                  <a:cubicBezTo>
                    <a:pt x="778" y="5863"/>
                    <a:pt x="880" y="5788"/>
                    <a:pt x="856" y="5672"/>
                  </a:cubicBezTo>
                  <a:cubicBezTo>
                    <a:pt x="467" y="3843"/>
                    <a:pt x="350" y="1975"/>
                    <a:pt x="467" y="146"/>
                  </a:cubicBezTo>
                  <a:cubicBezTo>
                    <a:pt x="467" y="49"/>
                    <a:pt x="389" y="0"/>
                    <a:pt x="307"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6"/>
            <p:cNvSpPr/>
            <p:nvPr/>
          </p:nvSpPr>
          <p:spPr>
            <a:xfrm>
              <a:off x="-92297" y="4632639"/>
              <a:ext cx="28377" cy="342863"/>
            </a:xfrm>
            <a:custGeom>
              <a:avLst/>
              <a:gdLst/>
              <a:ahLst/>
              <a:cxnLst/>
              <a:rect l="l" t="t" r="r" b="b"/>
              <a:pathLst>
                <a:path w="546" h="6597" extrusionOk="0">
                  <a:moveTo>
                    <a:pt x="390" y="1"/>
                  </a:moveTo>
                  <a:cubicBezTo>
                    <a:pt x="312" y="1"/>
                    <a:pt x="234" y="49"/>
                    <a:pt x="234" y="147"/>
                  </a:cubicBezTo>
                  <a:cubicBezTo>
                    <a:pt x="156" y="2248"/>
                    <a:pt x="78" y="4349"/>
                    <a:pt x="1" y="6451"/>
                  </a:cubicBezTo>
                  <a:cubicBezTo>
                    <a:pt x="1" y="6548"/>
                    <a:pt x="88" y="6597"/>
                    <a:pt x="176" y="6597"/>
                  </a:cubicBezTo>
                  <a:cubicBezTo>
                    <a:pt x="263" y="6597"/>
                    <a:pt x="351" y="6548"/>
                    <a:pt x="351" y="6451"/>
                  </a:cubicBezTo>
                  <a:cubicBezTo>
                    <a:pt x="390" y="4349"/>
                    <a:pt x="467" y="2248"/>
                    <a:pt x="545" y="147"/>
                  </a:cubicBezTo>
                  <a:cubicBezTo>
                    <a:pt x="545" y="49"/>
                    <a:pt x="467"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6"/>
            <p:cNvSpPr/>
            <p:nvPr/>
          </p:nvSpPr>
          <p:spPr>
            <a:xfrm>
              <a:off x="43193" y="2875530"/>
              <a:ext cx="665456" cy="1404817"/>
            </a:xfrm>
            <a:custGeom>
              <a:avLst/>
              <a:gdLst/>
              <a:ahLst/>
              <a:cxnLst/>
              <a:rect l="l" t="t" r="r" b="b"/>
              <a:pathLst>
                <a:path w="12804" h="27030" extrusionOk="0">
                  <a:moveTo>
                    <a:pt x="8573" y="0"/>
                  </a:moveTo>
                  <a:cubicBezTo>
                    <a:pt x="6891" y="0"/>
                    <a:pt x="5384" y="1106"/>
                    <a:pt x="4904" y="2786"/>
                  </a:cubicBezTo>
                  <a:cubicBezTo>
                    <a:pt x="4748" y="3331"/>
                    <a:pt x="4593" y="3914"/>
                    <a:pt x="4437" y="4498"/>
                  </a:cubicBezTo>
                  <a:cubicBezTo>
                    <a:pt x="3503" y="8156"/>
                    <a:pt x="2569" y="11814"/>
                    <a:pt x="1674" y="15511"/>
                  </a:cubicBezTo>
                  <a:cubicBezTo>
                    <a:pt x="935" y="18390"/>
                    <a:pt x="195" y="21270"/>
                    <a:pt x="40" y="24266"/>
                  </a:cubicBezTo>
                  <a:cubicBezTo>
                    <a:pt x="1" y="24811"/>
                    <a:pt x="40" y="25395"/>
                    <a:pt x="234" y="25939"/>
                  </a:cubicBezTo>
                  <a:cubicBezTo>
                    <a:pt x="390" y="26484"/>
                    <a:pt x="857" y="26912"/>
                    <a:pt x="1441" y="27029"/>
                  </a:cubicBezTo>
                  <a:cubicBezTo>
                    <a:pt x="2024" y="27029"/>
                    <a:pt x="2608" y="26835"/>
                    <a:pt x="3075" y="26406"/>
                  </a:cubicBezTo>
                  <a:cubicBezTo>
                    <a:pt x="6927" y="23488"/>
                    <a:pt x="9807" y="19441"/>
                    <a:pt x="11247" y="14810"/>
                  </a:cubicBezTo>
                  <a:cubicBezTo>
                    <a:pt x="12414" y="11191"/>
                    <a:pt x="12803" y="7339"/>
                    <a:pt x="12492" y="3564"/>
                  </a:cubicBezTo>
                  <a:cubicBezTo>
                    <a:pt x="12336" y="1813"/>
                    <a:pt x="11013" y="373"/>
                    <a:pt x="9301" y="62"/>
                  </a:cubicBezTo>
                  <a:lnTo>
                    <a:pt x="9262" y="62"/>
                  </a:lnTo>
                  <a:cubicBezTo>
                    <a:pt x="9031" y="20"/>
                    <a:pt x="8800" y="0"/>
                    <a:pt x="85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6"/>
            <p:cNvSpPr/>
            <p:nvPr/>
          </p:nvSpPr>
          <p:spPr>
            <a:xfrm>
              <a:off x="126140" y="4154864"/>
              <a:ext cx="40487" cy="28377"/>
            </a:xfrm>
            <a:custGeom>
              <a:avLst/>
              <a:gdLst/>
              <a:ahLst/>
              <a:cxnLst/>
              <a:rect l="l" t="t" r="r" b="b"/>
              <a:pathLst>
                <a:path w="779" h="546" extrusionOk="0">
                  <a:moveTo>
                    <a:pt x="389" y="0"/>
                  </a:moveTo>
                  <a:cubicBezTo>
                    <a:pt x="0" y="0"/>
                    <a:pt x="0" y="545"/>
                    <a:pt x="389" y="545"/>
                  </a:cubicBezTo>
                  <a:cubicBezTo>
                    <a:pt x="778" y="545"/>
                    <a:pt x="778"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6"/>
            <p:cNvSpPr/>
            <p:nvPr/>
          </p:nvSpPr>
          <p:spPr>
            <a:xfrm>
              <a:off x="122086" y="4047594"/>
              <a:ext cx="40487" cy="28429"/>
            </a:xfrm>
            <a:custGeom>
              <a:avLst/>
              <a:gdLst/>
              <a:ahLst/>
              <a:cxnLst/>
              <a:rect l="l" t="t" r="r" b="b"/>
              <a:pathLst>
                <a:path w="779" h="547" extrusionOk="0">
                  <a:moveTo>
                    <a:pt x="426" y="0"/>
                  </a:moveTo>
                  <a:cubicBezTo>
                    <a:pt x="414" y="0"/>
                    <a:pt x="402" y="1"/>
                    <a:pt x="390" y="2"/>
                  </a:cubicBezTo>
                  <a:cubicBezTo>
                    <a:pt x="0" y="2"/>
                    <a:pt x="0" y="547"/>
                    <a:pt x="390" y="547"/>
                  </a:cubicBezTo>
                  <a:cubicBezTo>
                    <a:pt x="766" y="547"/>
                    <a:pt x="778"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6"/>
            <p:cNvSpPr/>
            <p:nvPr/>
          </p:nvSpPr>
          <p:spPr>
            <a:xfrm>
              <a:off x="181749" y="4104035"/>
              <a:ext cx="32379" cy="30924"/>
            </a:xfrm>
            <a:custGeom>
              <a:avLst/>
              <a:gdLst/>
              <a:ahLst/>
              <a:cxnLst/>
              <a:rect l="l" t="t" r="r" b="b"/>
              <a:pathLst>
                <a:path w="623" h="595" extrusionOk="0">
                  <a:moveTo>
                    <a:pt x="352" y="1"/>
                  </a:moveTo>
                  <a:cubicBezTo>
                    <a:pt x="203" y="1"/>
                    <a:pt x="40" y="98"/>
                    <a:pt x="20" y="278"/>
                  </a:cubicBezTo>
                  <a:lnTo>
                    <a:pt x="20" y="317"/>
                  </a:lnTo>
                  <a:cubicBezTo>
                    <a:pt x="1" y="506"/>
                    <a:pt x="129" y="594"/>
                    <a:pt x="271" y="594"/>
                  </a:cubicBezTo>
                  <a:cubicBezTo>
                    <a:pt x="420" y="594"/>
                    <a:pt x="584" y="497"/>
                    <a:pt x="603" y="317"/>
                  </a:cubicBezTo>
                  <a:lnTo>
                    <a:pt x="603" y="278"/>
                  </a:lnTo>
                  <a:cubicBezTo>
                    <a:pt x="622" y="89"/>
                    <a:pt x="494"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6"/>
            <p:cNvSpPr/>
            <p:nvPr/>
          </p:nvSpPr>
          <p:spPr>
            <a:xfrm>
              <a:off x="255549" y="3936427"/>
              <a:ext cx="40487" cy="30404"/>
            </a:xfrm>
            <a:custGeom>
              <a:avLst/>
              <a:gdLst/>
              <a:ahLst/>
              <a:cxnLst/>
              <a:rect l="l" t="t" r="r" b="b"/>
              <a:pathLst>
                <a:path w="779" h="585" extrusionOk="0">
                  <a:moveTo>
                    <a:pt x="390" y="1"/>
                  </a:moveTo>
                  <a:cubicBezTo>
                    <a:pt x="1" y="1"/>
                    <a:pt x="1" y="584"/>
                    <a:pt x="390" y="584"/>
                  </a:cubicBezTo>
                  <a:cubicBezTo>
                    <a:pt x="779" y="584"/>
                    <a:pt x="779"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6"/>
            <p:cNvSpPr/>
            <p:nvPr/>
          </p:nvSpPr>
          <p:spPr>
            <a:xfrm>
              <a:off x="176708" y="3960698"/>
              <a:ext cx="40487" cy="28377"/>
            </a:xfrm>
            <a:custGeom>
              <a:avLst/>
              <a:gdLst/>
              <a:ahLst/>
              <a:cxnLst/>
              <a:rect l="l" t="t" r="r" b="b"/>
              <a:pathLst>
                <a:path w="779" h="546" extrusionOk="0">
                  <a:moveTo>
                    <a:pt x="389" y="1"/>
                  </a:moveTo>
                  <a:cubicBezTo>
                    <a:pt x="0" y="1"/>
                    <a:pt x="0" y="546"/>
                    <a:pt x="389" y="546"/>
                  </a:cubicBezTo>
                  <a:cubicBezTo>
                    <a:pt x="778" y="546"/>
                    <a:pt x="778"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6"/>
            <p:cNvSpPr/>
            <p:nvPr/>
          </p:nvSpPr>
          <p:spPr>
            <a:xfrm>
              <a:off x="277793" y="4031483"/>
              <a:ext cx="30404" cy="32431"/>
            </a:xfrm>
            <a:custGeom>
              <a:avLst/>
              <a:gdLst/>
              <a:ahLst/>
              <a:cxnLst/>
              <a:rect l="l" t="t" r="r" b="b"/>
              <a:pathLst>
                <a:path w="585" h="624" extrusionOk="0">
                  <a:moveTo>
                    <a:pt x="195" y="1"/>
                  </a:moveTo>
                  <a:cubicBezTo>
                    <a:pt x="156" y="1"/>
                    <a:pt x="117" y="40"/>
                    <a:pt x="79" y="79"/>
                  </a:cubicBezTo>
                  <a:lnTo>
                    <a:pt x="40" y="117"/>
                  </a:lnTo>
                  <a:cubicBezTo>
                    <a:pt x="1" y="156"/>
                    <a:pt x="1" y="195"/>
                    <a:pt x="1" y="273"/>
                  </a:cubicBezTo>
                  <a:lnTo>
                    <a:pt x="1" y="351"/>
                  </a:lnTo>
                  <a:cubicBezTo>
                    <a:pt x="1" y="390"/>
                    <a:pt x="1" y="429"/>
                    <a:pt x="40" y="468"/>
                  </a:cubicBezTo>
                  <a:cubicBezTo>
                    <a:pt x="40" y="545"/>
                    <a:pt x="117" y="584"/>
                    <a:pt x="195" y="623"/>
                  </a:cubicBezTo>
                  <a:lnTo>
                    <a:pt x="351" y="623"/>
                  </a:lnTo>
                  <a:cubicBezTo>
                    <a:pt x="390" y="584"/>
                    <a:pt x="468" y="584"/>
                    <a:pt x="468" y="545"/>
                  </a:cubicBezTo>
                  <a:lnTo>
                    <a:pt x="545" y="507"/>
                  </a:lnTo>
                  <a:cubicBezTo>
                    <a:pt x="545" y="429"/>
                    <a:pt x="584" y="390"/>
                    <a:pt x="545" y="351"/>
                  </a:cubicBezTo>
                  <a:lnTo>
                    <a:pt x="545" y="273"/>
                  </a:lnTo>
                  <a:cubicBezTo>
                    <a:pt x="545" y="234"/>
                    <a:pt x="545" y="195"/>
                    <a:pt x="545" y="156"/>
                  </a:cubicBezTo>
                  <a:cubicBezTo>
                    <a:pt x="507" y="79"/>
                    <a:pt x="468" y="40"/>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6"/>
            <p:cNvSpPr/>
            <p:nvPr/>
          </p:nvSpPr>
          <p:spPr>
            <a:xfrm>
              <a:off x="374876" y="3924214"/>
              <a:ext cx="38460" cy="28481"/>
            </a:xfrm>
            <a:custGeom>
              <a:avLst/>
              <a:gdLst/>
              <a:ahLst/>
              <a:cxnLst/>
              <a:rect l="l" t="t" r="r" b="b"/>
              <a:pathLst>
                <a:path w="740" h="548" extrusionOk="0">
                  <a:moveTo>
                    <a:pt x="422" y="0"/>
                  </a:moveTo>
                  <a:cubicBezTo>
                    <a:pt x="412" y="0"/>
                    <a:pt x="401" y="1"/>
                    <a:pt x="390" y="2"/>
                  </a:cubicBezTo>
                  <a:cubicBezTo>
                    <a:pt x="1" y="2"/>
                    <a:pt x="1" y="547"/>
                    <a:pt x="390" y="547"/>
                  </a:cubicBezTo>
                  <a:cubicBezTo>
                    <a:pt x="729" y="547"/>
                    <a:pt x="740"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6"/>
            <p:cNvSpPr/>
            <p:nvPr/>
          </p:nvSpPr>
          <p:spPr>
            <a:xfrm>
              <a:off x="326334" y="3847452"/>
              <a:ext cx="38460" cy="28377"/>
            </a:xfrm>
            <a:custGeom>
              <a:avLst/>
              <a:gdLst/>
              <a:ahLst/>
              <a:cxnLst/>
              <a:rect l="l" t="t" r="r" b="b"/>
              <a:pathLst>
                <a:path w="740" h="546" extrusionOk="0">
                  <a:moveTo>
                    <a:pt x="390" y="1"/>
                  </a:moveTo>
                  <a:cubicBezTo>
                    <a:pt x="1" y="1"/>
                    <a:pt x="1" y="545"/>
                    <a:pt x="390" y="545"/>
                  </a:cubicBezTo>
                  <a:cubicBezTo>
                    <a:pt x="740" y="545"/>
                    <a:pt x="740"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6"/>
            <p:cNvSpPr/>
            <p:nvPr/>
          </p:nvSpPr>
          <p:spPr>
            <a:xfrm>
              <a:off x="435527" y="3807018"/>
              <a:ext cx="30404" cy="32379"/>
            </a:xfrm>
            <a:custGeom>
              <a:avLst/>
              <a:gdLst/>
              <a:ahLst/>
              <a:cxnLst/>
              <a:rect l="l" t="t" r="r" b="b"/>
              <a:pathLst>
                <a:path w="585" h="623" extrusionOk="0">
                  <a:moveTo>
                    <a:pt x="234" y="0"/>
                  </a:moveTo>
                  <a:cubicBezTo>
                    <a:pt x="196" y="0"/>
                    <a:pt x="157" y="39"/>
                    <a:pt x="118" y="78"/>
                  </a:cubicBezTo>
                  <a:lnTo>
                    <a:pt x="79" y="117"/>
                  </a:lnTo>
                  <a:cubicBezTo>
                    <a:pt x="40" y="156"/>
                    <a:pt x="40" y="234"/>
                    <a:pt x="40" y="273"/>
                  </a:cubicBezTo>
                  <a:lnTo>
                    <a:pt x="40" y="389"/>
                  </a:lnTo>
                  <a:cubicBezTo>
                    <a:pt x="1" y="389"/>
                    <a:pt x="1" y="428"/>
                    <a:pt x="40" y="467"/>
                  </a:cubicBezTo>
                  <a:cubicBezTo>
                    <a:pt x="40" y="545"/>
                    <a:pt x="118" y="584"/>
                    <a:pt x="196" y="623"/>
                  </a:cubicBezTo>
                  <a:lnTo>
                    <a:pt x="351" y="623"/>
                  </a:lnTo>
                  <a:cubicBezTo>
                    <a:pt x="390" y="623"/>
                    <a:pt x="468" y="584"/>
                    <a:pt x="507" y="545"/>
                  </a:cubicBezTo>
                  <a:lnTo>
                    <a:pt x="546" y="506"/>
                  </a:lnTo>
                  <a:cubicBezTo>
                    <a:pt x="546" y="467"/>
                    <a:pt x="585" y="389"/>
                    <a:pt x="585" y="351"/>
                  </a:cubicBezTo>
                  <a:lnTo>
                    <a:pt x="585" y="273"/>
                  </a:lnTo>
                  <a:cubicBezTo>
                    <a:pt x="585" y="234"/>
                    <a:pt x="585" y="195"/>
                    <a:pt x="585" y="156"/>
                  </a:cubicBezTo>
                  <a:cubicBezTo>
                    <a:pt x="585" y="117"/>
                    <a:pt x="546" y="78"/>
                    <a:pt x="546" y="78"/>
                  </a:cubicBezTo>
                  <a:cubicBezTo>
                    <a:pt x="507" y="39"/>
                    <a:pt x="468"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6"/>
            <p:cNvSpPr/>
            <p:nvPr/>
          </p:nvSpPr>
          <p:spPr>
            <a:xfrm>
              <a:off x="465878" y="3682130"/>
              <a:ext cx="28377" cy="33938"/>
            </a:xfrm>
            <a:custGeom>
              <a:avLst/>
              <a:gdLst/>
              <a:ahLst/>
              <a:cxnLst/>
              <a:rect l="l" t="t" r="r" b="b"/>
              <a:pathLst>
                <a:path w="546" h="653" extrusionOk="0">
                  <a:moveTo>
                    <a:pt x="331" y="0"/>
                  </a:moveTo>
                  <a:cubicBezTo>
                    <a:pt x="312" y="0"/>
                    <a:pt x="293" y="10"/>
                    <a:pt x="273" y="30"/>
                  </a:cubicBezTo>
                  <a:lnTo>
                    <a:pt x="195" y="30"/>
                  </a:lnTo>
                  <a:cubicBezTo>
                    <a:pt x="156" y="30"/>
                    <a:pt x="117" y="30"/>
                    <a:pt x="78" y="68"/>
                  </a:cubicBezTo>
                  <a:lnTo>
                    <a:pt x="40" y="146"/>
                  </a:lnTo>
                  <a:cubicBezTo>
                    <a:pt x="1" y="185"/>
                    <a:pt x="1" y="224"/>
                    <a:pt x="1" y="302"/>
                  </a:cubicBezTo>
                  <a:lnTo>
                    <a:pt x="1" y="380"/>
                  </a:lnTo>
                  <a:cubicBezTo>
                    <a:pt x="1" y="419"/>
                    <a:pt x="1" y="458"/>
                    <a:pt x="1" y="497"/>
                  </a:cubicBezTo>
                  <a:cubicBezTo>
                    <a:pt x="40" y="535"/>
                    <a:pt x="40" y="535"/>
                    <a:pt x="78" y="574"/>
                  </a:cubicBezTo>
                  <a:cubicBezTo>
                    <a:pt x="78" y="613"/>
                    <a:pt x="117" y="613"/>
                    <a:pt x="156" y="652"/>
                  </a:cubicBezTo>
                  <a:lnTo>
                    <a:pt x="351" y="652"/>
                  </a:lnTo>
                  <a:cubicBezTo>
                    <a:pt x="390" y="613"/>
                    <a:pt x="429" y="613"/>
                    <a:pt x="468" y="574"/>
                  </a:cubicBezTo>
                  <a:lnTo>
                    <a:pt x="507" y="497"/>
                  </a:lnTo>
                  <a:cubicBezTo>
                    <a:pt x="545" y="458"/>
                    <a:pt x="545" y="419"/>
                    <a:pt x="545" y="380"/>
                  </a:cubicBezTo>
                  <a:lnTo>
                    <a:pt x="545" y="263"/>
                  </a:lnTo>
                  <a:cubicBezTo>
                    <a:pt x="545" y="224"/>
                    <a:pt x="545" y="185"/>
                    <a:pt x="545" y="146"/>
                  </a:cubicBezTo>
                  <a:cubicBezTo>
                    <a:pt x="507" y="107"/>
                    <a:pt x="507" y="107"/>
                    <a:pt x="468" y="68"/>
                  </a:cubicBezTo>
                  <a:cubicBezTo>
                    <a:pt x="429" y="30"/>
                    <a:pt x="429" y="30"/>
                    <a:pt x="390" y="30"/>
                  </a:cubicBezTo>
                  <a:cubicBezTo>
                    <a:pt x="370" y="10"/>
                    <a:pt x="351"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6"/>
            <p:cNvSpPr/>
            <p:nvPr/>
          </p:nvSpPr>
          <p:spPr>
            <a:xfrm>
              <a:off x="391039" y="3633069"/>
              <a:ext cx="32431" cy="30404"/>
            </a:xfrm>
            <a:custGeom>
              <a:avLst/>
              <a:gdLst/>
              <a:ahLst/>
              <a:cxnLst/>
              <a:rect l="l" t="t" r="r" b="b"/>
              <a:pathLst>
                <a:path w="624" h="585" extrusionOk="0">
                  <a:moveTo>
                    <a:pt x="312" y="1"/>
                  </a:moveTo>
                  <a:cubicBezTo>
                    <a:pt x="1" y="40"/>
                    <a:pt x="1" y="546"/>
                    <a:pt x="312" y="584"/>
                  </a:cubicBezTo>
                  <a:cubicBezTo>
                    <a:pt x="623" y="546"/>
                    <a:pt x="623" y="40"/>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6"/>
            <p:cNvSpPr/>
            <p:nvPr/>
          </p:nvSpPr>
          <p:spPr>
            <a:xfrm>
              <a:off x="435527" y="3713988"/>
              <a:ext cx="40539" cy="30352"/>
            </a:xfrm>
            <a:custGeom>
              <a:avLst/>
              <a:gdLst/>
              <a:ahLst/>
              <a:cxnLst/>
              <a:rect l="l" t="t" r="r" b="b"/>
              <a:pathLst>
                <a:path w="780" h="584" extrusionOk="0">
                  <a:moveTo>
                    <a:pt x="390" y="0"/>
                  </a:moveTo>
                  <a:cubicBezTo>
                    <a:pt x="1" y="0"/>
                    <a:pt x="1" y="584"/>
                    <a:pt x="390" y="584"/>
                  </a:cubicBezTo>
                  <a:cubicBezTo>
                    <a:pt x="779" y="584"/>
                    <a:pt x="779"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6"/>
            <p:cNvSpPr/>
            <p:nvPr/>
          </p:nvSpPr>
          <p:spPr>
            <a:xfrm>
              <a:off x="544771" y="3546120"/>
              <a:ext cx="38460" cy="30404"/>
            </a:xfrm>
            <a:custGeom>
              <a:avLst/>
              <a:gdLst/>
              <a:ahLst/>
              <a:cxnLst/>
              <a:rect l="l" t="t" r="r" b="b"/>
              <a:pathLst>
                <a:path w="740" h="585" extrusionOk="0">
                  <a:moveTo>
                    <a:pt x="389" y="0"/>
                  </a:moveTo>
                  <a:cubicBezTo>
                    <a:pt x="0" y="0"/>
                    <a:pt x="0" y="584"/>
                    <a:pt x="389" y="584"/>
                  </a:cubicBezTo>
                  <a:cubicBezTo>
                    <a:pt x="740" y="584"/>
                    <a:pt x="740"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6"/>
            <p:cNvSpPr/>
            <p:nvPr/>
          </p:nvSpPr>
          <p:spPr>
            <a:xfrm>
              <a:off x="451742" y="3608798"/>
              <a:ext cx="38460" cy="30404"/>
            </a:xfrm>
            <a:custGeom>
              <a:avLst/>
              <a:gdLst/>
              <a:ahLst/>
              <a:cxnLst/>
              <a:rect l="l" t="t" r="r" b="b"/>
              <a:pathLst>
                <a:path w="740" h="585" extrusionOk="0">
                  <a:moveTo>
                    <a:pt x="389" y="1"/>
                  </a:moveTo>
                  <a:cubicBezTo>
                    <a:pt x="0" y="1"/>
                    <a:pt x="0" y="584"/>
                    <a:pt x="389" y="584"/>
                  </a:cubicBezTo>
                  <a:cubicBezTo>
                    <a:pt x="740" y="584"/>
                    <a:pt x="740"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6"/>
            <p:cNvSpPr/>
            <p:nvPr/>
          </p:nvSpPr>
          <p:spPr>
            <a:xfrm>
              <a:off x="504337" y="3491498"/>
              <a:ext cx="38460" cy="30404"/>
            </a:xfrm>
            <a:custGeom>
              <a:avLst/>
              <a:gdLst/>
              <a:ahLst/>
              <a:cxnLst/>
              <a:rect l="l" t="t" r="r" b="b"/>
              <a:pathLst>
                <a:path w="740" h="585" extrusionOk="0">
                  <a:moveTo>
                    <a:pt x="350" y="1"/>
                  </a:moveTo>
                  <a:cubicBezTo>
                    <a:pt x="0" y="1"/>
                    <a:pt x="0" y="584"/>
                    <a:pt x="350" y="584"/>
                  </a:cubicBezTo>
                  <a:cubicBezTo>
                    <a:pt x="739" y="584"/>
                    <a:pt x="739"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6"/>
            <p:cNvSpPr/>
            <p:nvPr/>
          </p:nvSpPr>
          <p:spPr>
            <a:xfrm>
              <a:off x="492176" y="3408603"/>
              <a:ext cx="30404" cy="32379"/>
            </a:xfrm>
            <a:custGeom>
              <a:avLst/>
              <a:gdLst/>
              <a:ahLst/>
              <a:cxnLst/>
              <a:rect l="l" t="t" r="r" b="b"/>
              <a:pathLst>
                <a:path w="585" h="623" extrusionOk="0">
                  <a:moveTo>
                    <a:pt x="195" y="0"/>
                  </a:moveTo>
                  <a:cubicBezTo>
                    <a:pt x="156" y="0"/>
                    <a:pt x="117" y="39"/>
                    <a:pt x="78" y="78"/>
                  </a:cubicBezTo>
                  <a:lnTo>
                    <a:pt x="39" y="117"/>
                  </a:lnTo>
                  <a:cubicBezTo>
                    <a:pt x="1" y="156"/>
                    <a:pt x="1" y="195"/>
                    <a:pt x="1" y="273"/>
                  </a:cubicBezTo>
                  <a:lnTo>
                    <a:pt x="1" y="351"/>
                  </a:lnTo>
                  <a:cubicBezTo>
                    <a:pt x="1" y="389"/>
                    <a:pt x="1" y="428"/>
                    <a:pt x="39" y="467"/>
                  </a:cubicBezTo>
                  <a:cubicBezTo>
                    <a:pt x="39" y="506"/>
                    <a:pt x="78" y="545"/>
                    <a:pt x="78" y="545"/>
                  </a:cubicBezTo>
                  <a:cubicBezTo>
                    <a:pt x="117" y="584"/>
                    <a:pt x="156" y="623"/>
                    <a:pt x="195" y="623"/>
                  </a:cubicBezTo>
                  <a:lnTo>
                    <a:pt x="351" y="623"/>
                  </a:lnTo>
                  <a:cubicBezTo>
                    <a:pt x="390" y="623"/>
                    <a:pt x="468" y="584"/>
                    <a:pt x="506" y="584"/>
                  </a:cubicBezTo>
                  <a:lnTo>
                    <a:pt x="545" y="506"/>
                  </a:lnTo>
                  <a:cubicBezTo>
                    <a:pt x="545" y="467"/>
                    <a:pt x="584" y="428"/>
                    <a:pt x="584" y="389"/>
                  </a:cubicBezTo>
                  <a:lnTo>
                    <a:pt x="545" y="389"/>
                  </a:lnTo>
                  <a:lnTo>
                    <a:pt x="545" y="273"/>
                  </a:lnTo>
                  <a:cubicBezTo>
                    <a:pt x="545" y="234"/>
                    <a:pt x="545" y="195"/>
                    <a:pt x="545" y="156"/>
                  </a:cubicBezTo>
                  <a:cubicBezTo>
                    <a:pt x="545" y="117"/>
                    <a:pt x="506" y="78"/>
                    <a:pt x="506" y="78"/>
                  </a:cubicBezTo>
                  <a:cubicBezTo>
                    <a:pt x="468" y="39"/>
                    <a:pt x="429" y="39"/>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6"/>
            <p:cNvSpPr/>
            <p:nvPr/>
          </p:nvSpPr>
          <p:spPr>
            <a:xfrm>
              <a:off x="577097" y="3376225"/>
              <a:ext cx="38512" cy="30404"/>
            </a:xfrm>
            <a:custGeom>
              <a:avLst/>
              <a:gdLst/>
              <a:ahLst/>
              <a:cxnLst/>
              <a:rect l="l" t="t" r="r" b="b"/>
              <a:pathLst>
                <a:path w="741" h="585" extrusionOk="0">
                  <a:moveTo>
                    <a:pt x="351" y="1"/>
                  </a:moveTo>
                  <a:cubicBezTo>
                    <a:pt x="1" y="1"/>
                    <a:pt x="1" y="584"/>
                    <a:pt x="351" y="584"/>
                  </a:cubicBezTo>
                  <a:cubicBezTo>
                    <a:pt x="740" y="545"/>
                    <a:pt x="740"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6"/>
            <p:cNvSpPr/>
            <p:nvPr/>
          </p:nvSpPr>
          <p:spPr>
            <a:xfrm>
              <a:off x="571069" y="3273113"/>
              <a:ext cx="38460" cy="30352"/>
            </a:xfrm>
            <a:custGeom>
              <a:avLst/>
              <a:gdLst/>
              <a:ahLst/>
              <a:cxnLst/>
              <a:rect l="l" t="t" r="r" b="b"/>
              <a:pathLst>
                <a:path w="740" h="584" extrusionOk="0">
                  <a:moveTo>
                    <a:pt x="389" y="0"/>
                  </a:moveTo>
                  <a:cubicBezTo>
                    <a:pt x="0" y="0"/>
                    <a:pt x="0" y="584"/>
                    <a:pt x="389" y="584"/>
                  </a:cubicBezTo>
                  <a:cubicBezTo>
                    <a:pt x="740" y="584"/>
                    <a:pt x="740"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6"/>
            <p:cNvSpPr/>
            <p:nvPr/>
          </p:nvSpPr>
          <p:spPr>
            <a:xfrm>
              <a:off x="518473" y="3196767"/>
              <a:ext cx="28377" cy="33886"/>
            </a:xfrm>
            <a:custGeom>
              <a:avLst/>
              <a:gdLst/>
              <a:ahLst/>
              <a:cxnLst/>
              <a:rect l="l" t="t" r="r" b="b"/>
              <a:pathLst>
                <a:path w="546" h="652" extrusionOk="0">
                  <a:moveTo>
                    <a:pt x="331" y="0"/>
                  </a:moveTo>
                  <a:cubicBezTo>
                    <a:pt x="312" y="0"/>
                    <a:pt x="292" y="10"/>
                    <a:pt x="273" y="29"/>
                  </a:cubicBezTo>
                  <a:lnTo>
                    <a:pt x="195" y="29"/>
                  </a:lnTo>
                  <a:cubicBezTo>
                    <a:pt x="156" y="29"/>
                    <a:pt x="117" y="68"/>
                    <a:pt x="78" y="107"/>
                  </a:cubicBezTo>
                  <a:lnTo>
                    <a:pt x="39" y="146"/>
                  </a:lnTo>
                  <a:cubicBezTo>
                    <a:pt x="0" y="185"/>
                    <a:pt x="0" y="224"/>
                    <a:pt x="0" y="302"/>
                  </a:cubicBezTo>
                  <a:lnTo>
                    <a:pt x="0" y="380"/>
                  </a:lnTo>
                  <a:cubicBezTo>
                    <a:pt x="0" y="418"/>
                    <a:pt x="0" y="457"/>
                    <a:pt x="0" y="496"/>
                  </a:cubicBezTo>
                  <a:cubicBezTo>
                    <a:pt x="0" y="535"/>
                    <a:pt x="39" y="574"/>
                    <a:pt x="39" y="574"/>
                  </a:cubicBezTo>
                  <a:cubicBezTo>
                    <a:pt x="78" y="613"/>
                    <a:pt x="117" y="652"/>
                    <a:pt x="156" y="652"/>
                  </a:cubicBezTo>
                  <a:lnTo>
                    <a:pt x="312" y="652"/>
                  </a:lnTo>
                  <a:cubicBezTo>
                    <a:pt x="390" y="652"/>
                    <a:pt x="428" y="613"/>
                    <a:pt x="467" y="574"/>
                  </a:cubicBezTo>
                  <a:lnTo>
                    <a:pt x="506" y="535"/>
                  </a:lnTo>
                  <a:cubicBezTo>
                    <a:pt x="506" y="496"/>
                    <a:pt x="545" y="457"/>
                    <a:pt x="545" y="380"/>
                  </a:cubicBezTo>
                  <a:lnTo>
                    <a:pt x="545" y="263"/>
                  </a:lnTo>
                  <a:cubicBezTo>
                    <a:pt x="545" y="224"/>
                    <a:pt x="545" y="185"/>
                    <a:pt x="545" y="185"/>
                  </a:cubicBezTo>
                  <a:cubicBezTo>
                    <a:pt x="506" y="146"/>
                    <a:pt x="506" y="107"/>
                    <a:pt x="467" y="68"/>
                  </a:cubicBezTo>
                  <a:cubicBezTo>
                    <a:pt x="428" y="29"/>
                    <a:pt x="428" y="29"/>
                    <a:pt x="390" y="29"/>
                  </a:cubicBezTo>
                  <a:cubicBezTo>
                    <a:pt x="370" y="10"/>
                    <a:pt x="351"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6"/>
            <p:cNvSpPr/>
            <p:nvPr/>
          </p:nvSpPr>
          <p:spPr>
            <a:xfrm>
              <a:off x="599341" y="3133569"/>
              <a:ext cx="30404" cy="34406"/>
            </a:xfrm>
            <a:custGeom>
              <a:avLst/>
              <a:gdLst/>
              <a:ahLst/>
              <a:cxnLst/>
              <a:rect l="l" t="t" r="r" b="b"/>
              <a:pathLst>
                <a:path w="585" h="662" extrusionOk="0">
                  <a:moveTo>
                    <a:pt x="234" y="0"/>
                  </a:moveTo>
                  <a:cubicBezTo>
                    <a:pt x="196" y="39"/>
                    <a:pt x="157" y="39"/>
                    <a:pt x="118" y="78"/>
                  </a:cubicBezTo>
                  <a:lnTo>
                    <a:pt x="79" y="156"/>
                  </a:lnTo>
                  <a:cubicBezTo>
                    <a:pt x="40" y="195"/>
                    <a:pt x="40" y="234"/>
                    <a:pt x="40" y="272"/>
                  </a:cubicBezTo>
                  <a:lnTo>
                    <a:pt x="40" y="389"/>
                  </a:lnTo>
                  <a:cubicBezTo>
                    <a:pt x="1" y="428"/>
                    <a:pt x="1" y="467"/>
                    <a:pt x="40" y="506"/>
                  </a:cubicBezTo>
                  <a:cubicBezTo>
                    <a:pt x="40" y="545"/>
                    <a:pt x="118" y="623"/>
                    <a:pt x="157" y="662"/>
                  </a:cubicBezTo>
                  <a:lnTo>
                    <a:pt x="351" y="662"/>
                  </a:lnTo>
                  <a:cubicBezTo>
                    <a:pt x="390" y="662"/>
                    <a:pt x="468" y="623"/>
                    <a:pt x="468" y="584"/>
                  </a:cubicBezTo>
                  <a:lnTo>
                    <a:pt x="507" y="545"/>
                  </a:lnTo>
                  <a:cubicBezTo>
                    <a:pt x="546" y="506"/>
                    <a:pt x="585" y="428"/>
                    <a:pt x="546" y="389"/>
                  </a:cubicBezTo>
                  <a:lnTo>
                    <a:pt x="585" y="389"/>
                  </a:lnTo>
                  <a:lnTo>
                    <a:pt x="585" y="272"/>
                  </a:lnTo>
                  <a:cubicBezTo>
                    <a:pt x="585" y="234"/>
                    <a:pt x="585" y="195"/>
                    <a:pt x="585" y="156"/>
                  </a:cubicBezTo>
                  <a:cubicBezTo>
                    <a:pt x="546" y="78"/>
                    <a:pt x="468" y="39"/>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6"/>
            <p:cNvSpPr/>
            <p:nvPr/>
          </p:nvSpPr>
          <p:spPr>
            <a:xfrm>
              <a:off x="542744" y="3056703"/>
              <a:ext cx="28377" cy="32379"/>
            </a:xfrm>
            <a:custGeom>
              <a:avLst/>
              <a:gdLst/>
              <a:ahLst/>
              <a:cxnLst/>
              <a:rect l="l" t="t" r="r" b="b"/>
              <a:pathLst>
                <a:path w="546" h="623" extrusionOk="0">
                  <a:moveTo>
                    <a:pt x="195" y="0"/>
                  </a:moveTo>
                  <a:cubicBezTo>
                    <a:pt x="156" y="0"/>
                    <a:pt x="117" y="39"/>
                    <a:pt x="78" y="78"/>
                  </a:cubicBezTo>
                  <a:lnTo>
                    <a:pt x="39" y="156"/>
                  </a:lnTo>
                  <a:cubicBezTo>
                    <a:pt x="0" y="195"/>
                    <a:pt x="0" y="234"/>
                    <a:pt x="0" y="273"/>
                  </a:cubicBezTo>
                  <a:lnTo>
                    <a:pt x="0" y="389"/>
                  </a:lnTo>
                  <a:cubicBezTo>
                    <a:pt x="0" y="428"/>
                    <a:pt x="0" y="467"/>
                    <a:pt x="0" y="506"/>
                  </a:cubicBezTo>
                  <a:cubicBezTo>
                    <a:pt x="39" y="545"/>
                    <a:pt x="78" y="623"/>
                    <a:pt x="156" y="623"/>
                  </a:cubicBezTo>
                  <a:lnTo>
                    <a:pt x="351" y="623"/>
                  </a:lnTo>
                  <a:cubicBezTo>
                    <a:pt x="390" y="623"/>
                    <a:pt x="428" y="584"/>
                    <a:pt x="467" y="545"/>
                  </a:cubicBezTo>
                  <a:lnTo>
                    <a:pt x="506" y="506"/>
                  </a:lnTo>
                  <a:cubicBezTo>
                    <a:pt x="545" y="467"/>
                    <a:pt x="545" y="428"/>
                    <a:pt x="545" y="351"/>
                  </a:cubicBezTo>
                  <a:lnTo>
                    <a:pt x="545" y="273"/>
                  </a:lnTo>
                  <a:cubicBezTo>
                    <a:pt x="545" y="234"/>
                    <a:pt x="545" y="195"/>
                    <a:pt x="545" y="156"/>
                  </a:cubicBezTo>
                  <a:cubicBezTo>
                    <a:pt x="506" y="117"/>
                    <a:pt x="506" y="78"/>
                    <a:pt x="467" y="78"/>
                  </a:cubicBezTo>
                  <a:cubicBezTo>
                    <a:pt x="428" y="39"/>
                    <a:pt x="390" y="39"/>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6"/>
            <p:cNvSpPr/>
            <p:nvPr/>
          </p:nvSpPr>
          <p:spPr>
            <a:xfrm>
              <a:off x="597366" y="3000054"/>
              <a:ext cx="40487" cy="30404"/>
            </a:xfrm>
            <a:custGeom>
              <a:avLst/>
              <a:gdLst/>
              <a:ahLst/>
              <a:cxnLst/>
              <a:rect l="l" t="t" r="r" b="b"/>
              <a:pathLst>
                <a:path w="779" h="585" extrusionOk="0">
                  <a:moveTo>
                    <a:pt x="389" y="1"/>
                  </a:moveTo>
                  <a:cubicBezTo>
                    <a:pt x="0" y="1"/>
                    <a:pt x="0" y="584"/>
                    <a:pt x="389" y="584"/>
                  </a:cubicBezTo>
                  <a:cubicBezTo>
                    <a:pt x="778" y="584"/>
                    <a:pt x="778"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6"/>
            <p:cNvSpPr/>
            <p:nvPr/>
          </p:nvSpPr>
          <p:spPr>
            <a:xfrm>
              <a:off x="546798" y="2933323"/>
              <a:ext cx="40487" cy="28377"/>
            </a:xfrm>
            <a:custGeom>
              <a:avLst/>
              <a:gdLst/>
              <a:ahLst/>
              <a:cxnLst/>
              <a:rect l="l" t="t" r="r" b="b"/>
              <a:pathLst>
                <a:path w="779" h="546" extrusionOk="0">
                  <a:moveTo>
                    <a:pt x="389" y="1"/>
                  </a:moveTo>
                  <a:cubicBezTo>
                    <a:pt x="0" y="1"/>
                    <a:pt x="0" y="545"/>
                    <a:pt x="389" y="545"/>
                  </a:cubicBezTo>
                  <a:cubicBezTo>
                    <a:pt x="778" y="545"/>
                    <a:pt x="778"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6"/>
            <p:cNvSpPr/>
            <p:nvPr/>
          </p:nvSpPr>
          <p:spPr>
            <a:xfrm>
              <a:off x="591286" y="3214437"/>
              <a:ext cx="40487" cy="30404"/>
            </a:xfrm>
            <a:custGeom>
              <a:avLst/>
              <a:gdLst/>
              <a:ahLst/>
              <a:cxnLst/>
              <a:rect l="l" t="t" r="r" b="b"/>
              <a:pathLst>
                <a:path w="779" h="585" extrusionOk="0">
                  <a:moveTo>
                    <a:pt x="389" y="1"/>
                  </a:moveTo>
                  <a:cubicBezTo>
                    <a:pt x="0" y="1"/>
                    <a:pt x="0" y="584"/>
                    <a:pt x="389" y="584"/>
                  </a:cubicBezTo>
                  <a:cubicBezTo>
                    <a:pt x="779" y="545"/>
                    <a:pt x="779"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6"/>
            <p:cNvSpPr/>
            <p:nvPr/>
          </p:nvSpPr>
          <p:spPr>
            <a:xfrm>
              <a:off x="571069" y="3473308"/>
              <a:ext cx="40487" cy="28377"/>
            </a:xfrm>
            <a:custGeom>
              <a:avLst/>
              <a:gdLst/>
              <a:ahLst/>
              <a:cxnLst/>
              <a:rect l="l" t="t" r="r" b="b"/>
              <a:pathLst>
                <a:path w="779" h="546" extrusionOk="0">
                  <a:moveTo>
                    <a:pt x="389" y="1"/>
                  </a:moveTo>
                  <a:cubicBezTo>
                    <a:pt x="0" y="1"/>
                    <a:pt x="0" y="545"/>
                    <a:pt x="389" y="545"/>
                  </a:cubicBezTo>
                  <a:cubicBezTo>
                    <a:pt x="778" y="545"/>
                    <a:pt x="778"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6"/>
            <p:cNvSpPr/>
            <p:nvPr/>
          </p:nvSpPr>
          <p:spPr>
            <a:xfrm>
              <a:off x="520500" y="3315470"/>
              <a:ext cx="40487" cy="28481"/>
            </a:xfrm>
            <a:custGeom>
              <a:avLst/>
              <a:gdLst/>
              <a:ahLst/>
              <a:cxnLst/>
              <a:rect l="l" t="t" r="r" b="b"/>
              <a:pathLst>
                <a:path w="779" h="548" extrusionOk="0">
                  <a:moveTo>
                    <a:pt x="426" y="0"/>
                  </a:moveTo>
                  <a:cubicBezTo>
                    <a:pt x="414" y="0"/>
                    <a:pt x="402" y="1"/>
                    <a:pt x="389" y="2"/>
                  </a:cubicBezTo>
                  <a:cubicBezTo>
                    <a:pt x="0" y="2"/>
                    <a:pt x="0" y="547"/>
                    <a:pt x="389" y="547"/>
                  </a:cubicBezTo>
                  <a:cubicBezTo>
                    <a:pt x="766" y="547"/>
                    <a:pt x="778"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6"/>
            <p:cNvSpPr/>
            <p:nvPr/>
          </p:nvSpPr>
          <p:spPr>
            <a:xfrm>
              <a:off x="611503" y="3329606"/>
              <a:ext cx="38460" cy="28481"/>
            </a:xfrm>
            <a:custGeom>
              <a:avLst/>
              <a:gdLst/>
              <a:ahLst/>
              <a:cxnLst/>
              <a:rect l="l" t="t" r="r" b="b"/>
              <a:pathLst>
                <a:path w="740" h="548" extrusionOk="0">
                  <a:moveTo>
                    <a:pt x="422" y="1"/>
                  </a:moveTo>
                  <a:cubicBezTo>
                    <a:pt x="412" y="1"/>
                    <a:pt x="401" y="1"/>
                    <a:pt x="390" y="3"/>
                  </a:cubicBezTo>
                  <a:cubicBezTo>
                    <a:pt x="0" y="3"/>
                    <a:pt x="0" y="547"/>
                    <a:pt x="390" y="547"/>
                  </a:cubicBezTo>
                  <a:cubicBezTo>
                    <a:pt x="729" y="547"/>
                    <a:pt x="739"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6"/>
            <p:cNvSpPr/>
            <p:nvPr/>
          </p:nvSpPr>
          <p:spPr>
            <a:xfrm>
              <a:off x="526581" y="3631042"/>
              <a:ext cx="38460" cy="30404"/>
            </a:xfrm>
            <a:custGeom>
              <a:avLst/>
              <a:gdLst/>
              <a:ahLst/>
              <a:cxnLst/>
              <a:rect l="l" t="t" r="r" b="b"/>
              <a:pathLst>
                <a:path w="740" h="585" extrusionOk="0">
                  <a:moveTo>
                    <a:pt x="350" y="1"/>
                  </a:moveTo>
                  <a:cubicBezTo>
                    <a:pt x="0" y="1"/>
                    <a:pt x="0" y="585"/>
                    <a:pt x="350" y="585"/>
                  </a:cubicBezTo>
                  <a:cubicBezTo>
                    <a:pt x="739" y="585"/>
                    <a:pt x="739"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6"/>
            <p:cNvSpPr/>
            <p:nvPr/>
          </p:nvSpPr>
          <p:spPr>
            <a:xfrm>
              <a:off x="473986" y="3529957"/>
              <a:ext cx="40487" cy="28325"/>
            </a:xfrm>
            <a:custGeom>
              <a:avLst/>
              <a:gdLst/>
              <a:ahLst/>
              <a:cxnLst/>
              <a:rect l="l" t="t" r="r" b="b"/>
              <a:pathLst>
                <a:path w="779" h="545" extrusionOk="0">
                  <a:moveTo>
                    <a:pt x="389" y="0"/>
                  </a:moveTo>
                  <a:cubicBezTo>
                    <a:pt x="0" y="0"/>
                    <a:pt x="0" y="545"/>
                    <a:pt x="389" y="545"/>
                  </a:cubicBezTo>
                  <a:cubicBezTo>
                    <a:pt x="779" y="545"/>
                    <a:pt x="77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6"/>
            <p:cNvSpPr/>
            <p:nvPr/>
          </p:nvSpPr>
          <p:spPr>
            <a:xfrm>
              <a:off x="496230" y="3728021"/>
              <a:ext cx="38460" cy="28481"/>
            </a:xfrm>
            <a:custGeom>
              <a:avLst/>
              <a:gdLst/>
              <a:ahLst/>
              <a:cxnLst/>
              <a:rect l="l" t="t" r="r" b="b"/>
              <a:pathLst>
                <a:path w="740" h="548" extrusionOk="0">
                  <a:moveTo>
                    <a:pt x="422" y="1"/>
                  </a:moveTo>
                  <a:cubicBezTo>
                    <a:pt x="412" y="1"/>
                    <a:pt x="401" y="1"/>
                    <a:pt x="390" y="3"/>
                  </a:cubicBezTo>
                  <a:cubicBezTo>
                    <a:pt x="0" y="3"/>
                    <a:pt x="0" y="547"/>
                    <a:pt x="390" y="547"/>
                  </a:cubicBezTo>
                  <a:cubicBezTo>
                    <a:pt x="728" y="547"/>
                    <a:pt x="739"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6"/>
            <p:cNvSpPr/>
            <p:nvPr/>
          </p:nvSpPr>
          <p:spPr>
            <a:xfrm>
              <a:off x="358713" y="3778589"/>
              <a:ext cx="38460" cy="28481"/>
            </a:xfrm>
            <a:custGeom>
              <a:avLst/>
              <a:gdLst/>
              <a:ahLst/>
              <a:cxnLst/>
              <a:rect l="l" t="t" r="r" b="b"/>
              <a:pathLst>
                <a:path w="740" h="548" extrusionOk="0">
                  <a:moveTo>
                    <a:pt x="387" y="1"/>
                  </a:moveTo>
                  <a:cubicBezTo>
                    <a:pt x="375" y="1"/>
                    <a:pt x="363" y="1"/>
                    <a:pt x="350" y="2"/>
                  </a:cubicBezTo>
                  <a:cubicBezTo>
                    <a:pt x="0" y="2"/>
                    <a:pt x="0" y="547"/>
                    <a:pt x="350" y="547"/>
                  </a:cubicBezTo>
                  <a:cubicBezTo>
                    <a:pt x="727" y="547"/>
                    <a:pt x="739"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6"/>
            <p:cNvSpPr/>
            <p:nvPr/>
          </p:nvSpPr>
          <p:spPr>
            <a:xfrm>
              <a:off x="405227" y="3865642"/>
              <a:ext cx="38460" cy="28377"/>
            </a:xfrm>
            <a:custGeom>
              <a:avLst/>
              <a:gdLst/>
              <a:ahLst/>
              <a:cxnLst/>
              <a:rect l="l" t="t" r="r" b="b"/>
              <a:pathLst>
                <a:path w="740" h="546" extrusionOk="0">
                  <a:moveTo>
                    <a:pt x="389" y="1"/>
                  </a:moveTo>
                  <a:cubicBezTo>
                    <a:pt x="0" y="1"/>
                    <a:pt x="0" y="546"/>
                    <a:pt x="389" y="546"/>
                  </a:cubicBezTo>
                  <a:cubicBezTo>
                    <a:pt x="740" y="546"/>
                    <a:pt x="740"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6"/>
            <p:cNvSpPr/>
            <p:nvPr/>
          </p:nvSpPr>
          <p:spPr>
            <a:xfrm>
              <a:off x="320254" y="3964648"/>
              <a:ext cx="38460" cy="28481"/>
            </a:xfrm>
            <a:custGeom>
              <a:avLst/>
              <a:gdLst/>
              <a:ahLst/>
              <a:cxnLst/>
              <a:rect l="l" t="t" r="r" b="b"/>
              <a:pathLst>
                <a:path w="740" h="548" extrusionOk="0">
                  <a:moveTo>
                    <a:pt x="388" y="1"/>
                  </a:moveTo>
                  <a:cubicBezTo>
                    <a:pt x="376" y="1"/>
                    <a:pt x="364" y="1"/>
                    <a:pt x="351" y="3"/>
                  </a:cubicBezTo>
                  <a:cubicBezTo>
                    <a:pt x="1" y="3"/>
                    <a:pt x="1" y="547"/>
                    <a:pt x="351" y="547"/>
                  </a:cubicBezTo>
                  <a:cubicBezTo>
                    <a:pt x="728" y="547"/>
                    <a:pt x="740" y="1"/>
                    <a:pt x="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6"/>
            <p:cNvSpPr/>
            <p:nvPr/>
          </p:nvSpPr>
          <p:spPr>
            <a:xfrm>
              <a:off x="263657" y="3855559"/>
              <a:ext cx="38460" cy="30352"/>
            </a:xfrm>
            <a:custGeom>
              <a:avLst/>
              <a:gdLst/>
              <a:ahLst/>
              <a:cxnLst/>
              <a:rect l="l" t="t" r="r" b="b"/>
              <a:pathLst>
                <a:path w="740" h="584" extrusionOk="0">
                  <a:moveTo>
                    <a:pt x="389" y="0"/>
                  </a:moveTo>
                  <a:cubicBezTo>
                    <a:pt x="0" y="0"/>
                    <a:pt x="0" y="584"/>
                    <a:pt x="389" y="584"/>
                  </a:cubicBezTo>
                  <a:cubicBezTo>
                    <a:pt x="740" y="584"/>
                    <a:pt x="740"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6"/>
            <p:cNvSpPr/>
            <p:nvPr/>
          </p:nvSpPr>
          <p:spPr>
            <a:xfrm>
              <a:off x="312198" y="3891939"/>
              <a:ext cx="38460" cy="28377"/>
            </a:xfrm>
            <a:custGeom>
              <a:avLst/>
              <a:gdLst/>
              <a:ahLst/>
              <a:cxnLst/>
              <a:rect l="l" t="t" r="r" b="b"/>
              <a:pathLst>
                <a:path w="740" h="546" extrusionOk="0">
                  <a:moveTo>
                    <a:pt x="350" y="1"/>
                  </a:moveTo>
                  <a:cubicBezTo>
                    <a:pt x="0" y="1"/>
                    <a:pt x="0" y="545"/>
                    <a:pt x="350" y="545"/>
                  </a:cubicBezTo>
                  <a:cubicBezTo>
                    <a:pt x="740" y="545"/>
                    <a:pt x="740"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FF233BF-94DF-4AFE-88F4-EB908D4B7DED}"/>
              </a:ext>
            </a:extLst>
          </p:cNvPr>
          <p:cNvSpPr>
            <a:spLocks noGrp="1"/>
          </p:cNvSpPr>
          <p:nvPr>
            <p:ph type="body" idx="1"/>
          </p:nvPr>
        </p:nvSpPr>
        <p:spPr>
          <a:xfrm>
            <a:off x="4688414" y="1163768"/>
            <a:ext cx="4023471" cy="2146358"/>
          </a:xfrm>
        </p:spPr>
        <p:txBody>
          <a:bodyPr/>
          <a:lstStyle/>
          <a:p>
            <a:pPr marL="127000" indent="0" algn="ctr">
              <a:buNone/>
            </a:pPr>
            <a:r>
              <a:rPr lang="en-US" sz="3200" dirty="0" err="1">
                <a:latin typeface="Calibri" panose="020F0502020204030204" pitchFamily="34" charset="0"/>
                <a:cs typeface="Calibri" panose="020F0502020204030204" pitchFamily="34" charset="0"/>
              </a:rPr>
              <a:t>Đố</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bạn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biết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âm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thanh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tiếng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của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con </a:t>
            </a:r>
            <a:r>
              <a:rPr lang="en-US" sz="3200" dirty="0" err="1">
                <a:latin typeface="Calibri" panose="020F0502020204030204" pitchFamily="34" charset="0"/>
                <a:cs typeface="Calibri" panose="020F0502020204030204" pitchFamily="34" charset="0"/>
              </a:rPr>
              <a:t>vật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sp>
        <p:nvSpPr>
          <p:cNvPr id="4" name="Title 3">
            <a:extLst>
              <a:ext uri="{FF2B5EF4-FFF2-40B4-BE49-F238E27FC236}">
                <a16:creationId xmlns="" xmlns:a16="http://schemas.microsoft.com/office/drawing/2014/main" id="{4856F6E9-7E30-4508-8515-8137D8C4A455}"/>
              </a:ext>
            </a:extLst>
          </p:cNvPr>
          <p:cNvSpPr>
            <a:spLocks noGrp="1"/>
          </p:cNvSpPr>
          <p:nvPr>
            <p:ph type="title"/>
          </p:nvPr>
        </p:nvSpPr>
        <p:spPr>
          <a:xfrm>
            <a:off x="853200" y="209886"/>
            <a:ext cx="7704000" cy="478200"/>
          </a:xfrm>
        </p:spPr>
        <p:txBody>
          <a:bodyPr/>
          <a:lstStyle/>
          <a:p>
            <a:r>
              <a:rPr lang="en-US" sz="4800" dirty="0" err="1">
                <a:latin typeface="#9Slide05 Lobster" panose="02000506000000020003" pitchFamily="2" charset="0"/>
              </a:rPr>
              <a:t>Âm</a:t>
            </a:r>
            <a:r>
              <a:rPr lang="en-US" sz="4800" dirty="0">
                <a:latin typeface="#9Slide05 Lobster" panose="02000506000000020003" pitchFamily="2" charset="0"/>
              </a:rPr>
              <a:t> </a:t>
            </a:r>
            <a:r>
              <a:rPr lang="en-US" sz="4800" dirty="0" err="1">
                <a:latin typeface="#9Slide05 Lobster" panose="02000506000000020003" pitchFamily="2" charset="0"/>
              </a:rPr>
              <a:t>thanh</a:t>
            </a:r>
            <a:r>
              <a:rPr lang="en-US" sz="4800" dirty="0">
                <a:latin typeface="#9Slide05 Lobster" panose="02000506000000020003" pitchFamily="2" charset="0"/>
              </a:rPr>
              <a:t> </a:t>
            </a:r>
            <a:r>
              <a:rPr lang="en-US" sz="4800" dirty="0" err="1">
                <a:latin typeface="#9Slide05 Lobster" panose="02000506000000020003" pitchFamily="2" charset="0"/>
              </a:rPr>
              <a:t>trong</a:t>
            </a:r>
            <a:r>
              <a:rPr lang="en-US" sz="4800" dirty="0">
                <a:latin typeface="#9Slide05 Lobster" panose="02000506000000020003" pitchFamily="2" charset="0"/>
              </a:rPr>
              <a:t> </a:t>
            </a:r>
            <a:r>
              <a:rPr lang="en-US" sz="4800" dirty="0" err="1">
                <a:latin typeface="#9Slide05 Lobster" panose="02000506000000020003" pitchFamily="2" charset="0"/>
              </a:rPr>
              <a:t>rừng</a:t>
            </a:r>
            <a:endParaRPr lang="en-US" sz="4800" dirty="0">
              <a:latin typeface="#9Slide05 Lobster" panose="02000506000000020003" pitchFamily="2" charset="0"/>
            </a:endParaRPr>
          </a:p>
        </p:txBody>
      </p:sp>
      <p:grpSp>
        <p:nvGrpSpPr>
          <p:cNvPr id="5" name="Google Shape;711;p40">
            <a:extLst>
              <a:ext uri="{FF2B5EF4-FFF2-40B4-BE49-F238E27FC236}">
                <a16:creationId xmlns="" xmlns:a16="http://schemas.microsoft.com/office/drawing/2014/main" id="{B3F19015-8648-49D2-B6C7-07578081E2C0}"/>
              </a:ext>
            </a:extLst>
          </p:cNvPr>
          <p:cNvGrpSpPr/>
          <p:nvPr/>
        </p:nvGrpSpPr>
        <p:grpSpPr>
          <a:xfrm>
            <a:off x="0" y="1058160"/>
            <a:ext cx="2973884" cy="4109519"/>
            <a:chOff x="5470500" y="1732128"/>
            <a:chExt cx="2305515" cy="3185920"/>
          </a:xfrm>
        </p:grpSpPr>
        <p:sp>
          <p:nvSpPr>
            <p:cNvPr id="6" name="Google Shape;712;p40">
              <a:extLst>
                <a:ext uri="{FF2B5EF4-FFF2-40B4-BE49-F238E27FC236}">
                  <a16:creationId xmlns="" xmlns:a16="http://schemas.microsoft.com/office/drawing/2014/main" id="{69F7E15E-747D-410D-8E7C-FFAEB9B02FF0}"/>
                </a:ext>
              </a:extLst>
            </p:cNvPr>
            <p:cNvSpPr/>
            <p:nvPr/>
          </p:nvSpPr>
          <p:spPr>
            <a:xfrm>
              <a:off x="5470500" y="3161905"/>
              <a:ext cx="2243765" cy="1756144"/>
            </a:xfrm>
            <a:custGeom>
              <a:avLst/>
              <a:gdLst/>
              <a:ahLst/>
              <a:cxnLst/>
              <a:rect l="l" t="t" r="r" b="b"/>
              <a:pathLst>
                <a:path w="26555" h="20784" extrusionOk="0">
                  <a:moveTo>
                    <a:pt x="21662" y="15542"/>
                  </a:moveTo>
                  <a:lnTo>
                    <a:pt x="21662" y="15542"/>
                  </a:lnTo>
                  <a:cubicBezTo>
                    <a:pt x="21662" y="15545"/>
                    <a:pt x="21660" y="15547"/>
                    <a:pt x="21659" y="15549"/>
                  </a:cubicBezTo>
                  <a:cubicBezTo>
                    <a:pt x="21661" y="15547"/>
                    <a:pt x="21662" y="15545"/>
                    <a:pt x="21662" y="15542"/>
                  </a:cubicBezTo>
                  <a:close/>
                  <a:moveTo>
                    <a:pt x="19962" y="0"/>
                  </a:moveTo>
                  <a:cubicBezTo>
                    <a:pt x="19518" y="810"/>
                    <a:pt x="19009" y="1567"/>
                    <a:pt x="18434" y="2285"/>
                  </a:cubicBezTo>
                  <a:cubicBezTo>
                    <a:pt x="18239" y="2533"/>
                    <a:pt x="18043" y="2768"/>
                    <a:pt x="17834" y="2990"/>
                  </a:cubicBezTo>
                  <a:cubicBezTo>
                    <a:pt x="17808" y="3029"/>
                    <a:pt x="17769" y="3081"/>
                    <a:pt x="17729" y="3121"/>
                  </a:cubicBezTo>
                  <a:cubicBezTo>
                    <a:pt x="17717" y="3133"/>
                    <a:pt x="17691" y="3147"/>
                    <a:pt x="17677" y="3173"/>
                  </a:cubicBezTo>
                  <a:cubicBezTo>
                    <a:pt x="17651" y="3186"/>
                    <a:pt x="17638" y="3212"/>
                    <a:pt x="17612" y="3238"/>
                  </a:cubicBezTo>
                  <a:cubicBezTo>
                    <a:pt x="17599" y="3264"/>
                    <a:pt x="17573" y="3277"/>
                    <a:pt x="17547" y="3304"/>
                  </a:cubicBezTo>
                  <a:cubicBezTo>
                    <a:pt x="17534" y="3316"/>
                    <a:pt x="17520" y="3342"/>
                    <a:pt x="17494" y="3356"/>
                  </a:cubicBezTo>
                  <a:cubicBezTo>
                    <a:pt x="17482" y="3382"/>
                    <a:pt x="17456" y="3408"/>
                    <a:pt x="17430" y="3434"/>
                  </a:cubicBezTo>
                  <a:cubicBezTo>
                    <a:pt x="17416" y="3447"/>
                    <a:pt x="17403" y="3447"/>
                    <a:pt x="17390" y="3460"/>
                  </a:cubicBezTo>
                  <a:cubicBezTo>
                    <a:pt x="17351" y="3486"/>
                    <a:pt x="17325" y="3512"/>
                    <a:pt x="17299" y="3539"/>
                  </a:cubicBezTo>
                  <a:cubicBezTo>
                    <a:pt x="17285" y="3551"/>
                    <a:pt x="17285" y="3565"/>
                    <a:pt x="17273" y="3565"/>
                  </a:cubicBezTo>
                  <a:cubicBezTo>
                    <a:pt x="17155" y="3669"/>
                    <a:pt x="17050" y="3760"/>
                    <a:pt x="16920" y="3838"/>
                  </a:cubicBezTo>
                  <a:cubicBezTo>
                    <a:pt x="16868" y="3878"/>
                    <a:pt x="16803" y="3917"/>
                    <a:pt x="16737" y="3956"/>
                  </a:cubicBezTo>
                  <a:cubicBezTo>
                    <a:pt x="16580" y="4047"/>
                    <a:pt x="16411" y="4113"/>
                    <a:pt x="16229" y="4165"/>
                  </a:cubicBezTo>
                  <a:cubicBezTo>
                    <a:pt x="16202" y="4178"/>
                    <a:pt x="16163" y="4191"/>
                    <a:pt x="16124" y="4191"/>
                  </a:cubicBezTo>
                  <a:cubicBezTo>
                    <a:pt x="16124" y="4191"/>
                    <a:pt x="16111" y="4191"/>
                    <a:pt x="16111" y="4204"/>
                  </a:cubicBezTo>
                  <a:cubicBezTo>
                    <a:pt x="16084" y="4204"/>
                    <a:pt x="16046" y="4204"/>
                    <a:pt x="16020" y="4217"/>
                  </a:cubicBezTo>
                  <a:lnTo>
                    <a:pt x="15994" y="4217"/>
                  </a:lnTo>
                  <a:cubicBezTo>
                    <a:pt x="15967" y="4217"/>
                    <a:pt x="15941" y="4230"/>
                    <a:pt x="15902" y="4230"/>
                  </a:cubicBezTo>
                  <a:lnTo>
                    <a:pt x="15876" y="4230"/>
                  </a:lnTo>
                  <a:cubicBezTo>
                    <a:pt x="15849" y="4230"/>
                    <a:pt x="15811" y="4244"/>
                    <a:pt x="15771" y="4244"/>
                  </a:cubicBezTo>
                  <a:lnTo>
                    <a:pt x="15641" y="4244"/>
                  </a:lnTo>
                  <a:cubicBezTo>
                    <a:pt x="15614" y="4230"/>
                    <a:pt x="15588" y="4230"/>
                    <a:pt x="15562" y="4230"/>
                  </a:cubicBezTo>
                  <a:lnTo>
                    <a:pt x="15524" y="4230"/>
                  </a:lnTo>
                  <a:cubicBezTo>
                    <a:pt x="15497" y="4230"/>
                    <a:pt x="15471" y="4217"/>
                    <a:pt x="15445" y="4217"/>
                  </a:cubicBezTo>
                  <a:lnTo>
                    <a:pt x="15419" y="4217"/>
                  </a:lnTo>
                  <a:cubicBezTo>
                    <a:pt x="15379" y="4204"/>
                    <a:pt x="15353" y="4191"/>
                    <a:pt x="15315" y="4191"/>
                  </a:cubicBezTo>
                  <a:cubicBezTo>
                    <a:pt x="15275" y="4178"/>
                    <a:pt x="15249" y="4165"/>
                    <a:pt x="15210" y="4152"/>
                  </a:cubicBezTo>
                  <a:cubicBezTo>
                    <a:pt x="15144" y="4125"/>
                    <a:pt x="15080" y="4099"/>
                    <a:pt x="15027" y="4047"/>
                  </a:cubicBezTo>
                  <a:cubicBezTo>
                    <a:pt x="15001" y="4021"/>
                    <a:pt x="14975" y="4009"/>
                    <a:pt x="14962" y="3969"/>
                  </a:cubicBezTo>
                  <a:cubicBezTo>
                    <a:pt x="14779" y="3734"/>
                    <a:pt x="14923" y="3394"/>
                    <a:pt x="15080" y="3133"/>
                  </a:cubicBezTo>
                  <a:cubicBezTo>
                    <a:pt x="15353" y="2651"/>
                    <a:pt x="15614" y="2155"/>
                    <a:pt x="15889" y="1671"/>
                  </a:cubicBezTo>
                  <a:cubicBezTo>
                    <a:pt x="15980" y="1502"/>
                    <a:pt x="16072" y="1345"/>
                    <a:pt x="16163" y="1189"/>
                  </a:cubicBezTo>
                  <a:cubicBezTo>
                    <a:pt x="15967" y="1084"/>
                    <a:pt x="15823" y="992"/>
                    <a:pt x="15641" y="888"/>
                  </a:cubicBezTo>
                  <a:cubicBezTo>
                    <a:pt x="15223" y="1789"/>
                    <a:pt x="14636" y="2611"/>
                    <a:pt x="13931" y="3304"/>
                  </a:cubicBezTo>
                  <a:lnTo>
                    <a:pt x="13853" y="3382"/>
                  </a:lnTo>
                  <a:lnTo>
                    <a:pt x="13839" y="3394"/>
                  </a:lnTo>
                  <a:cubicBezTo>
                    <a:pt x="13787" y="3447"/>
                    <a:pt x="13722" y="3486"/>
                    <a:pt x="13670" y="3525"/>
                  </a:cubicBezTo>
                  <a:cubicBezTo>
                    <a:pt x="13670" y="3539"/>
                    <a:pt x="13656" y="3539"/>
                    <a:pt x="13656" y="3539"/>
                  </a:cubicBezTo>
                  <a:cubicBezTo>
                    <a:pt x="13604" y="3577"/>
                    <a:pt x="13539" y="3629"/>
                    <a:pt x="13473" y="3656"/>
                  </a:cubicBezTo>
                  <a:lnTo>
                    <a:pt x="13461" y="3669"/>
                  </a:lnTo>
                  <a:cubicBezTo>
                    <a:pt x="13395" y="3695"/>
                    <a:pt x="13330" y="3734"/>
                    <a:pt x="13265" y="3747"/>
                  </a:cubicBezTo>
                  <a:cubicBezTo>
                    <a:pt x="13226" y="3760"/>
                    <a:pt x="13186" y="3774"/>
                    <a:pt x="13160" y="3774"/>
                  </a:cubicBezTo>
                  <a:cubicBezTo>
                    <a:pt x="13134" y="3786"/>
                    <a:pt x="13108" y="3786"/>
                    <a:pt x="13069" y="3786"/>
                  </a:cubicBezTo>
                  <a:lnTo>
                    <a:pt x="12951" y="3786"/>
                  </a:lnTo>
                  <a:cubicBezTo>
                    <a:pt x="12913" y="3774"/>
                    <a:pt x="12886" y="3774"/>
                    <a:pt x="12847" y="3760"/>
                  </a:cubicBezTo>
                  <a:cubicBezTo>
                    <a:pt x="12821" y="3760"/>
                    <a:pt x="12795" y="3747"/>
                    <a:pt x="12768" y="3734"/>
                  </a:cubicBezTo>
                  <a:cubicBezTo>
                    <a:pt x="12547" y="3643"/>
                    <a:pt x="12403" y="3421"/>
                    <a:pt x="12312" y="3173"/>
                  </a:cubicBezTo>
                  <a:cubicBezTo>
                    <a:pt x="12246" y="3016"/>
                    <a:pt x="12208" y="2834"/>
                    <a:pt x="12182" y="2663"/>
                  </a:cubicBezTo>
                  <a:cubicBezTo>
                    <a:pt x="12116" y="2285"/>
                    <a:pt x="12051" y="1920"/>
                    <a:pt x="11985" y="1541"/>
                  </a:cubicBezTo>
                  <a:cubicBezTo>
                    <a:pt x="11907" y="1163"/>
                    <a:pt x="11842" y="783"/>
                    <a:pt x="11776" y="405"/>
                  </a:cubicBezTo>
                  <a:lnTo>
                    <a:pt x="11515" y="405"/>
                  </a:lnTo>
                  <a:cubicBezTo>
                    <a:pt x="11437" y="418"/>
                    <a:pt x="11346" y="418"/>
                    <a:pt x="11268" y="418"/>
                  </a:cubicBezTo>
                  <a:cubicBezTo>
                    <a:pt x="11332" y="745"/>
                    <a:pt x="11385" y="1084"/>
                    <a:pt x="11437" y="1424"/>
                  </a:cubicBezTo>
                  <a:cubicBezTo>
                    <a:pt x="11515" y="1984"/>
                    <a:pt x="11541" y="2546"/>
                    <a:pt x="11541" y="3107"/>
                  </a:cubicBezTo>
                  <a:cubicBezTo>
                    <a:pt x="11541" y="3290"/>
                    <a:pt x="11529" y="3499"/>
                    <a:pt x="11385" y="3603"/>
                  </a:cubicBezTo>
                  <a:cubicBezTo>
                    <a:pt x="11332" y="3643"/>
                    <a:pt x="11280" y="3669"/>
                    <a:pt x="11228" y="3669"/>
                  </a:cubicBezTo>
                  <a:cubicBezTo>
                    <a:pt x="11202" y="3682"/>
                    <a:pt x="11176" y="3682"/>
                    <a:pt x="11150" y="3682"/>
                  </a:cubicBezTo>
                  <a:cubicBezTo>
                    <a:pt x="11007" y="3669"/>
                    <a:pt x="10850" y="3617"/>
                    <a:pt x="10719" y="3551"/>
                  </a:cubicBezTo>
                  <a:cubicBezTo>
                    <a:pt x="10537" y="3460"/>
                    <a:pt x="10354" y="3382"/>
                    <a:pt x="10171" y="3290"/>
                  </a:cubicBezTo>
                  <a:cubicBezTo>
                    <a:pt x="10105" y="3251"/>
                    <a:pt x="10027" y="3225"/>
                    <a:pt x="9962" y="3186"/>
                  </a:cubicBezTo>
                  <a:cubicBezTo>
                    <a:pt x="9623" y="3016"/>
                    <a:pt x="9283" y="2846"/>
                    <a:pt x="8956" y="2663"/>
                  </a:cubicBezTo>
                  <a:cubicBezTo>
                    <a:pt x="8918" y="2651"/>
                    <a:pt x="8878" y="2625"/>
                    <a:pt x="8852" y="2611"/>
                  </a:cubicBezTo>
                  <a:cubicBezTo>
                    <a:pt x="8800" y="2585"/>
                    <a:pt x="8735" y="2546"/>
                    <a:pt x="8683" y="2520"/>
                  </a:cubicBezTo>
                  <a:cubicBezTo>
                    <a:pt x="8643" y="2494"/>
                    <a:pt x="8604" y="2468"/>
                    <a:pt x="8552" y="2442"/>
                  </a:cubicBezTo>
                  <a:cubicBezTo>
                    <a:pt x="8500" y="2416"/>
                    <a:pt x="8460" y="2390"/>
                    <a:pt x="8408" y="2350"/>
                  </a:cubicBezTo>
                  <a:cubicBezTo>
                    <a:pt x="8356" y="2324"/>
                    <a:pt x="8317" y="2298"/>
                    <a:pt x="8265" y="2272"/>
                  </a:cubicBezTo>
                  <a:cubicBezTo>
                    <a:pt x="8213" y="2246"/>
                    <a:pt x="8173" y="2219"/>
                    <a:pt x="8121" y="2181"/>
                  </a:cubicBezTo>
                  <a:cubicBezTo>
                    <a:pt x="8069" y="2155"/>
                    <a:pt x="8030" y="2115"/>
                    <a:pt x="7978" y="2089"/>
                  </a:cubicBezTo>
                  <a:cubicBezTo>
                    <a:pt x="7938" y="2063"/>
                    <a:pt x="7886" y="2037"/>
                    <a:pt x="7847" y="2011"/>
                  </a:cubicBezTo>
                  <a:cubicBezTo>
                    <a:pt x="7781" y="1958"/>
                    <a:pt x="7717" y="1920"/>
                    <a:pt x="7651" y="1868"/>
                  </a:cubicBezTo>
                  <a:cubicBezTo>
                    <a:pt x="7625" y="1854"/>
                    <a:pt x="7599" y="1841"/>
                    <a:pt x="7573" y="1815"/>
                  </a:cubicBezTo>
                  <a:cubicBezTo>
                    <a:pt x="7482" y="1750"/>
                    <a:pt x="7403" y="1697"/>
                    <a:pt x="7325" y="1633"/>
                  </a:cubicBezTo>
                  <a:cubicBezTo>
                    <a:pt x="7285" y="1606"/>
                    <a:pt x="7259" y="1580"/>
                    <a:pt x="7233" y="1554"/>
                  </a:cubicBezTo>
                  <a:cubicBezTo>
                    <a:pt x="7168" y="1515"/>
                    <a:pt x="7116" y="1462"/>
                    <a:pt x="7064" y="1424"/>
                  </a:cubicBezTo>
                  <a:cubicBezTo>
                    <a:pt x="7024" y="1398"/>
                    <a:pt x="6998" y="1371"/>
                    <a:pt x="6960" y="1345"/>
                  </a:cubicBezTo>
                  <a:cubicBezTo>
                    <a:pt x="6907" y="1293"/>
                    <a:pt x="6855" y="1253"/>
                    <a:pt x="6803" y="1215"/>
                  </a:cubicBezTo>
                  <a:cubicBezTo>
                    <a:pt x="6777" y="1175"/>
                    <a:pt x="6737" y="1149"/>
                    <a:pt x="6711" y="1123"/>
                  </a:cubicBezTo>
                  <a:cubicBezTo>
                    <a:pt x="6659" y="1071"/>
                    <a:pt x="6607" y="1032"/>
                    <a:pt x="6568" y="980"/>
                  </a:cubicBezTo>
                  <a:cubicBezTo>
                    <a:pt x="6528" y="954"/>
                    <a:pt x="6502" y="928"/>
                    <a:pt x="6476" y="888"/>
                  </a:cubicBezTo>
                  <a:lnTo>
                    <a:pt x="6319" y="731"/>
                  </a:lnTo>
                  <a:lnTo>
                    <a:pt x="6241" y="653"/>
                  </a:lnTo>
                  <a:cubicBezTo>
                    <a:pt x="6176" y="575"/>
                    <a:pt x="6098" y="496"/>
                    <a:pt x="6032" y="405"/>
                  </a:cubicBezTo>
                  <a:cubicBezTo>
                    <a:pt x="5980" y="431"/>
                    <a:pt x="5941" y="470"/>
                    <a:pt x="5902" y="496"/>
                  </a:cubicBezTo>
                  <a:cubicBezTo>
                    <a:pt x="5823" y="548"/>
                    <a:pt x="5759" y="614"/>
                    <a:pt x="5667" y="666"/>
                  </a:cubicBezTo>
                  <a:lnTo>
                    <a:pt x="5680" y="666"/>
                  </a:lnTo>
                  <a:cubicBezTo>
                    <a:pt x="5745" y="771"/>
                    <a:pt x="5823" y="862"/>
                    <a:pt x="5889" y="966"/>
                  </a:cubicBezTo>
                  <a:cubicBezTo>
                    <a:pt x="5915" y="992"/>
                    <a:pt x="5928" y="1006"/>
                    <a:pt x="5941" y="1032"/>
                  </a:cubicBezTo>
                  <a:cubicBezTo>
                    <a:pt x="6020" y="1123"/>
                    <a:pt x="6084" y="1215"/>
                    <a:pt x="6163" y="1306"/>
                  </a:cubicBezTo>
                  <a:cubicBezTo>
                    <a:pt x="6189" y="1319"/>
                    <a:pt x="6202" y="1345"/>
                    <a:pt x="6228" y="1371"/>
                  </a:cubicBezTo>
                  <a:cubicBezTo>
                    <a:pt x="6293" y="1450"/>
                    <a:pt x="6372" y="1528"/>
                    <a:pt x="6450" y="1606"/>
                  </a:cubicBezTo>
                  <a:cubicBezTo>
                    <a:pt x="6463" y="1633"/>
                    <a:pt x="6490" y="1659"/>
                    <a:pt x="6516" y="1671"/>
                  </a:cubicBezTo>
                  <a:cubicBezTo>
                    <a:pt x="6580" y="1750"/>
                    <a:pt x="6646" y="1815"/>
                    <a:pt x="6725" y="1880"/>
                  </a:cubicBezTo>
                  <a:lnTo>
                    <a:pt x="6815" y="1972"/>
                  </a:lnTo>
                  <a:cubicBezTo>
                    <a:pt x="6881" y="2024"/>
                    <a:pt x="6946" y="2089"/>
                    <a:pt x="7024" y="2155"/>
                  </a:cubicBezTo>
                  <a:cubicBezTo>
                    <a:pt x="7155" y="2259"/>
                    <a:pt x="7273" y="2364"/>
                    <a:pt x="7416" y="2468"/>
                  </a:cubicBezTo>
                  <a:cubicBezTo>
                    <a:pt x="7430" y="2481"/>
                    <a:pt x="7456" y="2494"/>
                    <a:pt x="7468" y="2507"/>
                  </a:cubicBezTo>
                  <a:cubicBezTo>
                    <a:pt x="7547" y="2572"/>
                    <a:pt x="7638" y="2625"/>
                    <a:pt x="7717" y="2689"/>
                  </a:cubicBezTo>
                  <a:lnTo>
                    <a:pt x="7834" y="2768"/>
                  </a:lnTo>
                  <a:cubicBezTo>
                    <a:pt x="7860" y="2781"/>
                    <a:pt x="7886" y="2794"/>
                    <a:pt x="7912" y="2820"/>
                  </a:cubicBezTo>
                  <a:lnTo>
                    <a:pt x="7926" y="2820"/>
                  </a:lnTo>
                  <a:cubicBezTo>
                    <a:pt x="7990" y="2860"/>
                    <a:pt x="8056" y="2912"/>
                    <a:pt x="8134" y="2951"/>
                  </a:cubicBezTo>
                  <a:cubicBezTo>
                    <a:pt x="8839" y="3368"/>
                    <a:pt x="9649" y="3721"/>
                    <a:pt x="10067" y="4400"/>
                  </a:cubicBezTo>
                  <a:cubicBezTo>
                    <a:pt x="10627" y="5340"/>
                    <a:pt x="10197" y="9243"/>
                    <a:pt x="9870" y="11201"/>
                  </a:cubicBezTo>
                  <a:cubicBezTo>
                    <a:pt x="9806" y="11332"/>
                    <a:pt x="9766" y="11541"/>
                    <a:pt x="9740" y="11880"/>
                  </a:cubicBezTo>
                  <a:cubicBezTo>
                    <a:pt x="9675" y="12455"/>
                    <a:pt x="9479" y="13016"/>
                    <a:pt x="9139" y="13499"/>
                  </a:cubicBezTo>
                  <a:cubicBezTo>
                    <a:pt x="8839" y="13930"/>
                    <a:pt x="8422" y="14308"/>
                    <a:pt x="7912" y="14452"/>
                  </a:cubicBezTo>
                  <a:cubicBezTo>
                    <a:pt x="7560" y="14543"/>
                    <a:pt x="7195" y="14531"/>
                    <a:pt x="6842" y="14622"/>
                  </a:cubicBezTo>
                  <a:cubicBezTo>
                    <a:pt x="6502" y="14700"/>
                    <a:pt x="6189" y="14883"/>
                    <a:pt x="5954" y="15131"/>
                  </a:cubicBezTo>
                  <a:cubicBezTo>
                    <a:pt x="5706" y="15392"/>
                    <a:pt x="5550" y="15706"/>
                    <a:pt x="5301" y="15953"/>
                  </a:cubicBezTo>
                  <a:cubicBezTo>
                    <a:pt x="4845" y="16397"/>
                    <a:pt x="4178" y="16567"/>
                    <a:pt x="3552" y="16606"/>
                  </a:cubicBezTo>
                  <a:cubicBezTo>
                    <a:pt x="2913" y="16646"/>
                    <a:pt x="2260" y="16593"/>
                    <a:pt x="1633" y="16672"/>
                  </a:cubicBezTo>
                  <a:cubicBezTo>
                    <a:pt x="993" y="16763"/>
                    <a:pt x="354" y="17024"/>
                    <a:pt x="1" y="17546"/>
                  </a:cubicBezTo>
                  <a:cubicBezTo>
                    <a:pt x="772" y="17285"/>
                    <a:pt x="1503" y="17090"/>
                    <a:pt x="2312" y="17050"/>
                  </a:cubicBezTo>
                  <a:cubicBezTo>
                    <a:pt x="2977" y="17024"/>
                    <a:pt x="3656" y="17063"/>
                    <a:pt x="4257" y="16815"/>
                  </a:cubicBezTo>
                  <a:lnTo>
                    <a:pt x="4257" y="16815"/>
                  </a:lnTo>
                  <a:cubicBezTo>
                    <a:pt x="4204" y="17220"/>
                    <a:pt x="3905" y="17520"/>
                    <a:pt x="3565" y="17742"/>
                  </a:cubicBezTo>
                  <a:cubicBezTo>
                    <a:pt x="3226" y="17964"/>
                    <a:pt x="2834" y="18120"/>
                    <a:pt x="2521" y="18369"/>
                  </a:cubicBezTo>
                  <a:cubicBezTo>
                    <a:pt x="2194" y="18616"/>
                    <a:pt x="1946" y="18996"/>
                    <a:pt x="1999" y="19387"/>
                  </a:cubicBezTo>
                  <a:cubicBezTo>
                    <a:pt x="2403" y="18656"/>
                    <a:pt x="3526" y="18643"/>
                    <a:pt x="4100" y="18029"/>
                  </a:cubicBezTo>
                  <a:cubicBezTo>
                    <a:pt x="4270" y="17847"/>
                    <a:pt x="4375" y="17612"/>
                    <a:pt x="4531" y="17415"/>
                  </a:cubicBezTo>
                  <a:cubicBezTo>
                    <a:pt x="4871" y="16959"/>
                    <a:pt x="5405" y="16658"/>
                    <a:pt x="5915" y="16371"/>
                  </a:cubicBezTo>
                  <a:cubicBezTo>
                    <a:pt x="6002" y="16323"/>
                    <a:pt x="6112" y="16274"/>
                    <a:pt x="6216" y="16274"/>
                  </a:cubicBezTo>
                  <a:cubicBezTo>
                    <a:pt x="6251" y="16274"/>
                    <a:pt x="6286" y="16279"/>
                    <a:pt x="6319" y="16293"/>
                  </a:cubicBezTo>
                  <a:cubicBezTo>
                    <a:pt x="6385" y="16332"/>
                    <a:pt x="6424" y="16397"/>
                    <a:pt x="6463" y="16463"/>
                  </a:cubicBezTo>
                  <a:cubicBezTo>
                    <a:pt x="6685" y="16855"/>
                    <a:pt x="6542" y="17337"/>
                    <a:pt x="6568" y="17781"/>
                  </a:cubicBezTo>
                  <a:cubicBezTo>
                    <a:pt x="6594" y="18225"/>
                    <a:pt x="6815" y="18656"/>
                    <a:pt x="7155" y="18956"/>
                  </a:cubicBezTo>
                  <a:cubicBezTo>
                    <a:pt x="7012" y="18329"/>
                    <a:pt x="6920" y="17703"/>
                    <a:pt x="6920" y="17063"/>
                  </a:cubicBezTo>
                  <a:cubicBezTo>
                    <a:pt x="6920" y="16815"/>
                    <a:pt x="6933" y="16580"/>
                    <a:pt x="6868" y="16345"/>
                  </a:cubicBezTo>
                  <a:cubicBezTo>
                    <a:pt x="6815" y="16162"/>
                    <a:pt x="6725" y="15993"/>
                    <a:pt x="6763" y="15810"/>
                  </a:cubicBezTo>
                  <a:cubicBezTo>
                    <a:pt x="6803" y="15614"/>
                    <a:pt x="6972" y="15457"/>
                    <a:pt x="7155" y="15379"/>
                  </a:cubicBezTo>
                  <a:cubicBezTo>
                    <a:pt x="7243" y="15335"/>
                    <a:pt x="7344" y="15303"/>
                    <a:pt x="7440" y="15303"/>
                  </a:cubicBezTo>
                  <a:cubicBezTo>
                    <a:pt x="7486" y="15303"/>
                    <a:pt x="7531" y="15310"/>
                    <a:pt x="7573" y="15327"/>
                  </a:cubicBezTo>
                  <a:cubicBezTo>
                    <a:pt x="7665" y="15353"/>
                    <a:pt x="7743" y="15419"/>
                    <a:pt x="7808" y="15483"/>
                  </a:cubicBezTo>
                  <a:cubicBezTo>
                    <a:pt x="7990" y="15706"/>
                    <a:pt x="8069" y="16005"/>
                    <a:pt x="8016" y="16280"/>
                  </a:cubicBezTo>
                  <a:cubicBezTo>
                    <a:pt x="7978" y="16475"/>
                    <a:pt x="7873" y="16658"/>
                    <a:pt x="7821" y="16855"/>
                  </a:cubicBezTo>
                  <a:cubicBezTo>
                    <a:pt x="7755" y="17063"/>
                    <a:pt x="7743" y="17285"/>
                    <a:pt x="7781" y="17494"/>
                  </a:cubicBezTo>
                  <a:cubicBezTo>
                    <a:pt x="7755" y="17285"/>
                    <a:pt x="7886" y="17102"/>
                    <a:pt x="8004" y="16919"/>
                  </a:cubicBezTo>
                  <a:cubicBezTo>
                    <a:pt x="8239" y="16541"/>
                    <a:pt x="8369" y="16084"/>
                    <a:pt x="8356" y="15640"/>
                  </a:cubicBezTo>
                  <a:cubicBezTo>
                    <a:pt x="8343" y="15509"/>
                    <a:pt x="8330" y="15366"/>
                    <a:pt x="8396" y="15248"/>
                  </a:cubicBezTo>
                  <a:cubicBezTo>
                    <a:pt x="8448" y="15131"/>
                    <a:pt x="8565" y="15066"/>
                    <a:pt x="8669" y="14987"/>
                  </a:cubicBezTo>
                  <a:cubicBezTo>
                    <a:pt x="9153" y="14648"/>
                    <a:pt x="9597" y="14230"/>
                    <a:pt x="9949" y="13747"/>
                  </a:cubicBezTo>
                  <a:cubicBezTo>
                    <a:pt x="10027" y="13643"/>
                    <a:pt x="10105" y="13525"/>
                    <a:pt x="10223" y="13460"/>
                  </a:cubicBezTo>
                  <a:cubicBezTo>
                    <a:pt x="10287" y="13428"/>
                    <a:pt x="10355" y="13413"/>
                    <a:pt x="10423" y="13413"/>
                  </a:cubicBezTo>
                  <a:cubicBezTo>
                    <a:pt x="10604" y="13413"/>
                    <a:pt x="10785" y="13517"/>
                    <a:pt x="10889" y="13669"/>
                  </a:cubicBezTo>
                  <a:cubicBezTo>
                    <a:pt x="11019" y="13878"/>
                    <a:pt x="11019" y="14139"/>
                    <a:pt x="10954" y="14374"/>
                  </a:cubicBezTo>
                  <a:cubicBezTo>
                    <a:pt x="10889" y="14609"/>
                    <a:pt x="10772" y="14831"/>
                    <a:pt x="10667" y="15053"/>
                  </a:cubicBezTo>
                  <a:cubicBezTo>
                    <a:pt x="10171" y="16084"/>
                    <a:pt x="10093" y="17298"/>
                    <a:pt x="10458" y="18395"/>
                  </a:cubicBezTo>
                  <a:cubicBezTo>
                    <a:pt x="10354" y="18056"/>
                    <a:pt x="10549" y="17742"/>
                    <a:pt x="10601" y="17403"/>
                  </a:cubicBezTo>
                  <a:cubicBezTo>
                    <a:pt x="10641" y="17168"/>
                    <a:pt x="10589" y="16919"/>
                    <a:pt x="10601" y="16684"/>
                  </a:cubicBezTo>
                  <a:cubicBezTo>
                    <a:pt x="10615" y="16449"/>
                    <a:pt x="10732" y="16176"/>
                    <a:pt x="10967" y="16110"/>
                  </a:cubicBezTo>
                  <a:cubicBezTo>
                    <a:pt x="11006" y="16097"/>
                    <a:pt x="11046" y="16091"/>
                    <a:pt x="11085" y="16091"/>
                  </a:cubicBezTo>
                  <a:cubicBezTo>
                    <a:pt x="11320" y="16091"/>
                    <a:pt x="11538" y="16306"/>
                    <a:pt x="11594" y="16541"/>
                  </a:cubicBezTo>
                  <a:cubicBezTo>
                    <a:pt x="11659" y="16828"/>
                    <a:pt x="11541" y="17102"/>
                    <a:pt x="11437" y="17377"/>
                  </a:cubicBezTo>
                  <a:cubicBezTo>
                    <a:pt x="11332" y="17638"/>
                    <a:pt x="11215" y="17911"/>
                    <a:pt x="11242" y="18186"/>
                  </a:cubicBezTo>
                  <a:cubicBezTo>
                    <a:pt x="11280" y="18526"/>
                    <a:pt x="11541" y="18799"/>
                    <a:pt x="11659" y="19126"/>
                  </a:cubicBezTo>
                  <a:cubicBezTo>
                    <a:pt x="11868" y="19648"/>
                    <a:pt x="11712" y="20235"/>
                    <a:pt x="11541" y="20784"/>
                  </a:cubicBezTo>
                  <a:cubicBezTo>
                    <a:pt x="12011" y="20235"/>
                    <a:pt x="12155" y="19439"/>
                    <a:pt x="11881" y="18787"/>
                  </a:cubicBezTo>
                  <a:lnTo>
                    <a:pt x="11881" y="18787"/>
                  </a:lnTo>
                  <a:cubicBezTo>
                    <a:pt x="12377" y="18865"/>
                    <a:pt x="12795" y="19309"/>
                    <a:pt x="12847" y="19791"/>
                  </a:cubicBezTo>
                  <a:cubicBezTo>
                    <a:pt x="13003" y="19504"/>
                    <a:pt x="12951" y="19113"/>
                    <a:pt x="12716" y="18878"/>
                  </a:cubicBezTo>
                  <a:cubicBezTo>
                    <a:pt x="12495" y="18656"/>
                    <a:pt x="12129" y="18578"/>
                    <a:pt x="11920" y="18329"/>
                  </a:cubicBezTo>
                  <a:cubicBezTo>
                    <a:pt x="11738" y="18120"/>
                    <a:pt x="11712" y="17807"/>
                    <a:pt x="11790" y="17533"/>
                  </a:cubicBezTo>
                  <a:cubicBezTo>
                    <a:pt x="11881" y="17259"/>
                    <a:pt x="12063" y="17037"/>
                    <a:pt x="12272" y="16841"/>
                  </a:cubicBezTo>
                  <a:cubicBezTo>
                    <a:pt x="12455" y="16919"/>
                    <a:pt x="12612" y="17063"/>
                    <a:pt x="12716" y="17233"/>
                  </a:cubicBezTo>
                  <a:cubicBezTo>
                    <a:pt x="12573" y="17455"/>
                    <a:pt x="12455" y="17703"/>
                    <a:pt x="12390" y="17964"/>
                  </a:cubicBezTo>
                  <a:cubicBezTo>
                    <a:pt x="12690" y="17859"/>
                    <a:pt x="12873" y="17546"/>
                    <a:pt x="12873" y="17246"/>
                  </a:cubicBezTo>
                  <a:cubicBezTo>
                    <a:pt x="12873" y="16945"/>
                    <a:pt x="12690" y="16658"/>
                    <a:pt x="12443" y="16475"/>
                  </a:cubicBezTo>
                  <a:cubicBezTo>
                    <a:pt x="12312" y="16371"/>
                    <a:pt x="12155" y="16306"/>
                    <a:pt x="12037" y="16188"/>
                  </a:cubicBezTo>
                  <a:cubicBezTo>
                    <a:pt x="11881" y="16019"/>
                    <a:pt x="11842" y="15770"/>
                    <a:pt x="11816" y="15549"/>
                  </a:cubicBezTo>
                  <a:cubicBezTo>
                    <a:pt x="11776" y="15210"/>
                    <a:pt x="11790" y="14804"/>
                    <a:pt x="12063" y="14596"/>
                  </a:cubicBezTo>
                  <a:cubicBezTo>
                    <a:pt x="12171" y="14508"/>
                    <a:pt x="12302" y="14469"/>
                    <a:pt x="12437" y="14469"/>
                  </a:cubicBezTo>
                  <a:cubicBezTo>
                    <a:pt x="12743" y="14469"/>
                    <a:pt x="13069" y="14671"/>
                    <a:pt x="13186" y="14961"/>
                  </a:cubicBezTo>
                  <a:cubicBezTo>
                    <a:pt x="13356" y="15379"/>
                    <a:pt x="13200" y="15862"/>
                    <a:pt x="12939" y="16214"/>
                  </a:cubicBezTo>
                  <a:cubicBezTo>
                    <a:pt x="13200" y="16150"/>
                    <a:pt x="13409" y="15915"/>
                    <a:pt x="13447" y="15653"/>
                  </a:cubicBezTo>
                  <a:cubicBezTo>
                    <a:pt x="13473" y="15405"/>
                    <a:pt x="13383" y="15184"/>
                    <a:pt x="13369" y="14935"/>
                  </a:cubicBezTo>
                  <a:cubicBezTo>
                    <a:pt x="13356" y="14700"/>
                    <a:pt x="13473" y="14413"/>
                    <a:pt x="13708" y="14374"/>
                  </a:cubicBezTo>
                  <a:cubicBezTo>
                    <a:pt x="13729" y="14370"/>
                    <a:pt x="13750" y="14369"/>
                    <a:pt x="13770" y="14369"/>
                  </a:cubicBezTo>
                  <a:cubicBezTo>
                    <a:pt x="13967" y="14369"/>
                    <a:pt x="14138" y="14534"/>
                    <a:pt x="14257" y="14700"/>
                  </a:cubicBezTo>
                  <a:cubicBezTo>
                    <a:pt x="14636" y="15236"/>
                    <a:pt x="14845" y="15901"/>
                    <a:pt x="14845" y="16554"/>
                  </a:cubicBezTo>
                  <a:cubicBezTo>
                    <a:pt x="14845" y="16710"/>
                    <a:pt x="14831" y="16881"/>
                    <a:pt x="14897" y="17037"/>
                  </a:cubicBezTo>
                  <a:cubicBezTo>
                    <a:pt x="14988" y="17233"/>
                    <a:pt x="15184" y="17351"/>
                    <a:pt x="15406" y="17429"/>
                  </a:cubicBezTo>
                  <a:cubicBezTo>
                    <a:pt x="15236" y="17533"/>
                    <a:pt x="15118" y="17716"/>
                    <a:pt x="15040" y="17938"/>
                  </a:cubicBezTo>
                  <a:cubicBezTo>
                    <a:pt x="14897" y="18343"/>
                    <a:pt x="14819" y="18773"/>
                    <a:pt x="14792" y="19204"/>
                  </a:cubicBezTo>
                  <a:cubicBezTo>
                    <a:pt x="14909" y="18904"/>
                    <a:pt x="15014" y="18616"/>
                    <a:pt x="15118" y="18329"/>
                  </a:cubicBezTo>
                  <a:cubicBezTo>
                    <a:pt x="15171" y="18199"/>
                    <a:pt x="15223" y="18068"/>
                    <a:pt x="15315" y="17964"/>
                  </a:cubicBezTo>
                  <a:cubicBezTo>
                    <a:pt x="15419" y="17847"/>
                    <a:pt x="15562" y="17781"/>
                    <a:pt x="15680" y="17703"/>
                  </a:cubicBezTo>
                  <a:cubicBezTo>
                    <a:pt x="15759" y="17650"/>
                    <a:pt x="15837" y="17572"/>
                    <a:pt x="15876" y="17507"/>
                  </a:cubicBezTo>
                  <a:cubicBezTo>
                    <a:pt x="16098" y="17533"/>
                    <a:pt x="16319" y="17560"/>
                    <a:pt x="16516" y="17664"/>
                  </a:cubicBezTo>
                  <a:cubicBezTo>
                    <a:pt x="17129" y="17977"/>
                    <a:pt x="17195" y="18825"/>
                    <a:pt x="17703" y="19295"/>
                  </a:cubicBezTo>
                  <a:cubicBezTo>
                    <a:pt x="18147" y="19713"/>
                    <a:pt x="18866" y="19739"/>
                    <a:pt x="19322" y="20157"/>
                  </a:cubicBezTo>
                  <a:cubicBezTo>
                    <a:pt x="19179" y="19556"/>
                    <a:pt x="18343" y="19426"/>
                    <a:pt x="17912" y="18982"/>
                  </a:cubicBezTo>
                  <a:cubicBezTo>
                    <a:pt x="17573" y="18630"/>
                    <a:pt x="17494" y="18108"/>
                    <a:pt x="17233" y="17703"/>
                  </a:cubicBezTo>
                  <a:cubicBezTo>
                    <a:pt x="17247" y="17702"/>
                    <a:pt x="17260" y="17702"/>
                    <a:pt x="17274" y="17702"/>
                  </a:cubicBezTo>
                  <a:cubicBezTo>
                    <a:pt x="17586" y="17702"/>
                    <a:pt x="17886" y="17839"/>
                    <a:pt x="18173" y="17964"/>
                  </a:cubicBezTo>
                  <a:cubicBezTo>
                    <a:pt x="18422" y="18068"/>
                    <a:pt x="18657" y="18173"/>
                    <a:pt x="18892" y="18277"/>
                  </a:cubicBezTo>
                  <a:cubicBezTo>
                    <a:pt x="18787" y="18082"/>
                    <a:pt x="18578" y="17938"/>
                    <a:pt x="18382" y="17821"/>
                  </a:cubicBezTo>
                  <a:cubicBezTo>
                    <a:pt x="18239" y="17742"/>
                    <a:pt x="18082" y="17664"/>
                    <a:pt x="17912" y="17624"/>
                  </a:cubicBezTo>
                  <a:cubicBezTo>
                    <a:pt x="17788" y="17592"/>
                    <a:pt x="17661" y="17585"/>
                    <a:pt x="17532" y="17585"/>
                  </a:cubicBezTo>
                  <a:cubicBezTo>
                    <a:pt x="17445" y="17585"/>
                    <a:pt x="17357" y="17588"/>
                    <a:pt x="17269" y="17588"/>
                  </a:cubicBezTo>
                  <a:cubicBezTo>
                    <a:pt x="17227" y="17588"/>
                    <a:pt x="17185" y="17588"/>
                    <a:pt x="17142" y="17586"/>
                  </a:cubicBezTo>
                  <a:lnTo>
                    <a:pt x="17012" y="17455"/>
                  </a:lnTo>
                  <a:cubicBezTo>
                    <a:pt x="16580" y="17102"/>
                    <a:pt x="15902" y="17116"/>
                    <a:pt x="15550" y="16698"/>
                  </a:cubicBezTo>
                  <a:cubicBezTo>
                    <a:pt x="15393" y="16528"/>
                    <a:pt x="15315" y="16293"/>
                    <a:pt x="15249" y="16071"/>
                  </a:cubicBezTo>
                  <a:cubicBezTo>
                    <a:pt x="15132" y="15640"/>
                    <a:pt x="15001" y="15210"/>
                    <a:pt x="14871" y="14778"/>
                  </a:cubicBezTo>
                  <a:cubicBezTo>
                    <a:pt x="14845" y="14700"/>
                    <a:pt x="14819" y="14609"/>
                    <a:pt x="14819" y="14517"/>
                  </a:cubicBezTo>
                  <a:cubicBezTo>
                    <a:pt x="14831" y="14361"/>
                    <a:pt x="14923" y="14217"/>
                    <a:pt x="15054" y="14113"/>
                  </a:cubicBezTo>
                  <a:cubicBezTo>
                    <a:pt x="15237" y="13963"/>
                    <a:pt x="15473" y="13899"/>
                    <a:pt x="15717" y="13899"/>
                  </a:cubicBezTo>
                  <a:cubicBezTo>
                    <a:pt x="15941" y="13899"/>
                    <a:pt x="16171" y="13954"/>
                    <a:pt x="16372" y="14047"/>
                  </a:cubicBezTo>
                  <a:cubicBezTo>
                    <a:pt x="16502" y="14099"/>
                    <a:pt x="16620" y="14165"/>
                    <a:pt x="16737" y="14244"/>
                  </a:cubicBezTo>
                  <a:cubicBezTo>
                    <a:pt x="16711" y="14334"/>
                    <a:pt x="16685" y="14426"/>
                    <a:pt x="16672" y="14465"/>
                  </a:cubicBezTo>
                  <a:cubicBezTo>
                    <a:pt x="16607" y="14674"/>
                    <a:pt x="16659" y="14883"/>
                    <a:pt x="16699" y="15092"/>
                  </a:cubicBezTo>
                  <a:cubicBezTo>
                    <a:pt x="16777" y="15419"/>
                    <a:pt x="16868" y="15758"/>
                    <a:pt x="17103" y="15979"/>
                  </a:cubicBezTo>
                  <a:cubicBezTo>
                    <a:pt x="17142" y="15888"/>
                    <a:pt x="17077" y="15784"/>
                    <a:pt x="17024" y="15706"/>
                  </a:cubicBezTo>
                  <a:cubicBezTo>
                    <a:pt x="16829" y="15366"/>
                    <a:pt x="16789" y="14949"/>
                    <a:pt x="16934" y="14596"/>
                  </a:cubicBezTo>
                  <a:cubicBezTo>
                    <a:pt x="16960" y="14531"/>
                    <a:pt x="16986" y="14479"/>
                    <a:pt x="17012" y="14413"/>
                  </a:cubicBezTo>
                  <a:cubicBezTo>
                    <a:pt x="17181" y="14543"/>
                    <a:pt x="17351" y="14674"/>
                    <a:pt x="17534" y="14792"/>
                  </a:cubicBezTo>
                  <a:cubicBezTo>
                    <a:pt x="18161" y="15184"/>
                    <a:pt x="18878" y="15419"/>
                    <a:pt x="19609" y="15523"/>
                  </a:cubicBezTo>
                  <a:cubicBezTo>
                    <a:pt x="20145" y="15601"/>
                    <a:pt x="20758" y="15614"/>
                    <a:pt x="21137" y="16005"/>
                  </a:cubicBezTo>
                  <a:cubicBezTo>
                    <a:pt x="21346" y="16202"/>
                    <a:pt x="21450" y="16489"/>
                    <a:pt x="21555" y="16750"/>
                  </a:cubicBezTo>
                  <a:cubicBezTo>
                    <a:pt x="21581" y="16789"/>
                    <a:pt x="21594" y="16841"/>
                    <a:pt x="21620" y="16881"/>
                  </a:cubicBezTo>
                  <a:cubicBezTo>
                    <a:pt x="21594" y="16959"/>
                    <a:pt x="21567" y="17037"/>
                    <a:pt x="21555" y="17063"/>
                  </a:cubicBezTo>
                  <a:cubicBezTo>
                    <a:pt x="21477" y="17194"/>
                    <a:pt x="21372" y="17311"/>
                    <a:pt x="21280" y="17429"/>
                  </a:cubicBezTo>
                  <a:cubicBezTo>
                    <a:pt x="21097" y="17703"/>
                    <a:pt x="21007" y="18042"/>
                    <a:pt x="21045" y="18369"/>
                  </a:cubicBezTo>
                  <a:cubicBezTo>
                    <a:pt x="21071" y="18094"/>
                    <a:pt x="21189" y="17833"/>
                    <a:pt x="21372" y="17624"/>
                  </a:cubicBezTo>
                  <a:cubicBezTo>
                    <a:pt x="21489" y="17507"/>
                    <a:pt x="21633" y="17403"/>
                    <a:pt x="21738" y="17259"/>
                  </a:cubicBezTo>
                  <a:cubicBezTo>
                    <a:pt x="21750" y="17246"/>
                    <a:pt x="21764" y="17220"/>
                    <a:pt x="21776" y="17207"/>
                  </a:cubicBezTo>
                  <a:cubicBezTo>
                    <a:pt x="22011" y="17624"/>
                    <a:pt x="22286" y="18016"/>
                    <a:pt x="22599" y="18381"/>
                  </a:cubicBezTo>
                  <a:cubicBezTo>
                    <a:pt x="22390" y="17781"/>
                    <a:pt x="22168" y="17180"/>
                    <a:pt x="21959" y="16580"/>
                  </a:cubicBezTo>
                  <a:cubicBezTo>
                    <a:pt x="21868" y="16332"/>
                    <a:pt x="21776" y="16084"/>
                    <a:pt x="21607" y="15888"/>
                  </a:cubicBezTo>
                  <a:cubicBezTo>
                    <a:pt x="21228" y="15445"/>
                    <a:pt x="20575" y="15379"/>
                    <a:pt x="20014" y="15196"/>
                  </a:cubicBezTo>
                  <a:cubicBezTo>
                    <a:pt x="19597" y="15053"/>
                    <a:pt x="19191" y="14844"/>
                    <a:pt x="18852" y="14557"/>
                  </a:cubicBezTo>
                  <a:lnTo>
                    <a:pt x="18852" y="14557"/>
                  </a:lnTo>
                  <a:cubicBezTo>
                    <a:pt x="19583" y="14635"/>
                    <a:pt x="20302" y="14752"/>
                    <a:pt x="21033" y="14896"/>
                  </a:cubicBezTo>
                  <a:cubicBezTo>
                    <a:pt x="21248" y="15086"/>
                    <a:pt x="21688" y="15451"/>
                    <a:pt x="21662" y="15542"/>
                  </a:cubicBezTo>
                  <a:lnTo>
                    <a:pt x="21662" y="15542"/>
                  </a:lnTo>
                  <a:cubicBezTo>
                    <a:pt x="21683" y="15491"/>
                    <a:pt x="21658" y="15429"/>
                    <a:pt x="21633" y="15392"/>
                  </a:cubicBezTo>
                  <a:cubicBezTo>
                    <a:pt x="21555" y="15248"/>
                    <a:pt x="21477" y="15092"/>
                    <a:pt x="21359" y="14975"/>
                  </a:cubicBezTo>
                  <a:lnTo>
                    <a:pt x="21359" y="14975"/>
                  </a:lnTo>
                  <a:cubicBezTo>
                    <a:pt x="21567" y="15027"/>
                    <a:pt x="21776" y="15066"/>
                    <a:pt x="21985" y="15118"/>
                  </a:cubicBezTo>
                  <a:cubicBezTo>
                    <a:pt x="22220" y="15184"/>
                    <a:pt x="22495" y="15288"/>
                    <a:pt x="22560" y="15509"/>
                  </a:cubicBezTo>
                  <a:cubicBezTo>
                    <a:pt x="22521" y="15222"/>
                    <a:pt x="22286" y="14987"/>
                    <a:pt x="22025" y="14844"/>
                  </a:cubicBezTo>
                  <a:cubicBezTo>
                    <a:pt x="21750" y="14714"/>
                    <a:pt x="21450" y="14661"/>
                    <a:pt x="21150" y="14609"/>
                  </a:cubicBezTo>
                  <a:cubicBezTo>
                    <a:pt x="19910" y="14387"/>
                    <a:pt x="18669" y="14126"/>
                    <a:pt x="17416" y="13878"/>
                  </a:cubicBezTo>
                  <a:cubicBezTo>
                    <a:pt x="17533" y="13661"/>
                    <a:pt x="17773" y="13593"/>
                    <a:pt x="18030" y="13593"/>
                  </a:cubicBezTo>
                  <a:cubicBezTo>
                    <a:pt x="18174" y="13593"/>
                    <a:pt x="18324" y="13615"/>
                    <a:pt x="18460" y="13643"/>
                  </a:cubicBezTo>
                  <a:cubicBezTo>
                    <a:pt x="19492" y="13852"/>
                    <a:pt x="20511" y="14061"/>
                    <a:pt x="21541" y="14282"/>
                  </a:cubicBezTo>
                  <a:cubicBezTo>
                    <a:pt x="22077" y="14387"/>
                    <a:pt x="22638" y="14517"/>
                    <a:pt x="23004" y="14909"/>
                  </a:cubicBezTo>
                  <a:cubicBezTo>
                    <a:pt x="23252" y="15184"/>
                    <a:pt x="23369" y="15549"/>
                    <a:pt x="23447" y="15901"/>
                  </a:cubicBezTo>
                  <a:cubicBezTo>
                    <a:pt x="23461" y="15979"/>
                    <a:pt x="23487" y="16045"/>
                    <a:pt x="23500" y="16123"/>
                  </a:cubicBezTo>
                  <a:cubicBezTo>
                    <a:pt x="23500" y="16371"/>
                    <a:pt x="23578" y="16672"/>
                    <a:pt x="23592" y="16776"/>
                  </a:cubicBezTo>
                  <a:cubicBezTo>
                    <a:pt x="23656" y="17285"/>
                    <a:pt x="23565" y="17821"/>
                    <a:pt x="23330" y="18277"/>
                  </a:cubicBezTo>
                  <a:cubicBezTo>
                    <a:pt x="23238" y="18473"/>
                    <a:pt x="23108" y="18669"/>
                    <a:pt x="23134" y="18878"/>
                  </a:cubicBezTo>
                  <a:cubicBezTo>
                    <a:pt x="23212" y="18825"/>
                    <a:pt x="23265" y="18734"/>
                    <a:pt x="23304" y="18643"/>
                  </a:cubicBezTo>
                  <a:cubicBezTo>
                    <a:pt x="23500" y="18329"/>
                    <a:pt x="23682" y="18003"/>
                    <a:pt x="23839" y="17664"/>
                  </a:cubicBezTo>
                  <a:cubicBezTo>
                    <a:pt x="23905" y="17885"/>
                    <a:pt x="23996" y="18094"/>
                    <a:pt x="24114" y="18291"/>
                  </a:cubicBezTo>
                  <a:cubicBezTo>
                    <a:pt x="24558" y="19034"/>
                    <a:pt x="25419" y="19544"/>
                    <a:pt x="26307" y="19596"/>
                  </a:cubicBezTo>
                  <a:cubicBezTo>
                    <a:pt x="25811" y="18996"/>
                    <a:pt x="24910" y="18799"/>
                    <a:pt x="24479" y="18173"/>
                  </a:cubicBezTo>
                  <a:cubicBezTo>
                    <a:pt x="24323" y="17951"/>
                    <a:pt x="24244" y="17690"/>
                    <a:pt x="24166" y="17441"/>
                  </a:cubicBezTo>
                  <a:lnTo>
                    <a:pt x="24166" y="17441"/>
                  </a:lnTo>
                  <a:cubicBezTo>
                    <a:pt x="24701" y="17612"/>
                    <a:pt x="25236" y="17781"/>
                    <a:pt x="25785" y="17951"/>
                  </a:cubicBezTo>
                  <a:cubicBezTo>
                    <a:pt x="25999" y="18019"/>
                    <a:pt x="26224" y="18087"/>
                    <a:pt x="26450" y="18087"/>
                  </a:cubicBezTo>
                  <a:cubicBezTo>
                    <a:pt x="26484" y="18087"/>
                    <a:pt x="26519" y="18085"/>
                    <a:pt x="26554" y="18082"/>
                  </a:cubicBezTo>
                  <a:cubicBezTo>
                    <a:pt x="26241" y="17938"/>
                    <a:pt x="25928" y="17807"/>
                    <a:pt x="25628" y="17664"/>
                  </a:cubicBezTo>
                  <a:cubicBezTo>
                    <a:pt x="25353" y="17546"/>
                    <a:pt x="25080" y="17429"/>
                    <a:pt x="24779" y="17389"/>
                  </a:cubicBezTo>
                  <a:cubicBezTo>
                    <a:pt x="24558" y="17351"/>
                    <a:pt x="24323" y="17363"/>
                    <a:pt x="24152" y="17233"/>
                  </a:cubicBezTo>
                  <a:lnTo>
                    <a:pt x="24100" y="17180"/>
                  </a:lnTo>
                  <a:cubicBezTo>
                    <a:pt x="23983" y="16724"/>
                    <a:pt x="23853" y="16280"/>
                    <a:pt x="23735" y="15836"/>
                  </a:cubicBezTo>
                  <a:lnTo>
                    <a:pt x="23735" y="15823"/>
                  </a:lnTo>
                  <a:cubicBezTo>
                    <a:pt x="23767" y="15844"/>
                    <a:pt x="23799" y="15866"/>
                    <a:pt x="23831" y="15866"/>
                  </a:cubicBezTo>
                  <a:cubicBezTo>
                    <a:pt x="23839" y="15866"/>
                    <a:pt x="23846" y="15865"/>
                    <a:pt x="23853" y="15862"/>
                  </a:cubicBezTo>
                  <a:cubicBezTo>
                    <a:pt x="23905" y="15862"/>
                    <a:pt x="23943" y="15810"/>
                    <a:pt x="23996" y="15770"/>
                  </a:cubicBezTo>
                  <a:cubicBezTo>
                    <a:pt x="24028" y="15754"/>
                    <a:pt x="24064" y="15747"/>
                    <a:pt x="24099" y="15747"/>
                  </a:cubicBezTo>
                  <a:cubicBezTo>
                    <a:pt x="24149" y="15747"/>
                    <a:pt x="24199" y="15761"/>
                    <a:pt x="24244" y="15784"/>
                  </a:cubicBezTo>
                  <a:cubicBezTo>
                    <a:pt x="24323" y="15810"/>
                    <a:pt x="24387" y="15875"/>
                    <a:pt x="24453" y="15927"/>
                  </a:cubicBezTo>
                  <a:cubicBezTo>
                    <a:pt x="24610" y="16058"/>
                    <a:pt x="24793" y="16150"/>
                    <a:pt x="24975" y="16214"/>
                  </a:cubicBezTo>
                  <a:cubicBezTo>
                    <a:pt x="24910" y="15979"/>
                    <a:pt x="24558" y="15953"/>
                    <a:pt x="24413" y="15758"/>
                  </a:cubicBezTo>
                  <a:cubicBezTo>
                    <a:pt x="24442" y="15702"/>
                    <a:pt x="24503" y="15686"/>
                    <a:pt x="24564" y="15686"/>
                  </a:cubicBezTo>
                  <a:cubicBezTo>
                    <a:pt x="24589" y="15686"/>
                    <a:pt x="24614" y="15689"/>
                    <a:pt x="24636" y="15692"/>
                  </a:cubicBezTo>
                  <a:cubicBezTo>
                    <a:pt x="25028" y="15744"/>
                    <a:pt x="25471" y="15836"/>
                    <a:pt x="25719" y="16136"/>
                  </a:cubicBezTo>
                  <a:cubicBezTo>
                    <a:pt x="25759" y="16188"/>
                    <a:pt x="25797" y="16240"/>
                    <a:pt x="25849" y="16280"/>
                  </a:cubicBezTo>
                  <a:cubicBezTo>
                    <a:pt x="25876" y="16299"/>
                    <a:pt x="25905" y="16309"/>
                    <a:pt x="25933" y="16309"/>
                  </a:cubicBezTo>
                  <a:cubicBezTo>
                    <a:pt x="25961" y="16309"/>
                    <a:pt x="25987" y="16299"/>
                    <a:pt x="26006" y="16280"/>
                  </a:cubicBezTo>
                  <a:cubicBezTo>
                    <a:pt x="25980" y="16097"/>
                    <a:pt x="25823" y="15979"/>
                    <a:pt x="25667" y="15888"/>
                  </a:cubicBezTo>
                  <a:cubicBezTo>
                    <a:pt x="25315" y="15692"/>
                    <a:pt x="24923" y="15588"/>
                    <a:pt x="24531" y="15562"/>
                  </a:cubicBezTo>
                  <a:cubicBezTo>
                    <a:pt x="24309" y="15549"/>
                    <a:pt x="24088" y="15562"/>
                    <a:pt x="23879" y="15509"/>
                  </a:cubicBezTo>
                  <a:cubicBezTo>
                    <a:pt x="23787" y="15483"/>
                    <a:pt x="23682" y="15431"/>
                    <a:pt x="23604" y="15366"/>
                  </a:cubicBezTo>
                  <a:cubicBezTo>
                    <a:pt x="23500" y="15053"/>
                    <a:pt x="23369" y="14766"/>
                    <a:pt x="23148" y="14517"/>
                  </a:cubicBezTo>
                  <a:cubicBezTo>
                    <a:pt x="22925" y="14282"/>
                    <a:pt x="22638" y="14126"/>
                    <a:pt x="22338" y="14009"/>
                  </a:cubicBezTo>
                  <a:cubicBezTo>
                    <a:pt x="22507" y="14009"/>
                    <a:pt x="22678" y="14009"/>
                    <a:pt x="22834" y="14021"/>
                  </a:cubicBezTo>
                  <a:cubicBezTo>
                    <a:pt x="23304" y="14073"/>
                    <a:pt x="23774" y="14244"/>
                    <a:pt x="24166" y="14505"/>
                  </a:cubicBezTo>
                  <a:cubicBezTo>
                    <a:pt x="24387" y="14661"/>
                    <a:pt x="24610" y="14857"/>
                    <a:pt x="24883" y="14896"/>
                  </a:cubicBezTo>
                  <a:cubicBezTo>
                    <a:pt x="24314" y="14195"/>
                    <a:pt x="23386" y="13779"/>
                    <a:pt x="22462" y="13779"/>
                  </a:cubicBezTo>
                  <a:cubicBezTo>
                    <a:pt x="22285" y="13779"/>
                    <a:pt x="22108" y="13794"/>
                    <a:pt x="21933" y="13826"/>
                  </a:cubicBezTo>
                  <a:cubicBezTo>
                    <a:pt x="21907" y="13826"/>
                    <a:pt x="21881" y="13826"/>
                    <a:pt x="21842" y="13838"/>
                  </a:cubicBezTo>
                  <a:cubicBezTo>
                    <a:pt x="21790" y="13826"/>
                    <a:pt x="21738" y="13800"/>
                    <a:pt x="21672" y="13786"/>
                  </a:cubicBezTo>
                  <a:cubicBezTo>
                    <a:pt x="20340" y="13394"/>
                    <a:pt x="18996" y="13003"/>
                    <a:pt x="17612" y="12924"/>
                  </a:cubicBezTo>
                  <a:cubicBezTo>
                    <a:pt x="16672" y="12872"/>
                    <a:pt x="15667" y="12951"/>
                    <a:pt x="14831" y="12520"/>
                  </a:cubicBezTo>
                  <a:cubicBezTo>
                    <a:pt x="14727" y="12468"/>
                    <a:pt x="14636" y="12416"/>
                    <a:pt x="14558" y="12338"/>
                  </a:cubicBezTo>
                  <a:cubicBezTo>
                    <a:pt x="14531" y="12311"/>
                    <a:pt x="14518" y="12285"/>
                    <a:pt x="14492" y="12272"/>
                  </a:cubicBezTo>
                  <a:cubicBezTo>
                    <a:pt x="14492" y="10131"/>
                    <a:pt x="13879" y="5170"/>
                    <a:pt x="14100" y="5157"/>
                  </a:cubicBezTo>
                  <a:cubicBezTo>
                    <a:pt x="15379" y="5092"/>
                    <a:pt x="16607" y="4648"/>
                    <a:pt x="17651" y="3930"/>
                  </a:cubicBezTo>
                  <a:lnTo>
                    <a:pt x="17665" y="3930"/>
                  </a:lnTo>
                  <a:cubicBezTo>
                    <a:pt x="17743" y="3878"/>
                    <a:pt x="17821" y="3812"/>
                    <a:pt x="17900" y="3760"/>
                  </a:cubicBezTo>
                  <a:cubicBezTo>
                    <a:pt x="17912" y="3747"/>
                    <a:pt x="17938" y="3734"/>
                    <a:pt x="17952" y="3721"/>
                  </a:cubicBezTo>
                  <a:cubicBezTo>
                    <a:pt x="18017" y="3669"/>
                    <a:pt x="18069" y="3617"/>
                    <a:pt x="18135" y="3565"/>
                  </a:cubicBezTo>
                  <a:cubicBezTo>
                    <a:pt x="18161" y="3551"/>
                    <a:pt x="18173" y="3539"/>
                    <a:pt x="18199" y="3525"/>
                  </a:cubicBezTo>
                  <a:cubicBezTo>
                    <a:pt x="18252" y="3473"/>
                    <a:pt x="18317" y="3421"/>
                    <a:pt x="18370" y="3368"/>
                  </a:cubicBezTo>
                  <a:cubicBezTo>
                    <a:pt x="18396" y="3356"/>
                    <a:pt x="18408" y="3342"/>
                    <a:pt x="18422" y="3316"/>
                  </a:cubicBezTo>
                  <a:cubicBezTo>
                    <a:pt x="18500" y="3264"/>
                    <a:pt x="18552" y="3199"/>
                    <a:pt x="18617" y="3133"/>
                  </a:cubicBezTo>
                  <a:cubicBezTo>
                    <a:pt x="18631" y="3133"/>
                    <a:pt x="18643" y="3121"/>
                    <a:pt x="18643" y="3107"/>
                  </a:cubicBezTo>
                  <a:cubicBezTo>
                    <a:pt x="18722" y="3042"/>
                    <a:pt x="18787" y="2964"/>
                    <a:pt x="18866" y="2886"/>
                  </a:cubicBezTo>
                  <a:cubicBezTo>
                    <a:pt x="18930" y="2807"/>
                    <a:pt x="18996" y="2742"/>
                    <a:pt x="19061" y="2663"/>
                  </a:cubicBezTo>
                  <a:cubicBezTo>
                    <a:pt x="19075" y="2651"/>
                    <a:pt x="19087" y="2625"/>
                    <a:pt x="19113" y="2611"/>
                  </a:cubicBezTo>
                  <a:cubicBezTo>
                    <a:pt x="19153" y="2546"/>
                    <a:pt x="19205" y="2494"/>
                    <a:pt x="19244" y="2442"/>
                  </a:cubicBezTo>
                  <a:cubicBezTo>
                    <a:pt x="19270" y="2416"/>
                    <a:pt x="19283" y="2390"/>
                    <a:pt x="19309" y="2364"/>
                  </a:cubicBezTo>
                  <a:cubicBezTo>
                    <a:pt x="19348" y="2311"/>
                    <a:pt x="19388" y="2259"/>
                    <a:pt x="19426" y="2193"/>
                  </a:cubicBezTo>
                  <a:cubicBezTo>
                    <a:pt x="19440" y="2167"/>
                    <a:pt x="19466" y="2141"/>
                    <a:pt x="19479" y="2115"/>
                  </a:cubicBezTo>
                  <a:cubicBezTo>
                    <a:pt x="19518" y="2063"/>
                    <a:pt x="19557" y="1998"/>
                    <a:pt x="19597" y="1932"/>
                  </a:cubicBezTo>
                  <a:cubicBezTo>
                    <a:pt x="19609" y="1920"/>
                    <a:pt x="19623" y="1894"/>
                    <a:pt x="19635" y="1868"/>
                  </a:cubicBezTo>
                  <a:cubicBezTo>
                    <a:pt x="19688" y="1789"/>
                    <a:pt x="19740" y="1697"/>
                    <a:pt x="19792" y="1619"/>
                  </a:cubicBezTo>
                  <a:cubicBezTo>
                    <a:pt x="19792" y="1606"/>
                    <a:pt x="19806" y="1606"/>
                    <a:pt x="19806" y="1593"/>
                  </a:cubicBezTo>
                  <a:lnTo>
                    <a:pt x="19923" y="1358"/>
                  </a:lnTo>
                  <a:cubicBezTo>
                    <a:pt x="19936" y="1332"/>
                    <a:pt x="19949" y="1306"/>
                    <a:pt x="19975" y="1280"/>
                  </a:cubicBezTo>
                  <a:cubicBezTo>
                    <a:pt x="20001" y="1215"/>
                    <a:pt x="20027" y="1163"/>
                    <a:pt x="20053" y="1097"/>
                  </a:cubicBezTo>
                  <a:cubicBezTo>
                    <a:pt x="20067" y="1058"/>
                    <a:pt x="20079" y="1032"/>
                    <a:pt x="20093" y="992"/>
                  </a:cubicBezTo>
                  <a:cubicBezTo>
                    <a:pt x="20119" y="940"/>
                    <a:pt x="20145" y="875"/>
                    <a:pt x="20171" y="823"/>
                  </a:cubicBezTo>
                  <a:cubicBezTo>
                    <a:pt x="20184" y="783"/>
                    <a:pt x="20197" y="757"/>
                    <a:pt x="20197" y="719"/>
                  </a:cubicBezTo>
                  <a:cubicBezTo>
                    <a:pt x="20223" y="653"/>
                    <a:pt x="20249" y="601"/>
                    <a:pt x="20262" y="536"/>
                  </a:cubicBezTo>
                  <a:cubicBezTo>
                    <a:pt x="20276" y="496"/>
                    <a:pt x="20288" y="470"/>
                    <a:pt x="20302" y="444"/>
                  </a:cubicBezTo>
                  <a:lnTo>
                    <a:pt x="20380" y="170"/>
                  </a:lnTo>
                  <a:cubicBezTo>
                    <a:pt x="20236" y="118"/>
                    <a:pt x="20093" y="52"/>
                    <a:pt x="19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13;p40">
              <a:extLst>
                <a:ext uri="{FF2B5EF4-FFF2-40B4-BE49-F238E27FC236}">
                  <a16:creationId xmlns="" xmlns:a16="http://schemas.microsoft.com/office/drawing/2014/main" id="{2E323D8B-BA05-4EFA-AA1E-A2EE8480D046}"/>
                </a:ext>
              </a:extLst>
            </p:cNvPr>
            <p:cNvSpPr/>
            <p:nvPr/>
          </p:nvSpPr>
          <p:spPr>
            <a:xfrm>
              <a:off x="5590819" y="2273221"/>
              <a:ext cx="1600589" cy="1102744"/>
            </a:xfrm>
            <a:custGeom>
              <a:avLst/>
              <a:gdLst/>
              <a:ahLst/>
              <a:cxnLst/>
              <a:rect l="l" t="t" r="r" b="b"/>
              <a:pathLst>
                <a:path w="18943" h="13051" extrusionOk="0">
                  <a:moveTo>
                    <a:pt x="11230" y="0"/>
                  </a:moveTo>
                  <a:cubicBezTo>
                    <a:pt x="11111" y="0"/>
                    <a:pt x="10993" y="5"/>
                    <a:pt x="10874" y="13"/>
                  </a:cubicBezTo>
                  <a:cubicBezTo>
                    <a:pt x="10222" y="65"/>
                    <a:pt x="9517" y="287"/>
                    <a:pt x="9165" y="822"/>
                  </a:cubicBezTo>
                  <a:cubicBezTo>
                    <a:pt x="8717" y="439"/>
                    <a:pt x="8061" y="133"/>
                    <a:pt x="7452" y="133"/>
                  </a:cubicBezTo>
                  <a:cubicBezTo>
                    <a:pt x="7314" y="133"/>
                    <a:pt x="7179" y="149"/>
                    <a:pt x="7050" y="182"/>
                  </a:cubicBezTo>
                  <a:cubicBezTo>
                    <a:pt x="6345" y="365"/>
                    <a:pt x="6136" y="1736"/>
                    <a:pt x="5901" y="2401"/>
                  </a:cubicBezTo>
                  <a:cubicBezTo>
                    <a:pt x="5418" y="2506"/>
                    <a:pt x="4921" y="2532"/>
                    <a:pt x="4439" y="2636"/>
                  </a:cubicBezTo>
                  <a:cubicBezTo>
                    <a:pt x="3955" y="2741"/>
                    <a:pt x="3473" y="2963"/>
                    <a:pt x="3198" y="3368"/>
                  </a:cubicBezTo>
                  <a:cubicBezTo>
                    <a:pt x="2937" y="3773"/>
                    <a:pt x="2989" y="4386"/>
                    <a:pt x="3395" y="4647"/>
                  </a:cubicBezTo>
                  <a:cubicBezTo>
                    <a:pt x="3348" y="4646"/>
                    <a:pt x="3301" y="4645"/>
                    <a:pt x="3254" y="4645"/>
                  </a:cubicBezTo>
                  <a:cubicBezTo>
                    <a:pt x="2342" y="4645"/>
                    <a:pt x="1393" y="4890"/>
                    <a:pt x="810" y="5561"/>
                  </a:cubicBezTo>
                  <a:cubicBezTo>
                    <a:pt x="209" y="6266"/>
                    <a:pt x="143" y="7441"/>
                    <a:pt x="848" y="8067"/>
                  </a:cubicBezTo>
                  <a:cubicBezTo>
                    <a:pt x="183" y="8681"/>
                    <a:pt x="0" y="9634"/>
                    <a:pt x="613" y="10287"/>
                  </a:cubicBezTo>
                  <a:cubicBezTo>
                    <a:pt x="950" y="10631"/>
                    <a:pt x="1441" y="10808"/>
                    <a:pt x="1931" y="10808"/>
                  </a:cubicBezTo>
                  <a:cubicBezTo>
                    <a:pt x="2353" y="10808"/>
                    <a:pt x="2774" y="10676"/>
                    <a:pt x="3094" y="10405"/>
                  </a:cubicBezTo>
                  <a:lnTo>
                    <a:pt x="3094" y="10405"/>
                  </a:lnTo>
                  <a:cubicBezTo>
                    <a:pt x="3029" y="10913"/>
                    <a:pt x="3355" y="11397"/>
                    <a:pt x="3799" y="11658"/>
                  </a:cubicBezTo>
                  <a:cubicBezTo>
                    <a:pt x="4169" y="11858"/>
                    <a:pt x="4598" y="11930"/>
                    <a:pt x="5025" y="11930"/>
                  </a:cubicBezTo>
                  <a:cubicBezTo>
                    <a:pt x="5126" y="11930"/>
                    <a:pt x="5227" y="11926"/>
                    <a:pt x="5327" y="11919"/>
                  </a:cubicBezTo>
                  <a:cubicBezTo>
                    <a:pt x="5576" y="11895"/>
                    <a:pt x="5881" y="11784"/>
                    <a:pt x="5903" y="11576"/>
                  </a:cubicBezTo>
                  <a:lnTo>
                    <a:pt x="5903" y="11576"/>
                  </a:lnTo>
                  <a:cubicBezTo>
                    <a:pt x="5944" y="12293"/>
                    <a:pt x="6692" y="12889"/>
                    <a:pt x="7428" y="13016"/>
                  </a:cubicBezTo>
                  <a:cubicBezTo>
                    <a:pt x="7568" y="13040"/>
                    <a:pt x="7708" y="13051"/>
                    <a:pt x="7848" y="13051"/>
                  </a:cubicBezTo>
                  <a:cubicBezTo>
                    <a:pt x="8467" y="13051"/>
                    <a:pt x="9081" y="12833"/>
                    <a:pt x="9635" y="12546"/>
                  </a:cubicBezTo>
                  <a:cubicBezTo>
                    <a:pt x="9806" y="12460"/>
                    <a:pt x="9988" y="12283"/>
                    <a:pt x="9915" y="12122"/>
                  </a:cubicBezTo>
                  <a:lnTo>
                    <a:pt x="9915" y="12122"/>
                  </a:lnTo>
                  <a:cubicBezTo>
                    <a:pt x="10157" y="12533"/>
                    <a:pt x="10640" y="12783"/>
                    <a:pt x="11123" y="12872"/>
                  </a:cubicBezTo>
                  <a:cubicBezTo>
                    <a:pt x="11274" y="12896"/>
                    <a:pt x="11428" y="12907"/>
                    <a:pt x="11584" y="12907"/>
                  </a:cubicBezTo>
                  <a:cubicBezTo>
                    <a:pt x="11924" y="12907"/>
                    <a:pt x="12271" y="12856"/>
                    <a:pt x="12611" y="12793"/>
                  </a:cubicBezTo>
                  <a:cubicBezTo>
                    <a:pt x="12846" y="12755"/>
                    <a:pt x="13081" y="12702"/>
                    <a:pt x="13277" y="12572"/>
                  </a:cubicBezTo>
                  <a:cubicBezTo>
                    <a:pt x="13473" y="12428"/>
                    <a:pt x="13616" y="12193"/>
                    <a:pt x="13538" y="11971"/>
                  </a:cubicBezTo>
                  <a:lnTo>
                    <a:pt x="13538" y="11971"/>
                  </a:lnTo>
                  <a:cubicBezTo>
                    <a:pt x="13842" y="12222"/>
                    <a:pt x="14206" y="12311"/>
                    <a:pt x="14593" y="12311"/>
                  </a:cubicBezTo>
                  <a:cubicBezTo>
                    <a:pt x="15134" y="12311"/>
                    <a:pt x="15720" y="12136"/>
                    <a:pt x="16253" y="11984"/>
                  </a:cubicBezTo>
                  <a:cubicBezTo>
                    <a:pt x="16593" y="11879"/>
                    <a:pt x="16972" y="11762"/>
                    <a:pt x="17181" y="11475"/>
                  </a:cubicBezTo>
                  <a:cubicBezTo>
                    <a:pt x="17298" y="11331"/>
                    <a:pt x="17350" y="11148"/>
                    <a:pt x="17389" y="10965"/>
                  </a:cubicBezTo>
                  <a:cubicBezTo>
                    <a:pt x="17572" y="10196"/>
                    <a:pt x="17506" y="9386"/>
                    <a:pt x="17219" y="8655"/>
                  </a:cubicBezTo>
                  <a:lnTo>
                    <a:pt x="17219" y="8655"/>
                  </a:lnTo>
                  <a:cubicBezTo>
                    <a:pt x="17279" y="8696"/>
                    <a:pt x="17340" y="8714"/>
                    <a:pt x="17402" y="8714"/>
                  </a:cubicBezTo>
                  <a:cubicBezTo>
                    <a:pt x="17558" y="8714"/>
                    <a:pt x="17715" y="8603"/>
                    <a:pt x="17846" y="8473"/>
                  </a:cubicBezTo>
                  <a:cubicBezTo>
                    <a:pt x="18681" y="7663"/>
                    <a:pt x="18942" y="6344"/>
                    <a:pt x="18486" y="5287"/>
                  </a:cubicBezTo>
                  <a:cubicBezTo>
                    <a:pt x="18029" y="4229"/>
                    <a:pt x="16880" y="3486"/>
                    <a:pt x="15692" y="3472"/>
                  </a:cubicBezTo>
                  <a:cubicBezTo>
                    <a:pt x="15483" y="2441"/>
                    <a:pt x="14883" y="1462"/>
                    <a:pt x="13982" y="835"/>
                  </a:cubicBezTo>
                  <a:cubicBezTo>
                    <a:pt x="13189" y="288"/>
                    <a:pt x="12210" y="0"/>
                    <a:pt x="1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14;p40">
              <a:extLst>
                <a:ext uri="{FF2B5EF4-FFF2-40B4-BE49-F238E27FC236}">
                  <a16:creationId xmlns="" xmlns:a16="http://schemas.microsoft.com/office/drawing/2014/main" id="{C3BC70EB-12C1-458A-BF7A-7E16D1F0930F}"/>
                </a:ext>
              </a:extLst>
            </p:cNvPr>
            <p:cNvSpPr/>
            <p:nvPr/>
          </p:nvSpPr>
          <p:spPr>
            <a:xfrm>
              <a:off x="5768340" y="1732128"/>
              <a:ext cx="1735274" cy="1273847"/>
            </a:xfrm>
            <a:custGeom>
              <a:avLst/>
              <a:gdLst/>
              <a:ahLst/>
              <a:cxnLst/>
              <a:rect l="l" t="t" r="r" b="b"/>
              <a:pathLst>
                <a:path w="20537" h="15076" extrusionOk="0">
                  <a:moveTo>
                    <a:pt x="12963" y="1"/>
                  </a:moveTo>
                  <a:cubicBezTo>
                    <a:pt x="12333" y="1"/>
                    <a:pt x="11705" y="168"/>
                    <a:pt x="11254" y="503"/>
                  </a:cubicBezTo>
                  <a:cubicBezTo>
                    <a:pt x="10615" y="986"/>
                    <a:pt x="10366" y="1834"/>
                    <a:pt x="10157" y="2500"/>
                  </a:cubicBezTo>
                  <a:cubicBezTo>
                    <a:pt x="9851" y="2066"/>
                    <a:pt x="9200" y="1787"/>
                    <a:pt x="8555" y="1787"/>
                  </a:cubicBezTo>
                  <a:cubicBezTo>
                    <a:pt x="8404" y="1787"/>
                    <a:pt x="8254" y="1802"/>
                    <a:pt x="8108" y="1834"/>
                  </a:cubicBezTo>
                  <a:cubicBezTo>
                    <a:pt x="7337" y="1991"/>
                    <a:pt x="6763" y="2605"/>
                    <a:pt x="6803" y="3205"/>
                  </a:cubicBezTo>
                  <a:cubicBezTo>
                    <a:pt x="6476" y="2944"/>
                    <a:pt x="6005" y="2805"/>
                    <a:pt x="5533" y="2805"/>
                  </a:cubicBezTo>
                  <a:cubicBezTo>
                    <a:pt x="5251" y="2805"/>
                    <a:pt x="4968" y="2855"/>
                    <a:pt x="4714" y="2957"/>
                  </a:cubicBezTo>
                  <a:cubicBezTo>
                    <a:pt x="4022" y="3232"/>
                    <a:pt x="3670" y="3937"/>
                    <a:pt x="4009" y="4459"/>
                  </a:cubicBezTo>
                  <a:cubicBezTo>
                    <a:pt x="3958" y="4453"/>
                    <a:pt x="3907" y="4451"/>
                    <a:pt x="3856" y="4451"/>
                  </a:cubicBezTo>
                  <a:cubicBezTo>
                    <a:pt x="3407" y="4451"/>
                    <a:pt x="2958" y="4651"/>
                    <a:pt x="2794" y="4967"/>
                  </a:cubicBezTo>
                  <a:cubicBezTo>
                    <a:pt x="2612" y="5333"/>
                    <a:pt x="2794" y="5777"/>
                    <a:pt x="3200" y="5999"/>
                  </a:cubicBezTo>
                  <a:cubicBezTo>
                    <a:pt x="3072" y="5939"/>
                    <a:pt x="2914" y="5906"/>
                    <a:pt x="2758" y="5906"/>
                  </a:cubicBezTo>
                  <a:cubicBezTo>
                    <a:pt x="2611" y="5906"/>
                    <a:pt x="2465" y="5936"/>
                    <a:pt x="2350" y="5999"/>
                  </a:cubicBezTo>
                  <a:cubicBezTo>
                    <a:pt x="2108" y="6114"/>
                    <a:pt x="2103" y="6454"/>
                    <a:pt x="2372" y="6529"/>
                  </a:cubicBezTo>
                  <a:lnTo>
                    <a:pt x="2372" y="6529"/>
                  </a:lnTo>
                  <a:cubicBezTo>
                    <a:pt x="2254" y="6501"/>
                    <a:pt x="2132" y="6487"/>
                    <a:pt x="2009" y="6487"/>
                  </a:cubicBezTo>
                  <a:cubicBezTo>
                    <a:pt x="1450" y="6487"/>
                    <a:pt x="864" y="6759"/>
                    <a:pt x="536" y="7108"/>
                  </a:cubicBezTo>
                  <a:cubicBezTo>
                    <a:pt x="119" y="7526"/>
                    <a:pt x="1" y="8088"/>
                    <a:pt x="40" y="8610"/>
                  </a:cubicBezTo>
                  <a:cubicBezTo>
                    <a:pt x="66" y="9002"/>
                    <a:pt x="171" y="9406"/>
                    <a:pt x="432" y="9745"/>
                  </a:cubicBezTo>
                  <a:cubicBezTo>
                    <a:pt x="706" y="10098"/>
                    <a:pt x="1149" y="10372"/>
                    <a:pt x="1659" y="10438"/>
                  </a:cubicBezTo>
                  <a:cubicBezTo>
                    <a:pt x="1267" y="10973"/>
                    <a:pt x="1346" y="11691"/>
                    <a:pt x="1854" y="12174"/>
                  </a:cubicBezTo>
                  <a:cubicBezTo>
                    <a:pt x="2242" y="12551"/>
                    <a:pt x="2868" y="12777"/>
                    <a:pt x="3496" y="12777"/>
                  </a:cubicBezTo>
                  <a:cubicBezTo>
                    <a:pt x="3673" y="12777"/>
                    <a:pt x="3850" y="12759"/>
                    <a:pt x="4022" y="12722"/>
                  </a:cubicBezTo>
                  <a:cubicBezTo>
                    <a:pt x="4375" y="13270"/>
                    <a:pt x="5040" y="13675"/>
                    <a:pt x="5811" y="13845"/>
                  </a:cubicBezTo>
                  <a:cubicBezTo>
                    <a:pt x="6069" y="13901"/>
                    <a:pt x="6337" y="13929"/>
                    <a:pt x="6604" y="13929"/>
                  </a:cubicBezTo>
                  <a:cubicBezTo>
                    <a:pt x="7145" y="13929"/>
                    <a:pt x="7684" y="13815"/>
                    <a:pt x="8147" y="13597"/>
                  </a:cubicBezTo>
                  <a:cubicBezTo>
                    <a:pt x="8160" y="14172"/>
                    <a:pt x="9022" y="14563"/>
                    <a:pt x="9713" y="14759"/>
                  </a:cubicBezTo>
                  <a:cubicBezTo>
                    <a:pt x="9986" y="14839"/>
                    <a:pt x="10284" y="14889"/>
                    <a:pt x="10582" y="14889"/>
                  </a:cubicBezTo>
                  <a:cubicBezTo>
                    <a:pt x="10769" y="14889"/>
                    <a:pt x="10956" y="14869"/>
                    <a:pt x="11137" y="14824"/>
                  </a:cubicBezTo>
                  <a:cubicBezTo>
                    <a:pt x="11593" y="14706"/>
                    <a:pt x="11985" y="14393"/>
                    <a:pt x="11985" y="14027"/>
                  </a:cubicBezTo>
                  <a:cubicBezTo>
                    <a:pt x="12598" y="14694"/>
                    <a:pt x="13684" y="15075"/>
                    <a:pt x="14757" y="15075"/>
                  </a:cubicBezTo>
                  <a:cubicBezTo>
                    <a:pt x="15238" y="15075"/>
                    <a:pt x="15717" y="14999"/>
                    <a:pt x="16150" y="14837"/>
                  </a:cubicBezTo>
                  <a:cubicBezTo>
                    <a:pt x="16411" y="14746"/>
                    <a:pt x="16659" y="14615"/>
                    <a:pt x="16829" y="14445"/>
                  </a:cubicBezTo>
                  <a:cubicBezTo>
                    <a:pt x="17103" y="14132"/>
                    <a:pt x="16777" y="13571"/>
                    <a:pt x="16489" y="13270"/>
                  </a:cubicBezTo>
                  <a:lnTo>
                    <a:pt x="16489" y="13270"/>
                  </a:lnTo>
                  <a:cubicBezTo>
                    <a:pt x="16669" y="13307"/>
                    <a:pt x="16855" y="13324"/>
                    <a:pt x="17040" y="13324"/>
                  </a:cubicBezTo>
                  <a:cubicBezTo>
                    <a:pt x="17852" y="13324"/>
                    <a:pt x="18671" y="12990"/>
                    <a:pt x="19074" y="12448"/>
                  </a:cubicBezTo>
                  <a:cubicBezTo>
                    <a:pt x="19583" y="11782"/>
                    <a:pt x="19505" y="10764"/>
                    <a:pt x="18787" y="10229"/>
                  </a:cubicBezTo>
                  <a:lnTo>
                    <a:pt x="18787" y="10229"/>
                  </a:lnTo>
                  <a:cubicBezTo>
                    <a:pt x="18925" y="10288"/>
                    <a:pt x="19079" y="10315"/>
                    <a:pt x="19235" y="10315"/>
                  </a:cubicBezTo>
                  <a:cubicBezTo>
                    <a:pt x="19594" y="10315"/>
                    <a:pt x="19965" y="10173"/>
                    <a:pt x="20183" y="9954"/>
                  </a:cubicBezTo>
                  <a:cubicBezTo>
                    <a:pt x="20497" y="9628"/>
                    <a:pt x="20536" y="9185"/>
                    <a:pt x="20406" y="8793"/>
                  </a:cubicBezTo>
                  <a:cubicBezTo>
                    <a:pt x="20262" y="8414"/>
                    <a:pt x="19975" y="8062"/>
                    <a:pt x="19687" y="7735"/>
                  </a:cubicBezTo>
                  <a:cubicBezTo>
                    <a:pt x="19479" y="7487"/>
                    <a:pt x="19205" y="7252"/>
                    <a:pt x="18839" y="7174"/>
                  </a:cubicBezTo>
                  <a:cubicBezTo>
                    <a:pt x="19623" y="6952"/>
                    <a:pt x="19779" y="6090"/>
                    <a:pt x="19335" y="5542"/>
                  </a:cubicBezTo>
                  <a:cubicBezTo>
                    <a:pt x="18892" y="4993"/>
                    <a:pt x="18056" y="4615"/>
                    <a:pt x="17285" y="4367"/>
                  </a:cubicBezTo>
                  <a:cubicBezTo>
                    <a:pt x="17403" y="3949"/>
                    <a:pt x="17221" y="3493"/>
                    <a:pt x="16815" y="3205"/>
                  </a:cubicBezTo>
                  <a:cubicBezTo>
                    <a:pt x="16513" y="2980"/>
                    <a:pt x="16115" y="2865"/>
                    <a:pt x="15710" y="2865"/>
                  </a:cubicBezTo>
                  <a:cubicBezTo>
                    <a:pt x="15573" y="2865"/>
                    <a:pt x="15436" y="2878"/>
                    <a:pt x="15301" y="2905"/>
                  </a:cubicBezTo>
                  <a:cubicBezTo>
                    <a:pt x="15797" y="2069"/>
                    <a:pt x="15510" y="986"/>
                    <a:pt x="14557" y="412"/>
                  </a:cubicBezTo>
                  <a:cubicBezTo>
                    <a:pt x="14110" y="138"/>
                    <a:pt x="13535" y="1"/>
                    <a:pt x="12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15;p40">
              <a:extLst>
                <a:ext uri="{FF2B5EF4-FFF2-40B4-BE49-F238E27FC236}">
                  <a16:creationId xmlns="" xmlns:a16="http://schemas.microsoft.com/office/drawing/2014/main" id="{46491696-AE98-426D-9A63-77091BF6EAB9}"/>
                </a:ext>
              </a:extLst>
            </p:cNvPr>
            <p:cNvSpPr/>
            <p:nvPr/>
          </p:nvSpPr>
          <p:spPr>
            <a:xfrm>
              <a:off x="5707758" y="2197854"/>
              <a:ext cx="1955721" cy="1072495"/>
            </a:xfrm>
            <a:custGeom>
              <a:avLst/>
              <a:gdLst/>
              <a:ahLst/>
              <a:cxnLst/>
              <a:rect l="l" t="t" r="r" b="b"/>
              <a:pathLst>
                <a:path w="23146" h="12693" extrusionOk="0">
                  <a:moveTo>
                    <a:pt x="7299" y="1"/>
                  </a:moveTo>
                  <a:cubicBezTo>
                    <a:pt x="6951" y="1"/>
                    <a:pt x="6607" y="39"/>
                    <a:pt x="6293" y="174"/>
                  </a:cubicBezTo>
                  <a:cubicBezTo>
                    <a:pt x="5692" y="421"/>
                    <a:pt x="5274" y="1022"/>
                    <a:pt x="5248" y="1649"/>
                  </a:cubicBezTo>
                  <a:cubicBezTo>
                    <a:pt x="4932" y="1382"/>
                    <a:pt x="4512" y="1225"/>
                    <a:pt x="4101" y="1225"/>
                  </a:cubicBezTo>
                  <a:cubicBezTo>
                    <a:pt x="3848" y="1225"/>
                    <a:pt x="3599" y="1284"/>
                    <a:pt x="3381" y="1414"/>
                  </a:cubicBezTo>
                  <a:cubicBezTo>
                    <a:pt x="2794" y="1753"/>
                    <a:pt x="2585" y="2615"/>
                    <a:pt x="3015" y="3111"/>
                  </a:cubicBezTo>
                  <a:cubicBezTo>
                    <a:pt x="2892" y="3012"/>
                    <a:pt x="2727" y="2967"/>
                    <a:pt x="2554" y="2967"/>
                  </a:cubicBezTo>
                  <a:cubicBezTo>
                    <a:pt x="2273" y="2967"/>
                    <a:pt x="1972" y="3086"/>
                    <a:pt x="1802" y="3281"/>
                  </a:cubicBezTo>
                  <a:cubicBezTo>
                    <a:pt x="1527" y="3594"/>
                    <a:pt x="1567" y="4129"/>
                    <a:pt x="1880" y="4404"/>
                  </a:cubicBezTo>
                  <a:cubicBezTo>
                    <a:pt x="1766" y="4364"/>
                    <a:pt x="1648" y="4345"/>
                    <a:pt x="1531" y="4345"/>
                  </a:cubicBezTo>
                  <a:cubicBezTo>
                    <a:pt x="766" y="4345"/>
                    <a:pt x="0" y="5135"/>
                    <a:pt x="0" y="5904"/>
                  </a:cubicBezTo>
                  <a:cubicBezTo>
                    <a:pt x="0" y="6792"/>
                    <a:pt x="796" y="7549"/>
                    <a:pt x="1684" y="7746"/>
                  </a:cubicBezTo>
                  <a:cubicBezTo>
                    <a:pt x="1475" y="8242"/>
                    <a:pt x="1658" y="8855"/>
                    <a:pt x="1997" y="9273"/>
                  </a:cubicBezTo>
                  <a:cubicBezTo>
                    <a:pt x="2583" y="10002"/>
                    <a:pt x="3528" y="10421"/>
                    <a:pt x="4475" y="10421"/>
                  </a:cubicBezTo>
                  <a:cubicBezTo>
                    <a:pt x="4816" y="10421"/>
                    <a:pt x="5158" y="10366"/>
                    <a:pt x="5483" y="10252"/>
                  </a:cubicBezTo>
                  <a:cubicBezTo>
                    <a:pt x="5588" y="10944"/>
                    <a:pt x="6084" y="11440"/>
                    <a:pt x="6697" y="11805"/>
                  </a:cubicBezTo>
                  <a:cubicBezTo>
                    <a:pt x="7323" y="12158"/>
                    <a:pt x="8028" y="12341"/>
                    <a:pt x="8733" y="12498"/>
                  </a:cubicBezTo>
                  <a:cubicBezTo>
                    <a:pt x="9210" y="12599"/>
                    <a:pt x="9686" y="12692"/>
                    <a:pt x="10168" y="12692"/>
                  </a:cubicBezTo>
                  <a:cubicBezTo>
                    <a:pt x="10307" y="12692"/>
                    <a:pt x="10447" y="12684"/>
                    <a:pt x="10587" y="12667"/>
                  </a:cubicBezTo>
                  <a:cubicBezTo>
                    <a:pt x="11201" y="12602"/>
                    <a:pt x="11828" y="12289"/>
                    <a:pt x="12115" y="11767"/>
                  </a:cubicBezTo>
                  <a:cubicBezTo>
                    <a:pt x="12728" y="12263"/>
                    <a:pt x="13473" y="12576"/>
                    <a:pt x="14269" y="12589"/>
                  </a:cubicBezTo>
                  <a:cubicBezTo>
                    <a:pt x="14543" y="12589"/>
                    <a:pt x="14830" y="12562"/>
                    <a:pt x="15065" y="12432"/>
                  </a:cubicBezTo>
                  <a:cubicBezTo>
                    <a:pt x="15327" y="12289"/>
                    <a:pt x="15509" y="12054"/>
                    <a:pt x="15666" y="11819"/>
                  </a:cubicBezTo>
                  <a:cubicBezTo>
                    <a:pt x="15979" y="11361"/>
                    <a:pt x="16227" y="10879"/>
                    <a:pt x="16436" y="10369"/>
                  </a:cubicBezTo>
                  <a:cubicBezTo>
                    <a:pt x="17010" y="10644"/>
                    <a:pt x="17585" y="10891"/>
                    <a:pt x="18225" y="10944"/>
                  </a:cubicBezTo>
                  <a:cubicBezTo>
                    <a:pt x="18308" y="10952"/>
                    <a:pt x="18393" y="10957"/>
                    <a:pt x="18478" y="10957"/>
                  </a:cubicBezTo>
                  <a:cubicBezTo>
                    <a:pt x="19043" y="10957"/>
                    <a:pt x="19620" y="10764"/>
                    <a:pt x="19961" y="10343"/>
                  </a:cubicBezTo>
                  <a:cubicBezTo>
                    <a:pt x="20274" y="9939"/>
                    <a:pt x="20340" y="9391"/>
                    <a:pt x="20392" y="8881"/>
                  </a:cubicBezTo>
                  <a:cubicBezTo>
                    <a:pt x="20642" y="9053"/>
                    <a:pt x="20941" y="9133"/>
                    <a:pt x="21244" y="9133"/>
                  </a:cubicBezTo>
                  <a:cubicBezTo>
                    <a:pt x="21653" y="9133"/>
                    <a:pt x="22068" y="8987"/>
                    <a:pt x="22376" y="8724"/>
                  </a:cubicBezTo>
                  <a:cubicBezTo>
                    <a:pt x="22925" y="8254"/>
                    <a:pt x="23146" y="7497"/>
                    <a:pt x="23003" y="6806"/>
                  </a:cubicBezTo>
                  <a:cubicBezTo>
                    <a:pt x="22859" y="6113"/>
                    <a:pt x="21971" y="5513"/>
                    <a:pt x="21384" y="5095"/>
                  </a:cubicBezTo>
                  <a:cubicBezTo>
                    <a:pt x="21135" y="3424"/>
                    <a:pt x="19635" y="2002"/>
                    <a:pt x="17898" y="1779"/>
                  </a:cubicBezTo>
                  <a:cubicBezTo>
                    <a:pt x="17780" y="1762"/>
                    <a:pt x="17659" y="1754"/>
                    <a:pt x="17536" y="1754"/>
                  </a:cubicBezTo>
                  <a:cubicBezTo>
                    <a:pt x="16898" y="1754"/>
                    <a:pt x="16237" y="1991"/>
                    <a:pt x="16018" y="2550"/>
                  </a:cubicBezTo>
                  <a:cubicBezTo>
                    <a:pt x="15757" y="1596"/>
                    <a:pt x="15026" y="722"/>
                    <a:pt x="14047" y="409"/>
                  </a:cubicBezTo>
                  <a:cubicBezTo>
                    <a:pt x="13817" y="334"/>
                    <a:pt x="13574" y="298"/>
                    <a:pt x="13331" y="298"/>
                  </a:cubicBezTo>
                  <a:cubicBezTo>
                    <a:pt x="12551" y="298"/>
                    <a:pt x="11768" y="669"/>
                    <a:pt x="11410" y="1335"/>
                  </a:cubicBezTo>
                  <a:cubicBezTo>
                    <a:pt x="11370" y="1036"/>
                    <a:pt x="11031" y="801"/>
                    <a:pt x="10718" y="774"/>
                  </a:cubicBezTo>
                  <a:cubicBezTo>
                    <a:pt x="10700" y="773"/>
                    <a:pt x="10682" y="772"/>
                    <a:pt x="10664" y="772"/>
                  </a:cubicBezTo>
                  <a:cubicBezTo>
                    <a:pt x="10381" y="772"/>
                    <a:pt x="10099" y="961"/>
                    <a:pt x="10013" y="1231"/>
                  </a:cubicBezTo>
                  <a:cubicBezTo>
                    <a:pt x="9908" y="774"/>
                    <a:pt x="9347" y="500"/>
                    <a:pt x="8904" y="291"/>
                  </a:cubicBezTo>
                  <a:cubicBezTo>
                    <a:pt x="8460" y="69"/>
                    <a:pt x="7950" y="4"/>
                    <a:pt x="7467" y="4"/>
                  </a:cubicBezTo>
                  <a:cubicBezTo>
                    <a:pt x="7411" y="2"/>
                    <a:pt x="7355" y="1"/>
                    <a:pt x="7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16;p40">
              <a:extLst>
                <a:ext uri="{FF2B5EF4-FFF2-40B4-BE49-F238E27FC236}">
                  <a16:creationId xmlns="" xmlns:a16="http://schemas.microsoft.com/office/drawing/2014/main" id="{7D93353F-10F5-4265-9D1A-18A0B54481B4}"/>
                </a:ext>
              </a:extLst>
            </p:cNvPr>
            <p:cNvSpPr/>
            <p:nvPr/>
          </p:nvSpPr>
          <p:spPr>
            <a:xfrm>
              <a:off x="5577553" y="2354419"/>
              <a:ext cx="832867" cy="741359"/>
            </a:xfrm>
            <a:custGeom>
              <a:avLst/>
              <a:gdLst/>
              <a:ahLst/>
              <a:cxnLst/>
              <a:rect l="l" t="t" r="r" b="b"/>
              <a:pathLst>
                <a:path w="9857" h="8774" extrusionOk="0">
                  <a:moveTo>
                    <a:pt x="4041" y="1"/>
                  </a:moveTo>
                  <a:cubicBezTo>
                    <a:pt x="3850" y="1"/>
                    <a:pt x="3660" y="34"/>
                    <a:pt x="3486" y="109"/>
                  </a:cubicBezTo>
                  <a:cubicBezTo>
                    <a:pt x="3120" y="279"/>
                    <a:pt x="2859" y="683"/>
                    <a:pt x="2951" y="1062"/>
                  </a:cubicBezTo>
                  <a:cubicBezTo>
                    <a:pt x="2722" y="946"/>
                    <a:pt x="2448" y="888"/>
                    <a:pt x="2174" y="888"/>
                  </a:cubicBezTo>
                  <a:cubicBezTo>
                    <a:pt x="1652" y="888"/>
                    <a:pt x="1128" y="1099"/>
                    <a:pt x="914" y="1519"/>
                  </a:cubicBezTo>
                  <a:cubicBezTo>
                    <a:pt x="575" y="2172"/>
                    <a:pt x="888" y="3047"/>
                    <a:pt x="1567" y="3360"/>
                  </a:cubicBezTo>
                  <a:cubicBezTo>
                    <a:pt x="640" y="3595"/>
                    <a:pt x="1" y="4587"/>
                    <a:pt x="183" y="5501"/>
                  </a:cubicBezTo>
                  <a:cubicBezTo>
                    <a:pt x="354" y="6353"/>
                    <a:pt x="1206" y="7012"/>
                    <a:pt x="2093" y="7012"/>
                  </a:cubicBezTo>
                  <a:cubicBezTo>
                    <a:pt x="2157" y="7012"/>
                    <a:pt x="2221" y="7009"/>
                    <a:pt x="2285" y="7002"/>
                  </a:cubicBezTo>
                  <a:cubicBezTo>
                    <a:pt x="2311" y="7851"/>
                    <a:pt x="3016" y="8660"/>
                    <a:pt x="3904" y="8765"/>
                  </a:cubicBezTo>
                  <a:cubicBezTo>
                    <a:pt x="3962" y="8771"/>
                    <a:pt x="4021" y="8774"/>
                    <a:pt x="4080" y="8774"/>
                  </a:cubicBezTo>
                  <a:cubicBezTo>
                    <a:pt x="4897" y="8774"/>
                    <a:pt x="5694" y="8199"/>
                    <a:pt x="5901" y="7420"/>
                  </a:cubicBezTo>
                  <a:cubicBezTo>
                    <a:pt x="6110" y="7811"/>
                    <a:pt x="6514" y="8020"/>
                    <a:pt x="6972" y="8034"/>
                  </a:cubicBezTo>
                  <a:cubicBezTo>
                    <a:pt x="7416" y="8034"/>
                    <a:pt x="7846" y="7863"/>
                    <a:pt x="8225" y="7642"/>
                  </a:cubicBezTo>
                  <a:cubicBezTo>
                    <a:pt x="8734" y="7329"/>
                    <a:pt x="9191" y="6885"/>
                    <a:pt x="9322" y="6310"/>
                  </a:cubicBezTo>
                  <a:cubicBezTo>
                    <a:pt x="9439" y="5749"/>
                    <a:pt x="9113" y="5070"/>
                    <a:pt x="8525" y="4953"/>
                  </a:cubicBezTo>
                  <a:cubicBezTo>
                    <a:pt x="9387" y="4809"/>
                    <a:pt x="9857" y="3804"/>
                    <a:pt x="9778" y="2968"/>
                  </a:cubicBezTo>
                  <a:cubicBezTo>
                    <a:pt x="9700" y="2237"/>
                    <a:pt x="9308" y="1532"/>
                    <a:pt x="8655" y="1179"/>
                  </a:cubicBezTo>
                  <a:cubicBezTo>
                    <a:pt x="8480" y="1087"/>
                    <a:pt x="8269" y="1046"/>
                    <a:pt x="8043" y="1046"/>
                  </a:cubicBezTo>
                  <a:cubicBezTo>
                    <a:pt x="7414" y="1046"/>
                    <a:pt x="6678" y="1367"/>
                    <a:pt x="6332" y="1780"/>
                  </a:cubicBezTo>
                  <a:cubicBezTo>
                    <a:pt x="6084" y="1010"/>
                    <a:pt x="5444" y="370"/>
                    <a:pt x="4661" y="109"/>
                  </a:cubicBezTo>
                  <a:cubicBezTo>
                    <a:pt x="4463" y="41"/>
                    <a:pt x="4251" y="1"/>
                    <a:pt x="40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17;p40">
              <a:extLst>
                <a:ext uri="{FF2B5EF4-FFF2-40B4-BE49-F238E27FC236}">
                  <a16:creationId xmlns="" xmlns:a16="http://schemas.microsoft.com/office/drawing/2014/main" id="{CFCC6CB2-6D33-480C-B4D0-28881B7B8200}"/>
                </a:ext>
              </a:extLst>
            </p:cNvPr>
            <p:cNvSpPr/>
            <p:nvPr/>
          </p:nvSpPr>
          <p:spPr>
            <a:xfrm>
              <a:off x="6393846" y="2589394"/>
              <a:ext cx="1382169" cy="784114"/>
            </a:xfrm>
            <a:custGeom>
              <a:avLst/>
              <a:gdLst/>
              <a:ahLst/>
              <a:cxnLst/>
              <a:rect l="l" t="t" r="r" b="b"/>
              <a:pathLst>
                <a:path w="16358" h="9280" extrusionOk="0">
                  <a:moveTo>
                    <a:pt x="11451" y="0"/>
                  </a:moveTo>
                  <a:cubicBezTo>
                    <a:pt x="11300" y="0"/>
                    <a:pt x="11149" y="23"/>
                    <a:pt x="11005" y="69"/>
                  </a:cubicBezTo>
                  <a:cubicBezTo>
                    <a:pt x="10209" y="318"/>
                    <a:pt x="9491" y="931"/>
                    <a:pt x="9348" y="1728"/>
                  </a:cubicBezTo>
                  <a:cubicBezTo>
                    <a:pt x="8773" y="1270"/>
                    <a:pt x="8159" y="800"/>
                    <a:pt x="7428" y="684"/>
                  </a:cubicBezTo>
                  <a:cubicBezTo>
                    <a:pt x="7343" y="670"/>
                    <a:pt x="7257" y="663"/>
                    <a:pt x="7170" y="663"/>
                  </a:cubicBezTo>
                  <a:cubicBezTo>
                    <a:pt x="6505" y="663"/>
                    <a:pt x="5811" y="1052"/>
                    <a:pt x="5718" y="1676"/>
                  </a:cubicBezTo>
                  <a:cubicBezTo>
                    <a:pt x="5588" y="905"/>
                    <a:pt x="4987" y="174"/>
                    <a:pt x="4178" y="122"/>
                  </a:cubicBezTo>
                  <a:cubicBezTo>
                    <a:pt x="4145" y="119"/>
                    <a:pt x="4113" y="118"/>
                    <a:pt x="4080" y="118"/>
                  </a:cubicBezTo>
                  <a:cubicBezTo>
                    <a:pt x="3316" y="118"/>
                    <a:pt x="2578" y="832"/>
                    <a:pt x="2728" y="1571"/>
                  </a:cubicBezTo>
                  <a:cubicBezTo>
                    <a:pt x="2646" y="1558"/>
                    <a:pt x="2563" y="1552"/>
                    <a:pt x="2480" y="1552"/>
                  </a:cubicBezTo>
                  <a:cubicBezTo>
                    <a:pt x="1816" y="1552"/>
                    <a:pt x="1165" y="1958"/>
                    <a:pt x="874" y="2550"/>
                  </a:cubicBezTo>
                  <a:cubicBezTo>
                    <a:pt x="549" y="3216"/>
                    <a:pt x="731" y="4064"/>
                    <a:pt x="1306" y="4548"/>
                  </a:cubicBezTo>
                  <a:cubicBezTo>
                    <a:pt x="1220" y="4513"/>
                    <a:pt x="1128" y="4496"/>
                    <a:pt x="1036" y="4496"/>
                  </a:cubicBezTo>
                  <a:cubicBezTo>
                    <a:pt x="682" y="4496"/>
                    <a:pt x="317" y="4736"/>
                    <a:pt x="183" y="5056"/>
                  </a:cubicBezTo>
                  <a:cubicBezTo>
                    <a:pt x="0" y="5462"/>
                    <a:pt x="157" y="5970"/>
                    <a:pt x="470" y="6271"/>
                  </a:cubicBezTo>
                  <a:cubicBezTo>
                    <a:pt x="783" y="6572"/>
                    <a:pt x="1228" y="6716"/>
                    <a:pt x="1668" y="6716"/>
                  </a:cubicBezTo>
                  <a:cubicBezTo>
                    <a:pt x="1687" y="6716"/>
                    <a:pt x="1705" y="6715"/>
                    <a:pt x="1723" y="6715"/>
                  </a:cubicBezTo>
                  <a:cubicBezTo>
                    <a:pt x="1840" y="7537"/>
                    <a:pt x="2428" y="8281"/>
                    <a:pt x="3224" y="8595"/>
                  </a:cubicBezTo>
                  <a:cubicBezTo>
                    <a:pt x="3506" y="8705"/>
                    <a:pt x="3807" y="8759"/>
                    <a:pt x="4108" y="8759"/>
                  </a:cubicBezTo>
                  <a:cubicBezTo>
                    <a:pt x="4658" y="8759"/>
                    <a:pt x="5209" y="8579"/>
                    <a:pt x="5640" y="8242"/>
                  </a:cubicBezTo>
                  <a:cubicBezTo>
                    <a:pt x="6372" y="8852"/>
                    <a:pt x="7253" y="9280"/>
                    <a:pt x="8208" y="9280"/>
                  </a:cubicBezTo>
                  <a:cubicBezTo>
                    <a:pt x="8274" y="9280"/>
                    <a:pt x="8341" y="9278"/>
                    <a:pt x="8408" y="9274"/>
                  </a:cubicBezTo>
                  <a:cubicBezTo>
                    <a:pt x="9438" y="9195"/>
                    <a:pt x="10457" y="8490"/>
                    <a:pt x="10627" y="7498"/>
                  </a:cubicBezTo>
                  <a:cubicBezTo>
                    <a:pt x="10901" y="7772"/>
                    <a:pt x="11162" y="8085"/>
                    <a:pt x="11553" y="8177"/>
                  </a:cubicBezTo>
                  <a:cubicBezTo>
                    <a:pt x="11616" y="8192"/>
                    <a:pt x="11681" y="8199"/>
                    <a:pt x="11746" y="8199"/>
                  </a:cubicBezTo>
                  <a:cubicBezTo>
                    <a:pt x="12079" y="8199"/>
                    <a:pt x="12424" y="8013"/>
                    <a:pt x="12467" y="7707"/>
                  </a:cubicBezTo>
                  <a:cubicBezTo>
                    <a:pt x="12777" y="7839"/>
                    <a:pt x="13113" y="7903"/>
                    <a:pt x="13448" y="7903"/>
                  </a:cubicBezTo>
                  <a:cubicBezTo>
                    <a:pt x="14172" y="7903"/>
                    <a:pt x="14893" y="7603"/>
                    <a:pt x="15339" y="7041"/>
                  </a:cubicBezTo>
                  <a:cubicBezTo>
                    <a:pt x="15536" y="6793"/>
                    <a:pt x="15692" y="6480"/>
                    <a:pt x="15666" y="6167"/>
                  </a:cubicBezTo>
                  <a:cubicBezTo>
                    <a:pt x="15653" y="5840"/>
                    <a:pt x="15509" y="5683"/>
                    <a:pt x="15183" y="5605"/>
                  </a:cubicBezTo>
                  <a:cubicBezTo>
                    <a:pt x="16084" y="4939"/>
                    <a:pt x="16358" y="3620"/>
                    <a:pt x="15797" y="2680"/>
                  </a:cubicBezTo>
                  <a:cubicBezTo>
                    <a:pt x="15381" y="1968"/>
                    <a:pt x="14531" y="1518"/>
                    <a:pt x="13689" y="1518"/>
                  </a:cubicBezTo>
                  <a:cubicBezTo>
                    <a:pt x="13419" y="1518"/>
                    <a:pt x="13151" y="1564"/>
                    <a:pt x="12898" y="1662"/>
                  </a:cubicBezTo>
                  <a:cubicBezTo>
                    <a:pt x="12989" y="1180"/>
                    <a:pt x="12807" y="670"/>
                    <a:pt x="12429" y="344"/>
                  </a:cubicBezTo>
                  <a:cubicBezTo>
                    <a:pt x="12162" y="124"/>
                    <a:pt x="11807" y="0"/>
                    <a:pt x="11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636;p63">
            <a:extLst>
              <a:ext uri="{FF2B5EF4-FFF2-40B4-BE49-F238E27FC236}">
                <a16:creationId xmlns="" xmlns:a16="http://schemas.microsoft.com/office/drawing/2014/main" id="{95CE582F-E667-4679-8D2C-1448883FA626}"/>
              </a:ext>
            </a:extLst>
          </p:cNvPr>
          <p:cNvGrpSpPr/>
          <p:nvPr/>
        </p:nvGrpSpPr>
        <p:grpSpPr>
          <a:xfrm>
            <a:off x="2973884" y="3052997"/>
            <a:ext cx="2522685" cy="1964116"/>
            <a:chOff x="501375" y="2643875"/>
            <a:chExt cx="1990425" cy="1596519"/>
          </a:xfrm>
        </p:grpSpPr>
        <p:sp>
          <p:nvSpPr>
            <p:cNvPr id="13" name="Google Shape;1637;p63">
              <a:extLst>
                <a:ext uri="{FF2B5EF4-FFF2-40B4-BE49-F238E27FC236}">
                  <a16:creationId xmlns="" xmlns:a16="http://schemas.microsoft.com/office/drawing/2014/main" id="{4067B6D5-D2BF-4002-B556-7411F03E4C60}"/>
                </a:ext>
              </a:extLst>
            </p:cNvPr>
            <p:cNvSpPr/>
            <p:nvPr/>
          </p:nvSpPr>
          <p:spPr>
            <a:xfrm>
              <a:off x="1006926" y="3031459"/>
              <a:ext cx="925019" cy="1208935"/>
            </a:xfrm>
            <a:custGeom>
              <a:avLst/>
              <a:gdLst/>
              <a:ahLst/>
              <a:cxnLst/>
              <a:rect l="l" t="t" r="r" b="b"/>
              <a:pathLst>
                <a:path w="31804" h="35759" extrusionOk="0">
                  <a:moveTo>
                    <a:pt x="3483" y="1"/>
                  </a:moveTo>
                  <a:lnTo>
                    <a:pt x="1" y="1364"/>
                  </a:lnTo>
                  <a:cubicBezTo>
                    <a:pt x="203" y="2542"/>
                    <a:pt x="623" y="3451"/>
                    <a:pt x="1161" y="4174"/>
                  </a:cubicBezTo>
                  <a:cubicBezTo>
                    <a:pt x="1683" y="4898"/>
                    <a:pt x="2323" y="5437"/>
                    <a:pt x="2996" y="5857"/>
                  </a:cubicBezTo>
                  <a:cubicBezTo>
                    <a:pt x="3382" y="6092"/>
                    <a:pt x="3786" y="6312"/>
                    <a:pt x="4174" y="6496"/>
                  </a:cubicBezTo>
                  <a:cubicBezTo>
                    <a:pt x="4224" y="6513"/>
                    <a:pt x="4291" y="6547"/>
                    <a:pt x="4342" y="6563"/>
                  </a:cubicBezTo>
                  <a:cubicBezTo>
                    <a:pt x="6092" y="7371"/>
                    <a:pt x="7270" y="8246"/>
                    <a:pt x="7674" y="10265"/>
                  </a:cubicBezTo>
                  <a:cubicBezTo>
                    <a:pt x="7707" y="10451"/>
                    <a:pt x="7757" y="10635"/>
                    <a:pt x="7842" y="10821"/>
                  </a:cubicBezTo>
                  <a:cubicBezTo>
                    <a:pt x="8078" y="11308"/>
                    <a:pt x="8448" y="11797"/>
                    <a:pt x="8919" y="12268"/>
                  </a:cubicBezTo>
                  <a:cubicBezTo>
                    <a:pt x="9541" y="12890"/>
                    <a:pt x="10332" y="13462"/>
                    <a:pt x="11122" y="13985"/>
                  </a:cubicBezTo>
                  <a:cubicBezTo>
                    <a:pt x="11863" y="14489"/>
                    <a:pt x="12637" y="14927"/>
                    <a:pt x="13276" y="15297"/>
                  </a:cubicBezTo>
                  <a:cubicBezTo>
                    <a:pt x="15329" y="16509"/>
                    <a:pt x="18174" y="19302"/>
                    <a:pt x="19132" y="23154"/>
                  </a:cubicBezTo>
                  <a:cubicBezTo>
                    <a:pt x="19755" y="25678"/>
                    <a:pt x="20125" y="28876"/>
                    <a:pt x="20159" y="31215"/>
                  </a:cubicBezTo>
                  <a:cubicBezTo>
                    <a:pt x="20193" y="32443"/>
                    <a:pt x="20108" y="33436"/>
                    <a:pt x="19924" y="33957"/>
                  </a:cubicBezTo>
                  <a:cubicBezTo>
                    <a:pt x="19654" y="34698"/>
                    <a:pt x="19049" y="35321"/>
                    <a:pt x="18510" y="35758"/>
                  </a:cubicBezTo>
                  <a:lnTo>
                    <a:pt x="28420" y="35758"/>
                  </a:lnTo>
                  <a:cubicBezTo>
                    <a:pt x="27377" y="35287"/>
                    <a:pt x="26048" y="34327"/>
                    <a:pt x="25678" y="32528"/>
                  </a:cubicBezTo>
                  <a:cubicBezTo>
                    <a:pt x="25055" y="29398"/>
                    <a:pt x="23154" y="21876"/>
                    <a:pt x="24348" y="19789"/>
                  </a:cubicBezTo>
                  <a:cubicBezTo>
                    <a:pt x="25526" y="17703"/>
                    <a:pt x="26957" y="17787"/>
                    <a:pt x="27193" y="14977"/>
                  </a:cubicBezTo>
                  <a:cubicBezTo>
                    <a:pt x="27428" y="12183"/>
                    <a:pt x="26553" y="9374"/>
                    <a:pt x="27983" y="8582"/>
                  </a:cubicBezTo>
                  <a:cubicBezTo>
                    <a:pt x="28741" y="8145"/>
                    <a:pt x="29616" y="7741"/>
                    <a:pt x="30305" y="7102"/>
                  </a:cubicBezTo>
                  <a:cubicBezTo>
                    <a:pt x="30507" y="6917"/>
                    <a:pt x="30675" y="6732"/>
                    <a:pt x="30843" y="6513"/>
                  </a:cubicBezTo>
                  <a:cubicBezTo>
                    <a:pt x="31180" y="6042"/>
                    <a:pt x="31433" y="5470"/>
                    <a:pt x="31534" y="4730"/>
                  </a:cubicBezTo>
                  <a:cubicBezTo>
                    <a:pt x="31803" y="2794"/>
                    <a:pt x="31617" y="1533"/>
                    <a:pt x="31550" y="1163"/>
                  </a:cubicBezTo>
                  <a:cubicBezTo>
                    <a:pt x="31550" y="1078"/>
                    <a:pt x="31534" y="1044"/>
                    <a:pt x="31534" y="1044"/>
                  </a:cubicBezTo>
                  <a:lnTo>
                    <a:pt x="29952" y="1044"/>
                  </a:lnTo>
                  <a:cubicBezTo>
                    <a:pt x="29952" y="1044"/>
                    <a:pt x="30473" y="2677"/>
                    <a:pt x="30020" y="4124"/>
                  </a:cubicBezTo>
                  <a:cubicBezTo>
                    <a:pt x="29919" y="4427"/>
                    <a:pt x="29784" y="4712"/>
                    <a:pt x="29582" y="4982"/>
                  </a:cubicBezTo>
                  <a:cubicBezTo>
                    <a:pt x="29497" y="5083"/>
                    <a:pt x="29414" y="5201"/>
                    <a:pt x="29329" y="5284"/>
                  </a:cubicBezTo>
                  <a:lnTo>
                    <a:pt x="29044" y="5571"/>
                  </a:lnTo>
                  <a:cubicBezTo>
                    <a:pt x="28925" y="5688"/>
                    <a:pt x="28791" y="5807"/>
                    <a:pt x="28673" y="5924"/>
                  </a:cubicBezTo>
                  <a:cubicBezTo>
                    <a:pt x="28303" y="6260"/>
                    <a:pt x="27949" y="6563"/>
                    <a:pt x="27646" y="6816"/>
                  </a:cubicBezTo>
                  <a:cubicBezTo>
                    <a:pt x="26940" y="7388"/>
                    <a:pt x="26468" y="7691"/>
                    <a:pt x="26468" y="7691"/>
                  </a:cubicBezTo>
                  <a:cubicBezTo>
                    <a:pt x="26468" y="7691"/>
                    <a:pt x="26350" y="7812"/>
                    <a:pt x="26184" y="7812"/>
                  </a:cubicBezTo>
                  <a:cubicBezTo>
                    <a:pt x="25944" y="7812"/>
                    <a:pt x="25604" y="7560"/>
                    <a:pt x="25375" y="6328"/>
                  </a:cubicBezTo>
                  <a:cubicBezTo>
                    <a:pt x="24972" y="4241"/>
                    <a:pt x="26318" y="2256"/>
                    <a:pt x="26318" y="2256"/>
                  </a:cubicBezTo>
                  <a:lnTo>
                    <a:pt x="24972" y="1448"/>
                  </a:lnTo>
                  <a:cubicBezTo>
                    <a:pt x="24972" y="1448"/>
                    <a:pt x="23861" y="3215"/>
                    <a:pt x="24029" y="5284"/>
                  </a:cubicBezTo>
                  <a:cubicBezTo>
                    <a:pt x="24180" y="7371"/>
                    <a:pt x="25443" y="8970"/>
                    <a:pt x="25443" y="8970"/>
                  </a:cubicBezTo>
                  <a:cubicBezTo>
                    <a:pt x="25443" y="8970"/>
                    <a:pt x="25914" y="10467"/>
                    <a:pt x="26048" y="12150"/>
                  </a:cubicBezTo>
                  <a:cubicBezTo>
                    <a:pt x="26149" y="13278"/>
                    <a:pt x="26098" y="14489"/>
                    <a:pt x="25678" y="15380"/>
                  </a:cubicBezTo>
                  <a:cubicBezTo>
                    <a:pt x="24651" y="17619"/>
                    <a:pt x="22279" y="18510"/>
                    <a:pt x="22279" y="18510"/>
                  </a:cubicBezTo>
                  <a:lnTo>
                    <a:pt x="22228" y="18409"/>
                  </a:lnTo>
                  <a:cubicBezTo>
                    <a:pt x="21943" y="17871"/>
                    <a:pt x="20444" y="15179"/>
                    <a:pt x="18813" y="14102"/>
                  </a:cubicBezTo>
                  <a:cubicBezTo>
                    <a:pt x="16996" y="12908"/>
                    <a:pt x="12805" y="10821"/>
                    <a:pt x="12401" y="10417"/>
                  </a:cubicBezTo>
                  <a:cubicBezTo>
                    <a:pt x="12251" y="10265"/>
                    <a:pt x="12318" y="10063"/>
                    <a:pt x="12469" y="9727"/>
                  </a:cubicBezTo>
                  <a:cubicBezTo>
                    <a:pt x="12587" y="9475"/>
                    <a:pt x="12755" y="9155"/>
                    <a:pt x="12940" y="8735"/>
                  </a:cubicBezTo>
                  <a:cubicBezTo>
                    <a:pt x="13159" y="8230"/>
                    <a:pt x="13411" y="7573"/>
                    <a:pt x="13597" y="6732"/>
                  </a:cubicBezTo>
                  <a:cubicBezTo>
                    <a:pt x="13597" y="6698"/>
                    <a:pt x="13613" y="6664"/>
                    <a:pt x="13613" y="6631"/>
                  </a:cubicBezTo>
                  <a:cubicBezTo>
                    <a:pt x="13714" y="6159"/>
                    <a:pt x="13781" y="5655"/>
                    <a:pt x="13848" y="5100"/>
                  </a:cubicBezTo>
                  <a:cubicBezTo>
                    <a:pt x="13866" y="4831"/>
                    <a:pt x="13900" y="4544"/>
                    <a:pt x="13916" y="4275"/>
                  </a:cubicBezTo>
                  <a:cubicBezTo>
                    <a:pt x="13949" y="3821"/>
                    <a:pt x="13967" y="3366"/>
                    <a:pt x="13983" y="2929"/>
                  </a:cubicBezTo>
                  <a:cubicBezTo>
                    <a:pt x="14001" y="2491"/>
                    <a:pt x="14001" y="2071"/>
                    <a:pt x="14017" y="1701"/>
                  </a:cubicBezTo>
                  <a:cubicBezTo>
                    <a:pt x="14017" y="708"/>
                    <a:pt x="13983" y="1"/>
                    <a:pt x="13983" y="1"/>
                  </a:cubicBezTo>
                  <a:lnTo>
                    <a:pt x="12722" y="1"/>
                  </a:lnTo>
                  <a:cubicBezTo>
                    <a:pt x="12722" y="1"/>
                    <a:pt x="12805" y="741"/>
                    <a:pt x="12805" y="1751"/>
                  </a:cubicBezTo>
                  <a:cubicBezTo>
                    <a:pt x="12823" y="1986"/>
                    <a:pt x="12805" y="2239"/>
                    <a:pt x="12805" y="2509"/>
                  </a:cubicBezTo>
                  <a:cubicBezTo>
                    <a:pt x="12805" y="2861"/>
                    <a:pt x="12789" y="3215"/>
                    <a:pt x="12755" y="3568"/>
                  </a:cubicBezTo>
                  <a:cubicBezTo>
                    <a:pt x="12722" y="3956"/>
                    <a:pt x="12671" y="4342"/>
                    <a:pt x="12587" y="4712"/>
                  </a:cubicBezTo>
                  <a:cubicBezTo>
                    <a:pt x="12570" y="4881"/>
                    <a:pt x="12536" y="5049"/>
                    <a:pt x="12486" y="5217"/>
                  </a:cubicBezTo>
                  <a:cubicBezTo>
                    <a:pt x="12385" y="5587"/>
                    <a:pt x="12267" y="5957"/>
                    <a:pt x="12132" y="6312"/>
                  </a:cubicBezTo>
                  <a:cubicBezTo>
                    <a:pt x="12015" y="6631"/>
                    <a:pt x="11880" y="6933"/>
                    <a:pt x="11728" y="7220"/>
                  </a:cubicBezTo>
                  <a:cubicBezTo>
                    <a:pt x="11174" y="8364"/>
                    <a:pt x="10584" y="9138"/>
                    <a:pt x="10584" y="9138"/>
                  </a:cubicBezTo>
                  <a:lnTo>
                    <a:pt x="10584" y="8919"/>
                  </a:lnTo>
                  <a:cubicBezTo>
                    <a:pt x="10534" y="8331"/>
                    <a:pt x="10247" y="6547"/>
                    <a:pt x="8699" y="5688"/>
                  </a:cubicBezTo>
                  <a:cubicBezTo>
                    <a:pt x="6799" y="4645"/>
                    <a:pt x="5132" y="4813"/>
                    <a:pt x="4342" y="3602"/>
                  </a:cubicBezTo>
                  <a:cubicBezTo>
                    <a:pt x="3550" y="2408"/>
                    <a:pt x="3483" y="1"/>
                    <a:pt x="3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638;p63">
              <a:extLst>
                <a:ext uri="{FF2B5EF4-FFF2-40B4-BE49-F238E27FC236}">
                  <a16:creationId xmlns="" xmlns:a16="http://schemas.microsoft.com/office/drawing/2014/main" id="{A26141E3-B179-4B35-A2D4-B73D981C9C9D}"/>
                </a:ext>
              </a:extLst>
            </p:cNvPr>
            <p:cNvSpPr/>
            <p:nvPr/>
          </p:nvSpPr>
          <p:spPr>
            <a:xfrm>
              <a:off x="1442500" y="2643875"/>
              <a:ext cx="1049300" cy="519284"/>
            </a:xfrm>
            <a:custGeom>
              <a:avLst/>
              <a:gdLst/>
              <a:ahLst/>
              <a:cxnLst/>
              <a:rect l="l" t="t" r="r" b="b"/>
              <a:pathLst>
                <a:path w="36077" h="17854" extrusionOk="0">
                  <a:moveTo>
                    <a:pt x="9440" y="0"/>
                  </a:moveTo>
                  <a:cubicBezTo>
                    <a:pt x="3702" y="0"/>
                    <a:pt x="1347" y="2743"/>
                    <a:pt x="488" y="5739"/>
                  </a:cubicBezTo>
                  <a:cubicBezTo>
                    <a:pt x="34" y="7336"/>
                    <a:pt x="0" y="8986"/>
                    <a:pt x="118" y="10349"/>
                  </a:cubicBezTo>
                  <a:cubicBezTo>
                    <a:pt x="236" y="12065"/>
                    <a:pt x="589" y="13293"/>
                    <a:pt x="589" y="13293"/>
                  </a:cubicBezTo>
                  <a:cubicBezTo>
                    <a:pt x="589" y="13293"/>
                    <a:pt x="993" y="15936"/>
                    <a:pt x="3988" y="15936"/>
                  </a:cubicBezTo>
                  <a:lnTo>
                    <a:pt x="9440" y="15936"/>
                  </a:lnTo>
                  <a:cubicBezTo>
                    <a:pt x="9440" y="15936"/>
                    <a:pt x="10550" y="17854"/>
                    <a:pt x="12452" y="17854"/>
                  </a:cubicBezTo>
                  <a:lnTo>
                    <a:pt x="21068" y="17854"/>
                  </a:lnTo>
                  <a:cubicBezTo>
                    <a:pt x="25813" y="17854"/>
                    <a:pt x="26199" y="15128"/>
                    <a:pt x="28808" y="15128"/>
                  </a:cubicBezTo>
                  <a:cubicBezTo>
                    <a:pt x="29058" y="15128"/>
                    <a:pt x="29328" y="15131"/>
                    <a:pt x="29610" y="15131"/>
                  </a:cubicBezTo>
                  <a:cubicBezTo>
                    <a:pt x="32268" y="15131"/>
                    <a:pt x="36077" y="14870"/>
                    <a:pt x="36077" y="9440"/>
                  </a:cubicBezTo>
                  <a:cubicBezTo>
                    <a:pt x="36077" y="9019"/>
                    <a:pt x="36043" y="8649"/>
                    <a:pt x="35959" y="8312"/>
                  </a:cubicBezTo>
                  <a:cubicBezTo>
                    <a:pt x="35622" y="6764"/>
                    <a:pt x="34596" y="6058"/>
                    <a:pt x="33300" y="5705"/>
                  </a:cubicBezTo>
                  <a:cubicBezTo>
                    <a:pt x="30843" y="5032"/>
                    <a:pt x="27462" y="5687"/>
                    <a:pt x="26284" y="4476"/>
                  </a:cubicBezTo>
                  <a:cubicBezTo>
                    <a:pt x="24348" y="2524"/>
                    <a:pt x="19015" y="2239"/>
                    <a:pt x="19015" y="2239"/>
                  </a:cubicBezTo>
                  <a:cubicBezTo>
                    <a:pt x="19015" y="2239"/>
                    <a:pt x="16558" y="0"/>
                    <a:pt x="9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39;p63">
              <a:extLst>
                <a:ext uri="{FF2B5EF4-FFF2-40B4-BE49-F238E27FC236}">
                  <a16:creationId xmlns="" xmlns:a16="http://schemas.microsoft.com/office/drawing/2014/main" id="{3B49B7C7-9139-44AC-9670-78302C9004B6}"/>
                </a:ext>
              </a:extLst>
            </p:cNvPr>
            <p:cNvSpPr/>
            <p:nvPr/>
          </p:nvSpPr>
          <p:spPr>
            <a:xfrm>
              <a:off x="501375" y="2680086"/>
              <a:ext cx="1231866" cy="446862"/>
            </a:xfrm>
            <a:custGeom>
              <a:avLst/>
              <a:gdLst/>
              <a:ahLst/>
              <a:cxnLst/>
              <a:rect l="l" t="t" r="r" b="b"/>
              <a:pathLst>
                <a:path w="42354" h="15364" extrusionOk="0">
                  <a:moveTo>
                    <a:pt x="34647" y="0"/>
                  </a:moveTo>
                  <a:cubicBezTo>
                    <a:pt x="34512" y="0"/>
                    <a:pt x="34394" y="18"/>
                    <a:pt x="34277" y="18"/>
                  </a:cubicBezTo>
                  <a:cubicBezTo>
                    <a:pt x="29581" y="236"/>
                    <a:pt x="28605" y="2071"/>
                    <a:pt x="28605" y="2071"/>
                  </a:cubicBezTo>
                  <a:lnTo>
                    <a:pt x="18258" y="2071"/>
                  </a:lnTo>
                  <a:cubicBezTo>
                    <a:pt x="13513" y="2071"/>
                    <a:pt x="12638" y="3518"/>
                    <a:pt x="12638" y="3518"/>
                  </a:cubicBezTo>
                  <a:cubicBezTo>
                    <a:pt x="12638" y="3518"/>
                    <a:pt x="10820" y="3285"/>
                    <a:pt x="8563" y="3285"/>
                  </a:cubicBezTo>
                  <a:cubicBezTo>
                    <a:pt x="4961" y="3285"/>
                    <a:pt x="238" y="3877"/>
                    <a:pt x="0" y="6950"/>
                  </a:cubicBezTo>
                  <a:lnTo>
                    <a:pt x="0" y="7135"/>
                  </a:lnTo>
                  <a:lnTo>
                    <a:pt x="0" y="7186"/>
                  </a:lnTo>
                  <a:cubicBezTo>
                    <a:pt x="0" y="12486"/>
                    <a:pt x="2288" y="12974"/>
                    <a:pt x="5772" y="12974"/>
                  </a:cubicBezTo>
                  <a:cubicBezTo>
                    <a:pt x="9239" y="12974"/>
                    <a:pt x="9086" y="14337"/>
                    <a:pt x="12250" y="14337"/>
                  </a:cubicBezTo>
                  <a:cubicBezTo>
                    <a:pt x="15413" y="14337"/>
                    <a:pt x="14926" y="15364"/>
                    <a:pt x="21336" y="15364"/>
                  </a:cubicBezTo>
                  <a:cubicBezTo>
                    <a:pt x="27259" y="15364"/>
                    <a:pt x="29397" y="13849"/>
                    <a:pt x="29397" y="13849"/>
                  </a:cubicBezTo>
                  <a:lnTo>
                    <a:pt x="36110" y="13849"/>
                  </a:lnTo>
                  <a:cubicBezTo>
                    <a:pt x="40149" y="13849"/>
                    <a:pt x="42354" y="12167"/>
                    <a:pt x="42354" y="8010"/>
                  </a:cubicBezTo>
                  <a:cubicBezTo>
                    <a:pt x="42354" y="3837"/>
                    <a:pt x="40772" y="0"/>
                    <a:pt x="35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636;p63">
            <a:extLst>
              <a:ext uri="{FF2B5EF4-FFF2-40B4-BE49-F238E27FC236}">
                <a16:creationId xmlns="" xmlns:a16="http://schemas.microsoft.com/office/drawing/2014/main" id="{CB0A9F7B-0809-4DA9-81CA-927ADD319980}"/>
              </a:ext>
            </a:extLst>
          </p:cNvPr>
          <p:cNvGrpSpPr/>
          <p:nvPr/>
        </p:nvGrpSpPr>
        <p:grpSpPr>
          <a:xfrm>
            <a:off x="6855761" y="3097546"/>
            <a:ext cx="1245524" cy="1522215"/>
            <a:chOff x="501375" y="2643875"/>
            <a:chExt cx="1990425" cy="1596519"/>
          </a:xfrm>
        </p:grpSpPr>
        <p:sp>
          <p:nvSpPr>
            <p:cNvPr id="18" name="Google Shape;1637;p63">
              <a:extLst>
                <a:ext uri="{FF2B5EF4-FFF2-40B4-BE49-F238E27FC236}">
                  <a16:creationId xmlns="" xmlns:a16="http://schemas.microsoft.com/office/drawing/2014/main" id="{A5248B73-30D2-4C5A-99AD-2BE96BCFB876}"/>
                </a:ext>
              </a:extLst>
            </p:cNvPr>
            <p:cNvSpPr/>
            <p:nvPr/>
          </p:nvSpPr>
          <p:spPr>
            <a:xfrm>
              <a:off x="1006926" y="3031459"/>
              <a:ext cx="925019" cy="1208935"/>
            </a:xfrm>
            <a:custGeom>
              <a:avLst/>
              <a:gdLst/>
              <a:ahLst/>
              <a:cxnLst/>
              <a:rect l="l" t="t" r="r" b="b"/>
              <a:pathLst>
                <a:path w="31804" h="35759" extrusionOk="0">
                  <a:moveTo>
                    <a:pt x="3483" y="1"/>
                  </a:moveTo>
                  <a:lnTo>
                    <a:pt x="1" y="1364"/>
                  </a:lnTo>
                  <a:cubicBezTo>
                    <a:pt x="203" y="2542"/>
                    <a:pt x="623" y="3451"/>
                    <a:pt x="1161" y="4174"/>
                  </a:cubicBezTo>
                  <a:cubicBezTo>
                    <a:pt x="1683" y="4898"/>
                    <a:pt x="2323" y="5437"/>
                    <a:pt x="2996" y="5857"/>
                  </a:cubicBezTo>
                  <a:cubicBezTo>
                    <a:pt x="3382" y="6092"/>
                    <a:pt x="3786" y="6312"/>
                    <a:pt x="4174" y="6496"/>
                  </a:cubicBezTo>
                  <a:cubicBezTo>
                    <a:pt x="4224" y="6513"/>
                    <a:pt x="4291" y="6547"/>
                    <a:pt x="4342" y="6563"/>
                  </a:cubicBezTo>
                  <a:cubicBezTo>
                    <a:pt x="6092" y="7371"/>
                    <a:pt x="7270" y="8246"/>
                    <a:pt x="7674" y="10265"/>
                  </a:cubicBezTo>
                  <a:cubicBezTo>
                    <a:pt x="7707" y="10451"/>
                    <a:pt x="7757" y="10635"/>
                    <a:pt x="7842" y="10821"/>
                  </a:cubicBezTo>
                  <a:cubicBezTo>
                    <a:pt x="8078" y="11308"/>
                    <a:pt x="8448" y="11797"/>
                    <a:pt x="8919" y="12268"/>
                  </a:cubicBezTo>
                  <a:cubicBezTo>
                    <a:pt x="9541" y="12890"/>
                    <a:pt x="10332" y="13462"/>
                    <a:pt x="11122" y="13985"/>
                  </a:cubicBezTo>
                  <a:cubicBezTo>
                    <a:pt x="11863" y="14489"/>
                    <a:pt x="12637" y="14927"/>
                    <a:pt x="13276" y="15297"/>
                  </a:cubicBezTo>
                  <a:cubicBezTo>
                    <a:pt x="15329" y="16509"/>
                    <a:pt x="18174" y="19302"/>
                    <a:pt x="19132" y="23154"/>
                  </a:cubicBezTo>
                  <a:cubicBezTo>
                    <a:pt x="19755" y="25678"/>
                    <a:pt x="20125" y="28876"/>
                    <a:pt x="20159" y="31215"/>
                  </a:cubicBezTo>
                  <a:cubicBezTo>
                    <a:pt x="20193" y="32443"/>
                    <a:pt x="20108" y="33436"/>
                    <a:pt x="19924" y="33957"/>
                  </a:cubicBezTo>
                  <a:cubicBezTo>
                    <a:pt x="19654" y="34698"/>
                    <a:pt x="19049" y="35321"/>
                    <a:pt x="18510" y="35758"/>
                  </a:cubicBezTo>
                  <a:lnTo>
                    <a:pt x="28420" y="35758"/>
                  </a:lnTo>
                  <a:cubicBezTo>
                    <a:pt x="27377" y="35287"/>
                    <a:pt x="26048" y="34327"/>
                    <a:pt x="25678" y="32528"/>
                  </a:cubicBezTo>
                  <a:cubicBezTo>
                    <a:pt x="25055" y="29398"/>
                    <a:pt x="23154" y="21876"/>
                    <a:pt x="24348" y="19789"/>
                  </a:cubicBezTo>
                  <a:cubicBezTo>
                    <a:pt x="25526" y="17703"/>
                    <a:pt x="26957" y="17787"/>
                    <a:pt x="27193" y="14977"/>
                  </a:cubicBezTo>
                  <a:cubicBezTo>
                    <a:pt x="27428" y="12183"/>
                    <a:pt x="26553" y="9374"/>
                    <a:pt x="27983" y="8582"/>
                  </a:cubicBezTo>
                  <a:cubicBezTo>
                    <a:pt x="28741" y="8145"/>
                    <a:pt x="29616" y="7741"/>
                    <a:pt x="30305" y="7102"/>
                  </a:cubicBezTo>
                  <a:cubicBezTo>
                    <a:pt x="30507" y="6917"/>
                    <a:pt x="30675" y="6732"/>
                    <a:pt x="30843" y="6513"/>
                  </a:cubicBezTo>
                  <a:cubicBezTo>
                    <a:pt x="31180" y="6042"/>
                    <a:pt x="31433" y="5470"/>
                    <a:pt x="31534" y="4730"/>
                  </a:cubicBezTo>
                  <a:cubicBezTo>
                    <a:pt x="31803" y="2794"/>
                    <a:pt x="31617" y="1533"/>
                    <a:pt x="31550" y="1163"/>
                  </a:cubicBezTo>
                  <a:cubicBezTo>
                    <a:pt x="31550" y="1078"/>
                    <a:pt x="31534" y="1044"/>
                    <a:pt x="31534" y="1044"/>
                  </a:cubicBezTo>
                  <a:lnTo>
                    <a:pt x="29952" y="1044"/>
                  </a:lnTo>
                  <a:cubicBezTo>
                    <a:pt x="29952" y="1044"/>
                    <a:pt x="30473" y="2677"/>
                    <a:pt x="30020" y="4124"/>
                  </a:cubicBezTo>
                  <a:cubicBezTo>
                    <a:pt x="29919" y="4427"/>
                    <a:pt x="29784" y="4712"/>
                    <a:pt x="29582" y="4982"/>
                  </a:cubicBezTo>
                  <a:cubicBezTo>
                    <a:pt x="29497" y="5083"/>
                    <a:pt x="29414" y="5201"/>
                    <a:pt x="29329" y="5284"/>
                  </a:cubicBezTo>
                  <a:lnTo>
                    <a:pt x="29044" y="5571"/>
                  </a:lnTo>
                  <a:cubicBezTo>
                    <a:pt x="28925" y="5688"/>
                    <a:pt x="28791" y="5807"/>
                    <a:pt x="28673" y="5924"/>
                  </a:cubicBezTo>
                  <a:cubicBezTo>
                    <a:pt x="28303" y="6260"/>
                    <a:pt x="27949" y="6563"/>
                    <a:pt x="27646" y="6816"/>
                  </a:cubicBezTo>
                  <a:cubicBezTo>
                    <a:pt x="26940" y="7388"/>
                    <a:pt x="26468" y="7691"/>
                    <a:pt x="26468" y="7691"/>
                  </a:cubicBezTo>
                  <a:cubicBezTo>
                    <a:pt x="26468" y="7691"/>
                    <a:pt x="26350" y="7812"/>
                    <a:pt x="26184" y="7812"/>
                  </a:cubicBezTo>
                  <a:cubicBezTo>
                    <a:pt x="25944" y="7812"/>
                    <a:pt x="25604" y="7560"/>
                    <a:pt x="25375" y="6328"/>
                  </a:cubicBezTo>
                  <a:cubicBezTo>
                    <a:pt x="24972" y="4241"/>
                    <a:pt x="26318" y="2256"/>
                    <a:pt x="26318" y="2256"/>
                  </a:cubicBezTo>
                  <a:lnTo>
                    <a:pt x="24972" y="1448"/>
                  </a:lnTo>
                  <a:cubicBezTo>
                    <a:pt x="24972" y="1448"/>
                    <a:pt x="23861" y="3215"/>
                    <a:pt x="24029" y="5284"/>
                  </a:cubicBezTo>
                  <a:cubicBezTo>
                    <a:pt x="24180" y="7371"/>
                    <a:pt x="25443" y="8970"/>
                    <a:pt x="25443" y="8970"/>
                  </a:cubicBezTo>
                  <a:cubicBezTo>
                    <a:pt x="25443" y="8970"/>
                    <a:pt x="25914" y="10467"/>
                    <a:pt x="26048" y="12150"/>
                  </a:cubicBezTo>
                  <a:cubicBezTo>
                    <a:pt x="26149" y="13278"/>
                    <a:pt x="26098" y="14489"/>
                    <a:pt x="25678" y="15380"/>
                  </a:cubicBezTo>
                  <a:cubicBezTo>
                    <a:pt x="24651" y="17619"/>
                    <a:pt x="22279" y="18510"/>
                    <a:pt x="22279" y="18510"/>
                  </a:cubicBezTo>
                  <a:lnTo>
                    <a:pt x="22228" y="18409"/>
                  </a:lnTo>
                  <a:cubicBezTo>
                    <a:pt x="21943" y="17871"/>
                    <a:pt x="20444" y="15179"/>
                    <a:pt x="18813" y="14102"/>
                  </a:cubicBezTo>
                  <a:cubicBezTo>
                    <a:pt x="16996" y="12908"/>
                    <a:pt x="12805" y="10821"/>
                    <a:pt x="12401" y="10417"/>
                  </a:cubicBezTo>
                  <a:cubicBezTo>
                    <a:pt x="12251" y="10265"/>
                    <a:pt x="12318" y="10063"/>
                    <a:pt x="12469" y="9727"/>
                  </a:cubicBezTo>
                  <a:cubicBezTo>
                    <a:pt x="12587" y="9475"/>
                    <a:pt x="12755" y="9155"/>
                    <a:pt x="12940" y="8735"/>
                  </a:cubicBezTo>
                  <a:cubicBezTo>
                    <a:pt x="13159" y="8230"/>
                    <a:pt x="13411" y="7573"/>
                    <a:pt x="13597" y="6732"/>
                  </a:cubicBezTo>
                  <a:cubicBezTo>
                    <a:pt x="13597" y="6698"/>
                    <a:pt x="13613" y="6664"/>
                    <a:pt x="13613" y="6631"/>
                  </a:cubicBezTo>
                  <a:cubicBezTo>
                    <a:pt x="13714" y="6159"/>
                    <a:pt x="13781" y="5655"/>
                    <a:pt x="13848" y="5100"/>
                  </a:cubicBezTo>
                  <a:cubicBezTo>
                    <a:pt x="13866" y="4831"/>
                    <a:pt x="13900" y="4544"/>
                    <a:pt x="13916" y="4275"/>
                  </a:cubicBezTo>
                  <a:cubicBezTo>
                    <a:pt x="13949" y="3821"/>
                    <a:pt x="13967" y="3366"/>
                    <a:pt x="13983" y="2929"/>
                  </a:cubicBezTo>
                  <a:cubicBezTo>
                    <a:pt x="14001" y="2491"/>
                    <a:pt x="14001" y="2071"/>
                    <a:pt x="14017" y="1701"/>
                  </a:cubicBezTo>
                  <a:cubicBezTo>
                    <a:pt x="14017" y="708"/>
                    <a:pt x="13983" y="1"/>
                    <a:pt x="13983" y="1"/>
                  </a:cubicBezTo>
                  <a:lnTo>
                    <a:pt x="12722" y="1"/>
                  </a:lnTo>
                  <a:cubicBezTo>
                    <a:pt x="12722" y="1"/>
                    <a:pt x="12805" y="741"/>
                    <a:pt x="12805" y="1751"/>
                  </a:cubicBezTo>
                  <a:cubicBezTo>
                    <a:pt x="12823" y="1986"/>
                    <a:pt x="12805" y="2239"/>
                    <a:pt x="12805" y="2509"/>
                  </a:cubicBezTo>
                  <a:cubicBezTo>
                    <a:pt x="12805" y="2861"/>
                    <a:pt x="12789" y="3215"/>
                    <a:pt x="12755" y="3568"/>
                  </a:cubicBezTo>
                  <a:cubicBezTo>
                    <a:pt x="12722" y="3956"/>
                    <a:pt x="12671" y="4342"/>
                    <a:pt x="12587" y="4712"/>
                  </a:cubicBezTo>
                  <a:cubicBezTo>
                    <a:pt x="12570" y="4881"/>
                    <a:pt x="12536" y="5049"/>
                    <a:pt x="12486" y="5217"/>
                  </a:cubicBezTo>
                  <a:cubicBezTo>
                    <a:pt x="12385" y="5587"/>
                    <a:pt x="12267" y="5957"/>
                    <a:pt x="12132" y="6312"/>
                  </a:cubicBezTo>
                  <a:cubicBezTo>
                    <a:pt x="12015" y="6631"/>
                    <a:pt x="11880" y="6933"/>
                    <a:pt x="11728" y="7220"/>
                  </a:cubicBezTo>
                  <a:cubicBezTo>
                    <a:pt x="11174" y="8364"/>
                    <a:pt x="10584" y="9138"/>
                    <a:pt x="10584" y="9138"/>
                  </a:cubicBezTo>
                  <a:lnTo>
                    <a:pt x="10584" y="8919"/>
                  </a:lnTo>
                  <a:cubicBezTo>
                    <a:pt x="10534" y="8331"/>
                    <a:pt x="10247" y="6547"/>
                    <a:pt x="8699" y="5688"/>
                  </a:cubicBezTo>
                  <a:cubicBezTo>
                    <a:pt x="6799" y="4645"/>
                    <a:pt x="5132" y="4813"/>
                    <a:pt x="4342" y="3602"/>
                  </a:cubicBezTo>
                  <a:cubicBezTo>
                    <a:pt x="3550" y="2408"/>
                    <a:pt x="3483" y="1"/>
                    <a:pt x="3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638;p63">
              <a:extLst>
                <a:ext uri="{FF2B5EF4-FFF2-40B4-BE49-F238E27FC236}">
                  <a16:creationId xmlns="" xmlns:a16="http://schemas.microsoft.com/office/drawing/2014/main" id="{794B69E8-BA34-4ED1-960F-598E0D6C4972}"/>
                </a:ext>
              </a:extLst>
            </p:cNvPr>
            <p:cNvSpPr/>
            <p:nvPr/>
          </p:nvSpPr>
          <p:spPr>
            <a:xfrm>
              <a:off x="1442500" y="2643875"/>
              <a:ext cx="1049300" cy="519284"/>
            </a:xfrm>
            <a:custGeom>
              <a:avLst/>
              <a:gdLst/>
              <a:ahLst/>
              <a:cxnLst/>
              <a:rect l="l" t="t" r="r" b="b"/>
              <a:pathLst>
                <a:path w="36077" h="17854" extrusionOk="0">
                  <a:moveTo>
                    <a:pt x="9440" y="0"/>
                  </a:moveTo>
                  <a:cubicBezTo>
                    <a:pt x="3702" y="0"/>
                    <a:pt x="1347" y="2743"/>
                    <a:pt x="488" y="5739"/>
                  </a:cubicBezTo>
                  <a:cubicBezTo>
                    <a:pt x="34" y="7336"/>
                    <a:pt x="0" y="8986"/>
                    <a:pt x="118" y="10349"/>
                  </a:cubicBezTo>
                  <a:cubicBezTo>
                    <a:pt x="236" y="12065"/>
                    <a:pt x="589" y="13293"/>
                    <a:pt x="589" y="13293"/>
                  </a:cubicBezTo>
                  <a:cubicBezTo>
                    <a:pt x="589" y="13293"/>
                    <a:pt x="993" y="15936"/>
                    <a:pt x="3988" y="15936"/>
                  </a:cubicBezTo>
                  <a:lnTo>
                    <a:pt x="9440" y="15936"/>
                  </a:lnTo>
                  <a:cubicBezTo>
                    <a:pt x="9440" y="15936"/>
                    <a:pt x="10550" y="17854"/>
                    <a:pt x="12452" y="17854"/>
                  </a:cubicBezTo>
                  <a:lnTo>
                    <a:pt x="21068" y="17854"/>
                  </a:lnTo>
                  <a:cubicBezTo>
                    <a:pt x="25813" y="17854"/>
                    <a:pt x="26199" y="15128"/>
                    <a:pt x="28808" y="15128"/>
                  </a:cubicBezTo>
                  <a:cubicBezTo>
                    <a:pt x="29058" y="15128"/>
                    <a:pt x="29328" y="15131"/>
                    <a:pt x="29610" y="15131"/>
                  </a:cubicBezTo>
                  <a:cubicBezTo>
                    <a:pt x="32268" y="15131"/>
                    <a:pt x="36077" y="14870"/>
                    <a:pt x="36077" y="9440"/>
                  </a:cubicBezTo>
                  <a:cubicBezTo>
                    <a:pt x="36077" y="9019"/>
                    <a:pt x="36043" y="8649"/>
                    <a:pt x="35959" y="8312"/>
                  </a:cubicBezTo>
                  <a:cubicBezTo>
                    <a:pt x="35622" y="6764"/>
                    <a:pt x="34596" y="6058"/>
                    <a:pt x="33300" y="5705"/>
                  </a:cubicBezTo>
                  <a:cubicBezTo>
                    <a:pt x="30843" y="5032"/>
                    <a:pt x="27462" y="5687"/>
                    <a:pt x="26284" y="4476"/>
                  </a:cubicBezTo>
                  <a:cubicBezTo>
                    <a:pt x="24348" y="2524"/>
                    <a:pt x="19015" y="2239"/>
                    <a:pt x="19015" y="2239"/>
                  </a:cubicBezTo>
                  <a:cubicBezTo>
                    <a:pt x="19015" y="2239"/>
                    <a:pt x="16558" y="0"/>
                    <a:pt x="9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39;p63">
              <a:extLst>
                <a:ext uri="{FF2B5EF4-FFF2-40B4-BE49-F238E27FC236}">
                  <a16:creationId xmlns="" xmlns:a16="http://schemas.microsoft.com/office/drawing/2014/main" id="{44BF22B7-63BB-4ACB-8410-8D39846188D7}"/>
                </a:ext>
              </a:extLst>
            </p:cNvPr>
            <p:cNvSpPr/>
            <p:nvPr/>
          </p:nvSpPr>
          <p:spPr>
            <a:xfrm>
              <a:off x="501375" y="2680086"/>
              <a:ext cx="1231866" cy="446862"/>
            </a:xfrm>
            <a:custGeom>
              <a:avLst/>
              <a:gdLst/>
              <a:ahLst/>
              <a:cxnLst/>
              <a:rect l="l" t="t" r="r" b="b"/>
              <a:pathLst>
                <a:path w="42354" h="15364" extrusionOk="0">
                  <a:moveTo>
                    <a:pt x="34647" y="0"/>
                  </a:moveTo>
                  <a:cubicBezTo>
                    <a:pt x="34512" y="0"/>
                    <a:pt x="34394" y="18"/>
                    <a:pt x="34277" y="18"/>
                  </a:cubicBezTo>
                  <a:cubicBezTo>
                    <a:pt x="29581" y="236"/>
                    <a:pt x="28605" y="2071"/>
                    <a:pt x="28605" y="2071"/>
                  </a:cubicBezTo>
                  <a:lnTo>
                    <a:pt x="18258" y="2071"/>
                  </a:lnTo>
                  <a:cubicBezTo>
                    <a:pt x="13513" y="2071"/>
                    <a:pt x="12638" y="3518"/>
                    <a:pt x="12638" y="3518"/>
                  </a:cubicBezTo>
                  <a:cubicBezTo>
                    <a:pt x="12638" y="3518"/>
                    <a:pt x="10820" y="3285"/>
                    <a:pt x="8563" y="3285"/>
                  </a:cubicBezTo>
                  <a:cubicBezTo>
                    <a:pt x="4961" y="3285"/>
                    <a:pt x="238" y="3877"/>
                    <a:pt x="0" y="6950"/>
                  </a:cubicBezTo>
                  <a:lnTo>
                    <a:pt x="0" y="7135"/>
                  </a:lnTo>
                  <a:lnTo>
                    <a:pt x="0" y="7186"/>
                  </a:lnTo>
                  <a:cubicBezTo>
                    <a:pt x="0" y="12486"/>
                    <a:pt x="2288" y="12974"/>
                    <a:pt x="5772" y="12974"/>
                  </a:cubicBezTo>
                  <a:cubicBezTo>
                    <a:pt x="9239" y="12974"/>
                    <a:pt x="9086" y="14337"/>
                    <a:pt x="12250" y="14337"/>
                  </a:cubicBezTo>
                  <a:cubicBezTo>
                    <a:pt x="15413" y="14337"/>
                    <a:pt x="14926" y="15364"/>
                    <a:pt x="21336" y="15364"/>
                  </a:cubicBezTo>
                  <a:cubicBezTo>
                    <a:pt x="27259" y="15364"/>
                    <a:pt x="29397" y="13849"/>
                    <a:pt x="29397" y="13849"/>
                  </a:cubicBezTo>
                  <a:lnTo>
                    <a:pt x="36110" y="13849"/>
                  </a:lnTo>
                  <a:cubicBezTo>
                    <a:pt x="40149" y="13849"/>
                    <a:pt x="42354" y="12167"/>
                    <a:pt x="42354" y="8010"/>
                  </a:cubicBezTo>
                  <a:cubicBezTo>
                    <a:pt x="42354" y="3837"/>
                    <a:pt x="40772" y="0"/>
                    <a:pt x="35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636;p63">
            <a:extLst>
              <a:ext uri="{FF2B5EF4-FFF2-40B4-BE49-F238E27FC236}">
                <a16:creationId xmlns="" xmlns:a16="http://schemas.microsoft.com/office/drawing/2014/main" id="{DC8616B6-80B2-4DAC-B084-1C119825A515}"/>
              </a:ext>
            </a:extLst>
          </p:cNvPr>
          <p:cNvGrpSpPr/>
          <p:nvPr/>
        </p:nvGrpSpPr>
        <p:grpSpPr>
          <a:xfrm>
            <a:off x="7869951" y="3494898"/>
            <a:ext cx="1245524" cy="1522215"/>
            <a:chOff x="501375" y="2643875"/>
            <a:chExt cx="1990425" cy="1596519"/>
          </a:xfrm>
        </p:grpSpPr>
        <p:sp>
          <p:nvSpPr>
            <p:cNvPr id="22" name="Google Shape;1637;p63">
              <a:extLst>
                <a:ext uri="{FF2B5EF4-FFF2-40B4-BE49-F238E27FC236}">
                  <a16:creationId xmlns="" xmlns:a16="http://schemas.microsoft.com/office/drawing/2014/main" id="{9390AFD5-084A-41FA-8555-B92490693D4F}"/>
                </a:ext>
              </a:extLst>
            </p:cNvPr>
            <p:cNvSpPr/>
            <p:nvPr/>
          </p:nvSpPr>
          <p:spPr>
            <a:xfrm>
              <a:off x="1006926" y="3031459"/>
              <a:ext cx="925019" cy="1208935"/>
            </a:xfrm>
            <a:custGeom>
              <a:avLst/>
              <a:gdLst/>
              <a:ahLst/>
              <a:cxnLst/>
              <a:rect l="l" t="t" r="r" b="b"/>
              <a:pathLst>
                <a:path w="31804" h="35759" extrusionOk="0">
                  <a:moveTo>
                    <a:pt x="3483" y="1"/>
                  </a:moveTo>
                  <a:lnTo>
                    <a:pt x="1" y="1364"/>
                  </a:lnTo>
                  <a:cubicBezTo>
                    <a:pt x="203" y="2542"/>
                    <a:pt x="623" y="3451"/>
                    <a:pt x="1161" y="4174"/>
                  </a:cubicBezTo>
                  <a:cubicBezTo>
                    <a:pt x="1683" y="4898"/>
                    <a:pt x="2323" y="5437"/>
                    <a:pt x="2996" y="5857"/>
                  </a:cubicBezTo>
                  <a:cubicBezTo>
                    <a:pt x="3382" y="6092"/>
                    <a:pt x="3786" y="6312"/>
                    <a:pt x="4174" y="6496"/>
                  </a:cubicBezTo>
                  <a:cubicBezTo>
                    <a:pt x="4224" y="6513"/>
                    <a:pt x="4291" y="6547"/>
                    <a:pt x="4342" y="6563"/>
                  </a:cubicBezTo>
                  <a:cubicBezTo>
                    <a:pt x="6092" y="7371"/>
                    <a:pt x="7270" y="8246"/>
                    <a:pt x="7674" y="10265"/>
                  </a:cubicBezTo>
                  <a:cubicBezTo>
                    <a:pt x="7707" y="10451"/>
                    <a:pt x="7757" y="10635"/>
                    <a:pt x="7842" y="10821"/>
                  </a:cubicBezTo>
                  <a:cubicBezTo>
                    <a:pt x="8078" y="11308"/>
                    <a:pt x="8448" y="11797"/>
                    <a:pt x="8919" y="12268"/>
                  </a:cubicBezTo>
                  <a:cubicBezTo>
                    <a:pt x="9541" y="12890"/>
                    <a:pt x="10332" y="13462"/>
                    <a:pt x="11122" y="13985"/>
                  </a:cubicBezTo>
                  <a:cubicBezTo>
                    <a:pt x="11863" y="14489"/>
                    <a:pt x="12637" y="14927"/>
                    <a:pt x="13276" y="15297"/>
                  </a:cubicBezTo>
                  <a:cubicBezTo>
                    <a:pt x="15329" y="16509"/>
                    <a:pt x="18174" y="19302"/>
                    <a:pt x="19132" y="23154"/>
                  </a:cubicBezTo>
                  <a:cubicBezTo>
                    <a:pt x="19755" y="25678"/>
                    <a:pt x="20125" y="28876"/>
                    <a:pt x="20159" y="31215"/>
                  </a:cubicBezTo>
                  <a:cubicBezTo>
                    <a:pt x="20193" y="32443"/>
                    <a:pt x="20108" y="33436"/>
                    <a:pt x="19924" y="33957"/>
                  </a:cubicBezTo>
                  <a:cubicBezTo>
                    <a:pt x="19654" y="34698"/>
                    <a:pt x="19049" y="35321"/>
                    <a:pt x="18510" y="35758"/>
                  </a:cubicBezTo>
                  <a:lnTo>
                    <a:pt x="28420" y="35758"/>
                  </a:lnTo>
                  <a:cubicBezTo>
                    <a:pt x="27377" y="35287"/>
                    <a:pt x="26048" y="34327"/>
                    <a:pt x="25678" y="32528"/>
                  </a:cubicBezTo>
                  <a:cubicBezTo>
                    <a:pt x="25055" y="29398"/>
                    <a:pt x="23154" y="21876"/>
                    <a:pt x="24348" y="19789"/>
                  </a:cubicBezTo>
                  <a:cubicBezTo>
                    <a:pt x="25526" y="17703"/>
                    <a:pt x="26957" y="17787"/>
                    <a:pt x="27193" y="14977"/>
                  </a:cubicBezTo>
                  <a:cubicBezTo>
                    <a:pt x="27428" y="12183"/>
                    <a:pt x="26553" y="9374"/>
                    <a:pt x="27983" y="8582"/>
                  </a:cubicBezTo>
                  <a:cubicBezTo>
                    <a:pt x="28741" y="8145"/>
                    <a:pt x="29616" y="7741"/>
                    <a:pt x="30305" y="7102"/>
                  </a:cubicBezTo>
                  <a:cubicBezTo>
                    <a:pt x="30507" y="6917"/>
                    <a:pt x="30675" y="6732"/>
                    <a:pt x="30843" y="6513"/>
                  </a:cubicBezTo>
                  <a:cubicBezTo>
                    <a:pt x="31180" y="6042"/>
                    <a:pt x="31433" y="5470"/>
                    <a:pt x="31534" y="4730"/>
                  </a:cubicBezTo>
                  <a:cubicBezTo>
                    <a:pt x="31803" y="2794"/>
                    <a:pt x="31617" y="1533"/>
                    <a:pt x="31550" y="1163"/>
                  </a:cubicBezTo>
                  <a:cubicBezTo>
                    <a:pt x="31550" y="1078"/>
                    <a:pt x="31534" y="1044"/>
                    <a:pt x="31534" y="1044"/>
                  </a:cubicBezTo>
                  <a:lnTo>
                    <a:pt x="29952" y="1044"/>
                  </a:lnTo>
                  <a:cubicBezTo>
                    <a:pt x="29952" y="1044"/>
                    <a:pt x="30473" y="2677"/>
                    <a:pt x="30020" y="4124"/>
                  </a:cubicBezTo>
                  <a:cubicBezTo>
                    <a:pt x="29919" y="4427"/>
                    <a:pt x="29784" y="4712"/>
                    <a:pt x="29582" y="4982"/>
                  </a:cubicBezTo>
                  <a:cubicBezTo>
                    <a:pt x="29497" y="5083"/>
                    <a:pt x="29414" y="5201"/>
                    <a:pt x="29329" y="5284"/>
                  </a:cubicBezTo>
                  <a:lnTo>
                    <a:pt x="29044" y="5571"/>
                  </a:lnTo>
                  <a:cubicBezTo>
                    <a:pt x="28925" y="5688"/>
                    <a:pt x="28791" y="5807"/>
                    <a:pt x="28673" y="5924"/>
                  </a:cubicBezTo>
                  <a:cubicBezTo>
                    <a:pt x="28303" y="6260"/>
                    <a:pt x="27949" y="6563"/>
                    <a:pt x="27646" y="6816"/>
                  </a:cubicBezTo>
                  <a:cubicBezTo>
                    <a:pt x="26940" y="7388"/>
                    <a:pt x="26468" y="7691"/>
                    <a:pt x="26468" y="7691"/>
                  </a:cubicBezTo>
                  <a:cubicBezTo>
                    <a:pt x="26468" y="7691"/>
                    <a:pt x="26350" y="7812"/>
                    <a:pt x="26184" y="7812"/>
                  </a:cubicBezTo>
                  <a:cubicBezTo>
                    <a:pt x="25944" y="7812"/>
                    <a:pt x="25604" y="7560"/>
                    <a:pt x="25375" y="6328"/>
                  </a:cubicBezTo>
                  <a:cubicBezTo>
                    <a:pt x="24972" y="4241"/>
                    <a:pt x="26318" y="2256"/>
                    <a:pt x="26318" y="2256"/>
                  </a:cubicBezTo>
                  <a:lnTo>
                    <a:pt x="24972" y="1448"/>
                  </a:lnTo>
                  <a:cubicBezTo>
                    <a:pt x="24972" y="1448"/>
                    <a:pt x="23861" y="3215"/>
                    <a:pt x="24029" y="5284"/>
                  </a:cubicBezTo>
                  <a:cubicBezTo>
                    <a:pt x="24180" y="7371"/>
                    <a:pt x="25443" y="8970"/>
                    <a:pt x="25443" y="8970"/>
                  </a:cubicBezTo>
                  <a:cubicBezTo>
                    <a:pt x="25443" y="8970"/>
                    <a:pt x="25914" y="10467"/>
                    <a:pt x="26048" y="12150"/>
                  </a:cubicBezTo>
                  <a:cubicBezTo>
                    <a:pt x="26149" y="13278"/>
                    <a:pt x="26098" y="14489"/>
                    <a:pt x="25678" y="15380"/>
                  </a:cubicBezTo>
                  <a:cubicBezTo>
                    <a:pt x="24651" y="17619"/>
                    <a:pt x="22279" y="18510"/>
                    <a:pt x="22279" y="18510"/>
                  </a:cubicBezTo>
                  <a:lnTo>
                    <a:pt x="22228" y="18409"/>
                  </a:lnTo>
                  <a:cubicBezTo>
                    <a:pt x="21943" y="17871"/>
                    <a:pt x="20444" y="15179"/>
                    <a:pt x="18813" y="14102"/>
                  </a:cubicBezTo>
                  <a:cubicBezTo>
                    <a:pt x="16996" y="12908"/>
                    <a:pt x="12805" y="10821"/>
                    <a:pt x="12401" y="10417"/>
                  </a:cubicBezTo>
                  <a:cubicBezTo>
                    <a:pt x="12251" y="10265"/>
                    <a:pt x="12318" y="10063"/>
                    <a:pt x="12469" y="9727"/>
                  </a:cubicBezTo>
                  <a:cubicBezTo>
                    <a:pt x="12587" y="9475"/>
                    <a:pt x="12755" y="9155"/>
                    <a:pt x="12940" y="8735"/>
                  </a:cubicBezTo>
                  <a:cubicBezTo>
                    <a:pt x="13159" y="8230"/>
                    <a:pt x="13411" y="7573"/>
                    <a:pt x="13597" y="6732"/>
                  </a:cubicBezTo>
                  <a:cubicBezTo>
                    <a:pt x="13597" y="6698"/>
                    <a:pt x="13613" y="6664"/>
                    <a:pt x="13613" y="6631"/>
                  </a:cubicBezTo>
                  <a:cubicBezTo>
                    <a:pt x="13714" y="6159"/>
                    <a:pt x="13781" y="5655"/>
                    <a:pt x="13848" y="5100"/>
                  </a:cubicBezTo>
                  <a:cubicBezTo>
                    <a:pt x="13866" y="4831"/>
                    <a:pt x="13900" y="4544"/>
                    <a:pt x="13916" y="4275"/>
                  </a:cubicBezTo>
                  <a:cubicBezTo>
                    <a:pt x="13949" y="3821"/>
                    <a:pt x="13967" y="3366"/>
                    <a:pt x="13983" y="2929"/>
                  </a:cubicBezTo>
                  <a:cubicBezTo>
                    <a:pt x="14001" y="2491"/>
                    <a:pt x="14001" y="2071"/>
                    <a:pt x="14017" y="1701"/>
                  </a:cubicBezTo>
                  <a:cubicBezTo>
                    <a:pt x="14017" y="708"/>
                    <a:pt x="13983" y="1"/>
                    <a:pt x="13983" y="1"/>
                  </a:cubicBezTo>
                  <a:lnTo>
                    <a:pt x="12722" y="1"/>
                  </a:lnTo>
                  <a:cubicBezTo>
                    <a:pt x="12722" y="1"/>
                    <a:pt x="12805" y="741"/>
                    <a:pt x="12805" y="1751"/>
                  </a:cubicBezTo>
                  <a:cubicBezTo>
                    <a:pt x="12823" y="1986"/>
                    <a:pt x="12805" y="2239"/>
                    <a:pt x="12805" y="2509"/>
                  </a:cubicBezTo>
                  <a:cubicBezTo>
                    <a:pt x="12805" y="2861"/>
                    <a:pt x="12789" y="3215"/>
                    <a:pt x="12755" y="3568"/>
                  </a:cubicBezTo>
                  <a:cubicBezTo>
                    <a:pt x="12722" y="3956"/>
                    <a:pt x="12671" y="4342"/>
                    <a:pt x="12587" y="4712"/>
                  </a:cubicBezTo>
                  <a:cubicBezTo>
                    <a:pt x="12570" y="4881"/>
                    <a:pt x="12536" y="5049"/>
                    <a:pt x="12486" y="5217"/>
                  </a:cubicBezTo>
                  <a:cubicBezTo>
                    <a:pt x="12385" y="5587"/>
                    <a:pt x="12267" y="5957"/>
                    <a:pt x="12132" y="6312"/>
                  </a:cubicBezTo>
                  <a:cubicBezTo>
                    <a:pt x="12015" y="6631"/>
                    <a:pt x="11880" y="6933"/>
                    <a:pt x="11728" y="7220"/>
                  </a:cubicBezTo>
                  <a:cubicBezTo>
                    <a:pt x="11174" y="8364"/>
                    <a:pt x="10584" y="9138"/>
                    <a:pt x="10584" y="9138"/>
                  </a:cubicBezTo>
                  <a:lnTo>
                    <a:pt x="10584" y="8919"/>
                  </a:lnTo>
                  <a:cubicBezTo>
                    <a:pt x="10534" y="8331"/>
                    <a:pt x="10247" y="6547"/>
                    <a:pt x="8699" y="5688"/>
                  </a:cubicBezTo>
                  <a:cubicBezTo>
                    <a:pt x="6799" y="4645"/>
                    <a:pt x="5132" y="4813"/>
                    <a:pt x="4342" y="3602"/>
                  </a:cubicBezTo>
                  <a:cubicBezTo>
                    <a:pt x="3550" y="2408"/>
                    <a:pt x="3483" y="1"/>
                    <a:pt x="3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638;p63">
              <a:extLst>
                <a:ext uri="{FF2B5EF4-FFF2-40B4-BE49-F238E27FC236}">
                  <a16:creationId xmlns="" xmlns:a16="http://schemas.microsoft.com/office/drawing/2014/main" id="{E6336673-D2A7-4248-ABAD-67EF4706B960}"/>
                </a:ext>
              </a:extLst>
            </p:cNvPr>
            <p:cNvSpPr/>
            <p:nvPr/>
          </p:nvSpPr>
          <p:spPr>
            <a:xfrm>
              <a:off x="1442500" y="2643875"/>
              <a:ext cx="1049300" cy="519284"/>
            </a:xfrm>
            <a:custGeom>
              <a:avLst/>
              <a:gdLst/>
              <a:ahLst/>
              <a:cxnLst/>
              <a:rect l="l" t="t" r="r" b="b"/>
              <a:pathLst>
                <a:path w="36077" h="17854" extrusionOk="0">
                  <a:moveTo>
                    <a:pt x="9440" y="0"/>
                  </a:moveTo>
                  <a:cubicBezTo>
                    <a:pt x="3702" y="0"/>
                    <a:pt x="1347" y="2743"/>
                    <a:pt x="488" y="5739"/>
                  </a:cubicBezTo>
                  <a:cubicBezTo>
                    <a:pt x="34" y="7336"/>
                    <a:pt x="0" y="8986"/>
                    <a:pt x="118" y="10349"/>
                  </a:cubicBezTo>
                  <a:cubicBezTo>
                    <a:pt x="236" y="12065"/>
                    <a:pt x="589" y="13293"/>
                    <a:pt x="589" y="13293"/>
                  </a:cubicBezTo>
                  <a:cubicBezTo>
                    <a:pt x="589" y="13293"/>
                    <a:pt x="993" y="15936"/>
                    <a:pt x="3988" y="15936"/>
                  </a:cubicBezTo>
                  <a:lnTo>
                    <a:pt x="9440" y="15936"/>
                  </a:lnTo>
                  <a:cubicBezTo>
                    <a:pt x="9440" y="15936"/>
                    <a:pt x="10550" y="17854"/>
                    <a:pt x="12452" y="17854"/>
                  </a:cubicBezTo>
                  <a:lnTo>
                    <a:pt x="21068" y="17854"/>
                  </a:lnTo>
                  <a:cubicBezTo>
                    <a:pt x="25813" y="17854"/>
                    <a:pt x="26199" y="15128"/>
                    <a:pt x="28808" y="15128"/>
                  </a:cubicBezTo>
                  <a:cubicBezTo>
                    <a:pt x="29058" y="15128"/>
                    <a:pt x="29328" y="15131"/>
                    <a:pt x="29610" y="15131"/>
                  </a:cubicBezTo>
                  <a:cubicBezTo>
                    <a:pt x="32268" y="15131"/>
                    <a:pt x="36077" y="14870"/>
                    <a:pt x="36077" y="9440"/>
                  </a:cubicBezTo>
                  <a:cubicBezTo>
                    <a:pt x="36077" y="9019"/>
                    <a:pt x="36043" y="8649"/>
                    <a:pt x="35959" y="8312"/>
                  </a:cubicBezTo>
                  <a:cubicBezTo>
                    <a:pt x="35622" y="6764"/>
                    <a:pt x="34596" y="6058"/>
                    <a:pt x="33300" y="5705"/>
                  </a:cubicBezTo>
                  <a:cubicBezTo>
                    <a:pt x="30843" y="5032"/>
                    <a:pt x="27462" y="5687"/>
                    <a:pt x="26284" y="4476"/>
                  </a:cubicBezTo>
                  <a:cubicBezTo>
                    <a:pt x="24348" y="2524"/>
                    <a:pt x="19015" y="2239"/>
                    <a:pt x="19015" y="2239"/>
                  </a:cubicBezTo>
                  <a:cubicBezTo>
                    <a:pt x="19015" y="2239"/>
                    <a:pt x="16558" y="0"/>
                    <a:pt x="9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39;p63">
              <a:extLst>
                <a:ext uri="{FF2B5EF4-FFF2-40B4-BE49-F238E27FC236}">
                  <a16:creationId xmlns="" xmlns:a16="http://schemas.microsoft.com/office/drawing/2014/main" id="{B66A225B-ABC5-446F-95D4-04B94BD20A56}"/>
                </a:ext>
              </a:extLst>
            </p:cNvPr>
            <p:cNvSpPr/>
            <p:nvPr/>
          </p:nvSpPr>
          <p:spPr>
            <a:xfrm>
              <a:off x="501375" y="2680086"/>
              <a:ext cx="1231866" cy="446862"/>
            </a:xfrm>
            <a:custGeom>
              <a:avLst/>
              <a:gdLst/>
              <a:ahLst/>
              <a:cxnLst/>
              <a:rect l="l" t="t" r="r" b="b"/>
              <a:pathLst>
                <a:path w="42354" h="15364" extrusionOk="0">
                  <a:moveTo>
                    <a:pt x="34647" y="0"/>
                  </a:moveTo>
                  <a:cubicBezTo>
                    <a:pt x="34512" y="0"/>
                    <a:pt x="34394" y="18"/>
                    <a:pt x="34277" y="18"/>
                  </a:cubicBezTo>
                  <a:cubicBezTo>
                    <a:pt x="29581" y="236"/>
                    <a:pt x="28605" y="2071"/>
                    <a:pt x="28605" y="2071"/>
                  </a:cubicBezTo>
                  <a:lnTo>
                    <a:pt x="18258" y="2071"/>
                  </a:lnTo>
                  <a:cubicBezTo>
                    <a:pt x="13513" y="2071"/>
                    <a:pt x="12638" y="3518"/>
                    <a:pt x="12638" y="3518"/>
                  </a:cubicBezTo>
                  <a:cubicBezTo>
                    <a:pt x="12638" y="3518"/>
                    <a:pt x="10820" y="3285"/>
                    <a:pt x="8563" y="3285"/>
                  </a:cubicBezTo>
                  <a:cubicBezTo>
                    <a:pt x="4961" y="3285"/>
                    <a:pt x="238" y="3877"/>
                    <a:pt x="0" y="6950"/>
                  </a:cubicBezTo>
                  <a:lnTo>
                    <a:pt x="0" y="7135"/>
                  </a:lnTo>
                  <a:lnTo>
                    <a:pt x="0" y="7186"/>
                  </a:lnTo>
                  <a:cubicBezTo>
                    <a:pt x="0" y="12486"/>
                    <a:pt x="2288" y="12974"/>
                    <a:pt x="5772" y="12974"/>
                  </a:cubicBezTo>
                  <a:cubicBezTo>
                    <a:pt x="9239" y="12974"/>
                    <a:pt x="9086" y="14337"/>
                    <a:pt x="12250" y="14337"/>
                  </a:cubicBezTo>
                  <a:cubicBezTo>
                    <a:pt x="15413" y="14337"/>
                    <a:pt x="14926" y="15364"/>
                    <a:pt x="21336" y="15364"/>
                  </a:cubicBezTo>
                  <a:cubicBezTo>
                    <a:pt x="27259" y="15364"/>
                    <a:pt x="29397" y="13849"/>
                    <a:pt x="29397" y="13849"/>
                  </a:cubicBezTo>
                  <a:lnTo>
                    <a:pt x="36110" y="13849"/>
                  </a:lnTo>
                  <a:cubicBezTo>
                    <a:pt x="40149" y="13849"/>
                    <a:pt x="42354" y="12167"/>
                    <a:pt x="42354" y="8010"/>
                  </a:cubicBezTo>
                  <a:cubicBezTo>
                    <a:pt x="42354" y="3837"/>
                    <a:pt x="40772" y="0"/>
                    <a:pt x="35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 name="Tieng-Tac-Ke-keu-www_nhacchuongvui_com">
            <a:hlinkClick r:id="" action="ppaction://media"/>
            <a:extLst>
              <a:ext uri="{FF2B5EF4-FFF2-40B4-BE49-F238E27FC236}">
                <a16:creationId xmlns="" xmlns:a16="http://schemas.microsoft.com/office/drawing/2014/main" id="{48DD3D8B-A9E3-4BB2-BA48-37A03208564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828925" y="1070474"/>
            <a:ext cx="304800" cy="304800"/>
          </a:xfrm>
          <a:prstGeom prst="rect">
            <a:avLst/>
          </a:prstGeom>
        </p:spPr>
      </p:pic>
      <p:pic>
        <p:nvPicPr>
          <p:cNvPr id="26" name="tieng-con-ech-keu-2193">
            <a:hlinkClick r:id="" action="ppaction://media"/>
            <a:extLst>
              <a:ext uri="{FF2B5EF4-FFF2-40B4-BE49-F238E27FC236}">
                <a16:creationId xmlns="" xmlns:a16="http://schemas.microsoft.com/office/drawing/2014/main" id="{9E59DBFE-70E7-4389-8F85-607380886FDC}"/>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343930" y="2157005"/>
            <a:ext cx="304800" cy="304800"/>
          </a:xfrm>
          <a:prstGeom prst="rect">
            <a:avLst/>
          </a:prstGeom>
        </p:spPr>
      </p:pic>
      <p:pic>
        <p:nvPicPr>
          <p:cNvPr id="27" name="Tieng-chim-hot-buoi-sang-www_tiengdong_com">
            <a:hlinkClick r:id="" action="ppaction://media"/>
            <a:extLst>
              <a:ext uri="{FF2B5EF4-FFF2-40B4-BE49-F238E27FC236}">
                <a16:creationId xmlns="" xmlns:a16="http://schemas.microsoft.com/office/drawing/2014/main" id="{11D821B4-C1AB-41CE-BF95-203901F7C54B}"/>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4482204" y="1133271"/>
            <a:ext cx="304800" cy="304800"/>
          </a:xfrm>
          <a:prstGeom prst="rect">
            <a:avLst/>
          </a:prstGeom>
        </p:spPr>
      </p:pic>
    </p:spTree>
    <p:extLst>
      <p:ext uri="{BB962C8B-B14F-4D97-AF65-F5344CB8AC3E}">
        <p14:creationId xmlns:p14="http://schemas.microsoft.com/office/powerpoint/2010/main" val="1666900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312"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603" fill="hold"/>
                                        <p:tgtEl>
                                          <p:spTgt spid="2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7083"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5"/>
                </p:tgtEl>
              </p:cMediaNode>
            </p:audio>
            <p:audio>
              <p:cMediaNode vol="80000">
                <p:cTn id="16" fill="hold" display="0">
                  <p:stCondLst>
                    <p:cond delay="indefinite"/>
                  </p:stCondLst>
                  <p:endCondLst>
                    <p:cond evt="onStopAudio" delay="0">
                      <p:tgtEl>
                        <p:sldTgt/>
                      </p:tgtEl>
                    </p:cond>
                  </p:endCondLst>
                </p:cTn>
                <p:tgtEl>
                  <p:spTgt spid="26"/>
                </p:tgtEl>
              </p:cMediaNode>
            </p:audio>
            <p:audio>
              <p:cMediaNode vol="80000">
                <p:cTn id="17" fill="hold" display="0">
                  <p:stCondLst>
                    <p:cond delay="indefinite"/>
                  </p:stCondLst>
                  <p:endCondLst>
                    <p:cond evt="onStopAudio" delay="0">
                      <p:tgtEl>
                        <p:sldTgt/>
                      </p:tgtEl>
                    </p:cond>
                  </p:endCondLst>
                </p:cTn>
                <p:tgtEl>
                  <p:spTgt spid="2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42"/>
          <p:cNvSpPr/>
          <p:nvPr/>
        </p:nvSpPr>
        <p:spPr>
          <a:xfrm rot="351432">
            <a:off x="1538985" y="3120893"/>
            <a:ext cx="1066777" cy="714369"/>
          </a:xfrm>
          <a:prstGeom prst="clou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2"/>
          <p:cNvSpPr/>
          <p:nvPr/>
        </p:nvSpPr>
        <p:spPr>
          <a:xfrm rot="351432">
            <a:off x="1339359" y="1095421"/>
            <a:ext cx="1066777" cy="714369"/>
          </a:xfrm>
          <a:prstGeom prst="cloud">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5" name="Google Shape;735;p42"/>
          <p:cNvSpPr/>
          <p:nvPr/>
        </p:nvSpPr>
        <p:spPr>
          <a:xfrm rot="351432">
            <a:off x="4914086" y="1113898"/>
            <a:ext cx="1066777" cy="714369"/>
          </a:xfrm>
          <a:prstGeom prst="cloud">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7" name="Google Shape;737;p42"/>
          <p:cNvSpPr txBox="1">
            <a:spLocks noGrp="1"/>
          </p:cNvSpPr>
          <p:nvPr>
            <p:ph type="title"/>
          </p:nvPr>
        </p:nvSpPr>
        <p:spPr>
          <a:xfrm>
            <a:off x="1297180" y="363303"/>
            <a:ext cx="5228916"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atin typeface="#9Slide05 Lobster" panose="02000506000000020003" pitchFamily="2" charset="0"/>
                <a:ea typeface="Open Sans Extrabold" panose="020B0906030804020204" pitchFamily="34" charset="0"/>
                <a:cs typeface="Open Sans Extrabold" panose="020B0906030804020204" pitchFamily="34" charset="0"/>
              </a:rPr>
              <a:t>MỤC TIÊU</a:t>
            </a:r>
            <a:endParaRPr sz="4400" dirty="0">
              <a:latin typeface="#9Slide05 Lobster" panose="02000506000000020003" pitchFamily="2" charset="0"/>
              <a:ea typeface="Open Sans Extrabold" panose="020B0906030804020204" pitchFamily="34" charset="0"/>
              <a:cs typeface="Open Sans Extrabold" panose="020B0906030804020204" pitchFamily="34" charset="0"/>
            </a:endParaRPr>
          </a:p>
        </p:txBody>
      </p:sp>
      <p:sp>
        <p:nvSpPr>
          <p:cNvPr id="738" name="Google Shape;738;p42"/>
          <p:cNvSpPr txBox="1">
            <a:spLocks noGrp="1"/>
          </p:cNvSpPr>
          <p:nvPr>
            <p:ph type="title" idx="2"/>
          </p:nvPr>
        </p:nvSpPr>
        <p:spPr>
          <a:xfrm>
            <a:off x="424436" y="1700003"/>
            <a:ext cx="3019953" cy="44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err="1">
                <a:latin typeface="Calibri" panose="020F0502020204030204" pitchFamily="34" charset="0"/>
                <a:cs typeface="Calibri" panose="020F0502020204030204" pitchFamily="34" charset="0"/>
              </a:rPr>
              <a:t>Biết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chim</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động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vật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đẻ</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trứng</a:t>
            </a:r>
            <a:endParaRPr sz="2800" b="1" dirty="0">
              <a:latin typeface="Calibri" panose="020F0502020204030204" pitchFamily="34" charset="0"/>
              <a:cs typeface="Calibri" panose="020F0502020204030204" pitchFamily="34" charset="0"/>
            </a:endParaRPr>
          </a:p>
        </p:txBody>
      </p:sp>
      <p:sp>
        <p:nvSpPr>
          <p:cNvPr id="740" name="Google Shape;740;p42"/>
          <p:cNvSpPr txBox="1">
            <a:spLocks noGrp="1"/>
          </p:cNvSpPr>
          <p:nvPr>
            <p:ph type="title" idx="3"/>
          </p:nvPr>
        </p:nvSpPr>
        <p:spPr>
          <a:xfrm>
            <a:off x="3884508" y="1745181"/>
            <a:ext cx="3175077" cy="44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Calibri" panose="020F0502020204030204" pitchFamily="34" charset="0"/>
                <a:cs typeface="Calibri" panose="020F0502020204030204" pitchFamily="34" charset="0"/>
              </a:rPr>
              <a:t>Cách chăm sóc và nuôi con của chim </a:t>
            </a:r>
            <a:endParaRPr sz="2800" b="1" dirty="0">
              <a:latin typeface="Calibri" panose="020F0502020204030204" pitchFamily="34" charset="0"/>
              <a:cs typeface="Calibri" panose="020F0502020204030204" pitchFamily="34" charset="0"/>
            </a:endParaRPr>
          </a:p>
        </p:txBody>
      </p:sp>
      <p:sp>
        <p:nvSpPr>
          <p:cNvPr id="742" name="Google Shape;742;p42"/>
          <p:cNvSpPr txBox="1">
            <a:spLocks noGrp="1"/>
          </p:cNvSpPr>
          <p:nvPr>
            <p:ph type="title" idx="5"/>
          </p:nvPr>
        </p:nvSpPr>
        <p:spPr>
          <a:xfrm>
            <a:off x="2698720" y="3062959"/>
            <a:ext cx="3315809" cy="44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Calibri" panose="020F0502020204030204" pitchFamily="34" charset="0"/>
                <a:cs typeface="Calibri" panose="020F0502020204030204" pitchFamily="34" charset="0"/>
              </a:rPr>
              <a:t>Biết yêu quý và bảo vệ các loài chim </a:t>
            </a:r>
            <a:endParaRPr sz="2800" b="1" dirty="0">
              <a:latin typeface="Calibri" panose="020F0502020204030204" pitchFamily="34" charset="0"/>
              <a:cs typeface="Calibri" panose="020F0502020204030204" pitchFamily="34" charset="0"/>
            </a:endParaRPr>
          </a:p>
        </p:txBody>
      </p:sp>
      <p:sp>
        <p:nvSpPr>
          <p:cNvPr id="750" name="Google Shape;750;p42"/>
          <p:cNvSpPr txBox="1">
            <a:spLocks noGrp="1"/>
          </p:cNvSpPr>
          <p:nvPr>
            <p:ph type="title" idx="16"/>
          </p:nvPr>
        </p:nvSpPr>
        <p:spPr>
          <a:xfrm>
            <a:off x="720000" y="1128325"/>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01</a:t>
            </a:r>
            <a:endParaRPr dirty="0"/>
          </a:p>
        </p:txBody>
      </p:sp>
      <p:sp>
        <p:nvSpPr>
          <p:cNvPr id="751" name="Google Shape;751;p42"/>
          <p:cNvSpPr txBox="1">
            <a:spLocks noGrp="1"/>
          </p:cNvSpPr>
          <p:nvPr>
            <p:ph type="title" idx="17"/>
          </p:nvPr>
        </p:nvSpPr>
        <p:spPr>
          <a:xfrm>
            <a:off x="4268142" y="1167129"/>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02</a:t>
            </a:r>
            <a:endParaRPr dirty="0"/>
          </a:p>
        </p:txBody>
      </p:sp>
      <p:sp>
        <p:nvSpPr>
          <p:cNvPr id="753" name="Google Shape;753;p42"/>
          <p:cNvSpPr txBox="1">
            <a:spLocks noGrp="1"/>
          </p:cNvSpPr>
          <p:nvPr>
            <p:ph type="title" idx="19"/>
          </p:nvPr>
        </p:nvSpPr>
        <p:spPr>
          <a:xfrm>
            <a:off x="868109" y="3134933"/>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03</a:t>
            </a:r>
            <a:endParaRPr dirty="0"/>
          </a:p>
        </p:txBody>
      </p:sp>
      <p:grpSp>
        <p:nvGrpSpPr>
          <p:cNvPr id="27" name="Google Shape;619;p34">
            <a:extLst>
              <a:ext uri="{FF2B5EF4-FFF2-40B4-BE49-F238E27FC236}">
                <a16:creationId xmlns="" xmlns:a16="http://schemas.microsoft.com/office/drawing/2014/main" id="{8AA16C66-D2F3-4B82-94FE-BDBAB4D0FF8D}"/>
              </a:ext>
            </a:extLst>
          </p:cNvPr>
          <p:cNvGrpSpPr/>
          <p:nvPr/>
        </p:nvGrpSpPr>
        <p:grpSpPr>
          <a:xfrm>
            <a:off x="5361431" y="-21876"/>
            <a:ext cx="653098" cy="989954"/>
            <a:chOff x="2976202" y="-101378"/>
            <a:chExt cx="4841851" cy="5060812"/>
          </a:xfrm>
        </p:grpSpPr>
        <p:sp>
          <p:nvSpPr>
            <p:cNvPr id="28" name="Google Shape;620;p34">
              <a:extLst>
                <a:ext uri="{FF2B5EF4-FFF2-40B4-BE49-F238E27FC236}">
                  <a16:creationId xmlns="" xmlns:a16="http://schemas.microsoft.com/office/drawing/2014/main" id="{DFCD23B0-37E2-473E-8F30-9AE55E914AED}"/>
                </a:ext>
              </a:extLst>
            </p:cNvPr>
            <p:cNvSpPr/>
            <p:nvPr/>
          </p:nvSpPr>
          <p:spPr>
            <a:xfrm>
              <a:off x="4736005" y="4426495"/>
              <a:ext cx="879932" cy="260696"/>
            </a:xfrm>
            <a:custGeom>
              <a:avLst/>
              <a:gdLst/>
              <a:ahLst/>
              <a:cxnLst/>
              <a:rect l="l" t="t" r="r" b="b"/>
              <a:pathLst>
                <a:path w="14632" h="4335" extrusionOk="0">
                  <a:moveTo>
                    <a:pt x="5213" y="1"/>
                  </a:moveTo>
                  <a:cubicBezTo>
                    <a:pt x="2332" y="1"/>
                    <a:pt x="219" y="628"/>
                    <a:pt x="0" y="668"/>
                  </a:cubicBezTo>
                  <a:lnTo>
                    <a:pt x="428" y="590"/>
                  </a:lnTo>
                  <a:cubicBezTo>
                    <a:pt x="3607" y="3498"/>
                    <a:pt x="6705" y="4335"/>
                    <a:pt x="9192" y="4335"/>
                  </a:cubicBezTo>
                  <a:cubicBezTo>
                    <a:pt x="12429" y="4335"/>
                    <a:pt x="14632" y="2918"/>
                    <a:pt x="14632" y="2808"/>
                  </a:cubicBezTo>
                  <a:cubicBezTo>
                    <a:pt x="11449" y="579"/>
                    <a:pt x="7978" y="1"/>
                    <a:pt x="5213"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9" name="Google Shape;621;p34">
              <a:extLst>
                <a:ext uri="{FF2B5EF4-FFF2-40B4-BE49-F238E27FC236}">
                  <a16:creationId xmlns="" xmlns:a16="http://schemas.microsoft.com/office/drawing/2014/main" id="{AEC68249-9F06-4B8B-9965-24A49F8D2579}"/>
                </a:ext>
              </a:extLst>
            </p:cNvPr>
            <p:cNvSpPr/>
            <p:nvPr/>
          </p:nvSpPr>
          <p:spPr>
            <a:xfrm>
              <a:off x="4764090" y="4461976"/>
              <a:ext cx="847157" cy="223711"/>
            </a:xfrm>
            <a:custGeom>
              <a:avLst/>
              <a:gdLst/>
              <a:ahLst/>
              <a:cxnLst/>
              <a:rect l="l" t="t" r="r" b="b"/>
              <a:pathLst>
                <a:path w="14087" h="3720" extrusionOk="0">
                  <a:moveTo>
                    <a:pt x="0" y="0"/>
                  </a:moveTo>
                  <a:lnTo>
                    <a:pt x="0" y="0"/>
                  </a:lnTo>
                  <a:cubicBezTo>
                    <a:pt x="3155" y="2889"/>
                    <a:pt x="6229" y="3719"/>
                    <a:pt x="8701" y="3719"/>
                  </a:cubicBezTo>
                  <a:cubicBezTo>
                    <a:pt x="11655" y="3719"/>
                    <a:pt x="13748" y="2532"/>
                    <a:pt x="14087" y="2257"/>
                  </a:cubicBezTo>
                  <a:cubicBezTo>
                    <a:pt x="11674" y="1790"/>
                    <a:pt x="9223" y="1090"/>
                    <a:pt x="6810" y="623"/>
                  </a:cubicBezTo>
                  <a:cubicBezTo>
                    <a:pt x="4553" y="233"/>
                    <a:pt x="2257" y="39"/>
                    <a:pt x="0" y="0"/>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622;p34">
              <a:extLst>
                <a:ext uri="{FF2B5EF4-FFF2-40B4-BE49-F238E27FC236}">
                  <a16:creationId xmlns="" xmlns:a16="http://schemas.microsoft.com/office/drawing/2014/main" id="{0BD9890E-B7EE-4445-8DB6-1F95F6774089}"/>
                </a:ext>
              </a:extLst>
            </p:cNvPr>
            <p:cNvSpPr/>
            <p:nvPr/>
          </p:nvSpPr>
          <p:spPr>
            <a:xfrm>
              <a:off x="4860009" y="4494691"/>
              <a:ext cx="28144" cy="21168"/>
            </a:xfrm>
            <a:custGeom>
              <a:avLst/>
              <a:gdLst/>
              <a:ahLst/>
              <a:cxnLst/>
              <a:rect l="l" t="t" r="r" b="b"/>
              <a:pathLst>
                <a:path w="468" h="352" extrusionOk="0">
                  <a:moveTo>
                    <a:pt x="234" y="1"/>
                  </a:moveTo>
                  <a:cubicBezTo>
                    <a:pt x="1" y="1"/>
                    <a:pt x="1" y="351"/>
                    <a:pt x="234" y="351"/>
                  </a:cubicBezTo>
                  <a:cubicBezTo>
                    <a:pt x="468" y="351"/>
                    <a:pt x="468" y="1"/>
                    <a:pt x="234"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 name="Google Shape;623;p34">
              <a:extLst>
                <a:ext uri="{FF2B5EF4-FFF2-40B4-BE49-F238E27FC236}">
                  <a16:creationId xmlns="" xmlns:a16="http://schemas.microsoft.com/office/drawing/2014/main" id="{9BCD99F9-74E6-4611-B54E-EB176C57D26A}"/>
                </a:ext>
              </a:extLst>
            </p:cNvPr>
            <p:cNvSpPr/>
            <p:nvPr/>
          </p:nvSpPr>
          <p:spPr>
            <a:xfrm>
              <a:off x="4946607" y="4518084"/>
              <a:ext cx="21108" cy="21168"/>
            </a:xfrm>
            <a:custGeom>
              <a:avLst/>
              <a:gdLst/>
              <a:ahLst/>
              <a:cxnLst/>
              <a:rect l="l" t="t" r="r" b="b"/>
              <a:pathLst>
                <a:path w="351" h="352" extrusionOk="0">
                  <a:moveTo>
                    <a:pt x="78" y="1"/>
                  </a:moveTo>
                  <a:cubicBezTo>
                    <a:pt x="78" y="40"/>
                    <a:pt x="78" y="40"/>
                    <a:pt x="39" y="79"/>
                  </a:cubicBezTo>
                  <a:lnTo>
                    <a:pt x="39" y="157"/>
                  </a:lnTo>
                  <a:cubicBezTo>
                    <a:pt x="1" y="157"/>
                    <a:pt x="1" y="196"/>
                    <a:pt x="39" y="234"/>
                  </a:cubicBezTo>
                  <a:cubicBezTo>
                    <a:pt x="1" y="234"/>
                    <a:pt x="1" y="273"/>
                    <a:pt x="39" y="273"/>
                  </a:cubicBezTo>
                  <a:cubicBezTo>
                    <a:pt x="39" y="312"/>
                    <a:pt x="39" y="312"/>
                    <a:pt x="78" y="312"/>
                  </a:cubicBezTo>
                  <a:cubicBezTo>
                    <a:pt x="78" y="351"/>
                    <a:pt x="117" y="351"/>
                    <a:pt x="117" y="351"/>
                  </a:cubicBezTo>
                  <a:lnTo>
                    <a:pt x="273" y="351"/>
                  </a:lnTo>
                  <a:cubicBezTo>
                    <a:pt x="312" y="312"/>
                    <a:pt x="312" y="273"/>
                    <a:pt x="312" y="273"/>
                  </a:cubicBezTo>
                  <a:lnTo>
                    <a:pt x="351" y="196"/>
                  </a:lnTo>
                  <a:cubicBezTo>
                    <a:pt x="351" y="157"/>
                    <a:pt x="351" y="157"/>
                    <a:pt x="351" y="118"/>
                  </a:cubicBezTo>
                  <a:cubicBezTo>
                    <a:pt x="351" y="118"/>
                    <a:pt x="351" y="79"/>
                    <a:pt x="351" y="79"/>
                  </a:cubicBezTo>
                  <a:cubicBezTo>
                    <a:pt x="351" y="40"/>
                    <a:pt x="312" y="40"/>
                    <a:pt x="312"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624;p34">
              <a:extLst>
                <a:ext uri="{FF2B5EF4-FFF2-40B4-BE49-F238E27FC236}">
                  <a16:creationId xmlns="" xmlns:a16="http://schemas.microsoft.com/office/drawing/2014/main" id="{566753B2-FD05-48B7-BAFE-90164F8EC3CB}"/>
                </a:ext>
              </a:extLst>
            </p:cNvPr>
            <p:cNvSpPr/>
            <p:nvPr/>
          </p:nvSpPr>
          <p:spPr>
            <a:xfrm>
              <a:off x="4925559" y="4548514"/>
              <a:ext cx="21108" cy="21168"/>
            </a:xfrm>
            <a:custGeom>
              <a:avLst/>
              <a:gdLst/>
              <a:ahLst/>
              <a:cxnLst/>
              <a:rect l="l" t="t" r="r" b="b"/>
              <a:pathLst>
                <a:path w="351" h="352" extrusionOk="0">
                  <a:moveTo>
                    <a:pt x="156" y="1"/>
                  </a:moveTo>
                  <a:cubicBezTo>
                    <a:pt x="117" y="1"/>
                    <a:pt x="78" y="40"/>
                    <a:pt x="78" y="40"/>
                  </a:cubicBezTo>
                  <a:lnTo>
                    <a:pt x="39" y="79"/>
                  </a:lnTo>
                  <a:cubicBezTo>
                    <a:pt x="39" y="79"/>
                    <a:pt x="39" y="118"/>
                    <a:pt x="39" y="156"/>
                  </a:cubicBezTo>
                  <a:cubicBezTo>
                    <a:pt x="39" y="156"/>
                    <a:pt x="39" y="156"/>
                    <a:pt x="39" y="195"/>
                  </a:cubicBezTo>
                  <a:cubicBezTo>
                    <a:pt x="0" y="195"/>
                    <a:pt x="0" y="234"/>
                    <a:pt x="39" y="234"/>
                  </a:cubicBezTo>
                  <a:cubicBezTo>
                    <a:pt x="39" y="273"/>
                    <a:pt x="39" y="273"/>
                    <a:pt x="39" y="273"/>
                  </a:cubicBezTo>
                  <a:lnTo>
                    <a:pt x="39" y="312"/>
                  </a:lnTo>
                  <a:lnTo>
                    <a:pt x="78" y="351"/>
                  </a:lnTo>
                  <a:lnTo>
                    <a:pt x="234" y="351"/>
                  </a:lnTo>
                  <a:cubicBezTo>
                    <a:pt x="273" y="351"/>
                    <a:pt x="273" y="351"/>
                    <a:pt x="312" y="312"/>
                  </a:cubicBezTo>
                  <a:cubicBezTo>
                    <a:pt x="312" y="312"/>
                    <a:pt x="351" y="273"/>
                    <a:pt x="351" y="273"/>
                  </a:cubicBezTo>
                  <a:cubicBezTo>
                    <a:pt x="351" y="234"/>
                    <a:pt x="351" y="234"/>
                    <a:pt x="351" y="195"/>
                  </a:cubicBezTo>
                  <a:cubicBezTo>
                    <a:pt x="351" y="195"/>
                    <a:pt x="351" y="156"/>
                    <a:pt x="351" y="118"/>
                  </a:cubicBezTo>
                  <a:lnTo>
                    <a:pt x="351" y="79"/>
                  </a:lnTo>
                  <a:cubicBezTo>
                    <a:pt x="312" y="40"/>
                    <a:pt x="312" y="40"/>
                    <a:pt x="273" y="40"/>
                  </a:cubicBezTo>
                  <a:lnTo>
                    <a:pt x="273" y="1"/>
                  </a:ln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625;p34">
              <a:extLst>
                <a:ext uri="{FF2B5EF4-FFF2-40B4-BE49-F238E27FC236}">
                  <a16:creationId xmlns="" xmlns:a16="http://schemas.microsoft.com/office/drawing/2014/main" id="{A7FDC4A8-BEFB-450C-8536-B8739D164848}"/>
                </a:ext>
              </a:extLst>
            </p:cNvPr>
            <p:cNvSpPr/>
            <p:nvPr/>
          </p:nvSpPr>
          <p:spPr>
            <a:xfrm>
              <a:off x="4923213" y="4501727"/>
              <a:ext cx="23454" cy="21108"/>
            </a:xfrm>
            <a:custGeom>
              <a:avLst/>
              <a:gdLst/>
              <a:ahLst/>
              <a:cxnLst/>
              <a:rect l="l" t="t" r="r" b="b"/>
              <a:pathLst>
                <a:path w="390" h="351" extrusionOk="0">
                  <a:moveTo>
                    <a:pt x="195" y="1"/>
                  </a:moveTo>
                  <a:cubicBezTo>
                    <a:pt x="0" y="39"/>
                    <a:pt x="0" y="312"/>
                    <a:pt x="195" y="351"/>
                  </a:cubicBezTo>
                  <a:cubicBezTo>
                    <a:pt x="390" y="312"/>
                    <a:pt x="390" y="39"/>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626;p34">
              <a:extLst>
                <a:ext uri="{FF2B5EF4-FFF2-40B4-BE49-F238E27FC236}">
                  <a16:creationId xmlns="" xmlns:a16="http://schemas.microsoft.com/office/drawing/2014/main" id="{54544E92-7472-4E0A-9F0A-8D2145FAD810}"/>
                </a:ext>
              </a:extLst>
            </p:cNvPr>
            <p:cNvSpPr/>
            <p:nvPr/>
          </p:nvSpPr>
          <p:spPr>
            <a:xfrm>
              <a:off x="4934880" y="4485369"/>
              <a:ext cx="21168" cy="21108"/>
            </a:xfrm>
            <a:custGeom>
              <a:avLst/>
              <a:gdLst/>
              <a:ahLst/>
              <a:cxnLst/>
              <a:rect l="l" t="t" r="r" b="b"/>
              <a:pathLst>
                <a:path w="352" h="351" extrusionOk="0">
                  <a:moveTo>
                    <a:pt x="196" y="0"/>
                  </a:moveTo>
                  <a:cubicBezTo>
                    <a:pt x="1" y="39"/>
                    <a:pt x="1" y="311"/>
                    <a:pt x="196" y="350"/>
                  </a:cubicBezTo>
                  <a:cubicBezTo>
                    <a:pt x="351" y="311"/>
                    <a:pt x="351" y="39"/>
                    <a:pt x="196"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627;p34">
              <a:extLst>
                <a:ext uri="{FF2B5EF4-FFF2-40B4-BE49-F238E27FC236}">
                  <a16:creationId xmlns="" xmlns:a16="http://schemas.microsoft.com/office/drawing/2014/main" id="{3CBD6540-A727-47E5-B071-0E4767DF761A}"/>
                </a:ext>
              </a:extLst>
            </p:cNvPr>
            <p:cNvSpPr/>
            <p:nvPr/>
          </p:nvSpPr>
          <p:spPr>
            <a:xfrm>
              <a:off x="5019133" y="4522775"/>
              <a:ext cx="21168" cy="18823"/>
            </a:xfrm>
            <a:custGeom>
              <a:avLst/>
              <a:gdLst/>
              <a:ahLst/>
              <a:cxnLst/>
              <a:rect l="l" t="t" r="r" b="b"/>
              <a:pathLst>
                <a:path w="352" h="313" extrusionOk="0">
                  <a:moveTo>
                    <a:pt x="156" y="1"/>
                  </a:moveTo>
                  <a:cubicBezTo>
                    <a:pt x="1" y="1"/>
                    <a:pt x="1" y="273"/>
                    <a:pt x="156" y="312"/>
                  </a:cubicBezTo>
                  <a:cubicBezTo>
                    <a:pt x="351" y="273"/>
                    <a:pt x="351" y="1"/>
                    <a:pt x="156"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628;p34">
              <a:extLst>
                <a:ext uri="{FF2B5EF4-FFF2-40B4-BE49-F238E27FC236}">
                  <a16:creationId xmlns="" xmlns:a16="http://schemas.microsoft.com/office/drawing/2014/main" id="{7B30C649-D054-4224-8632-70E6A9E7AA4A}"/>
                </a:ext>
              </a:extLst>
            </p:cNvPr>
            <p:cNvSpPr/>
            <p:nvPr/>
          </p:nvSpPr>
          <p:spPr>
            <a:xfrm>
              <a:off x="4981727" y="4560241"/>
              <a:ext cx="23454" cy="21108"/>
            </a:xfrm>
            <a:custGeom>
              <a:avLst/>
              <a:gdLst/>
              <a:ahLst/>
              <a:cxnLst/>
              <a:rect l="l" t="t" r="r" b="b"/>
              <a:pathLst>
                <a:path w="390" h="351" extrusionOk="0">
                  <a:moveTo>
                    <a:pt x="78" y="0"/>
                  </a:moveTo>
                  <a:cubicBezTo>
                    <a:pt x="78" y="39"/>
                    <a:pt x="39" y="39"/>
                    <a:pt x="39" y="78"/>
                  </a:cubicBezTo>
                  <a:cubicBezTo>
                    <a:pt x="0" y="78"/>
                    <a:pt x="0" y="78"/>
                    <a:pt x="0" y="117"/>
                  </a:cubicBezTo>
                  <a:lnTo>
                    <a:pt x="0" y="156"/>
                  </a:lnTo>
                  <a:cubicBezTo>
                    <a:pt x="0" y="195"/>
                    <a:pt x="0" y="234"/>
                    <a:pt x="0" y="234"/>
                  </a:cubicBezTo>
                  <a:lnTo>
                    <a:pt x="39" y="273"/>
                  </a:lnTo>
                  <a:cubicBezTo>
                    <a:pt x="39" y="312"/>
                    <a:pt x="78" y="312"/>
                    <a:pt x="117" y="312"/>
                  </a:cubicBezTo>
                  <a:lnTo>
                    <a:pt x="117" y="351"/>
                  </a:lnTo>
                  <a:lnTo>
                    <a:pt x="312" y="351"/>
                  </a:lnTo>
                  <a:cubicBezTo>
                    <a:pt x="312" y="351"/>
                    <a:pt x="350" y="312"/>
                    <a:pt x="350" y="312"/>
                  </a:cubicBezTo>
                  <a:cubicBezTo>
                    <a:pt x="389" y="273"/>
                    <a:pt x="389" y="273"/>
                    <a:pt x="389" y="234"/>
                  </a:cubicBezTo>
                  <a:lnTo>
                    <a:pt x="389" y="195"/>
                  </a:lnTo>
                  <a:cubicBezTo>
                    <a:pt x="389" y="156"/>
                    <a:pt x="389" y="156"/>
                    <a:pt x="389" y="117"/>
                  </a:cubicBezTo>
                  <a:lnTo>
                    <a:pt x="350" y="78"/>
                  </a:lnTo>
                  <a:cubicBezTo>
                    <a:pt x="350" y="78"/>
                    <a:pt x="312" y="39"/>
                    <a:pt x="273" y="39"/>
                  </a:cubicBezTo>
                  <a:lnTo>
                    <a:pt x="195" y="0"/>
                  </a:ln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629;p34">
              <a:extLst>
                <a:ext uri="{FF2B5EF4-FFF2-40B4-BE49-F238E27FC236}">
                  <a16:creationId xmlns="" xmlns:a16="http://schemas.microsoft.com/office/drawing/2014/main" id="{CAE64211-5A7A-45AD-89B3-AA475595B289}"/>
                </a:ext>
              </a:extLst>
            </p:cNvPr>
            <p:cNvSpPr/>
            <p:nvPr/>
          </p:nvSpPr>
          <p:spPr>
            <a:xfrm>
              <a:off x="5033205" y="4595361"/>
              <a:ext cx="23454" cy="21108"/>
            </a:xfrm>
            <a:custGeom>
              <a:avLst/>
              <a:gdLst/>
              <a:ahLst/>
              <a:cxnLst/>
              <a:rect l="l" t="t" r="r" b="b"/>
              <a:pathLst>
                <a:path w="390" h="351" extrusionOk="0">
                  <a:moveTo>
                    <a:pt x="78" y="0"/>
                  </a:moveTo>
                  <a:cubicBezTo>
                    <a:pt x="39" y="0"/>
                    <a:pt x="39" y="39"/>
                    <a:pt x="39" y="39"/>
                  </a:cubicBezTo>
                  <a:cubicBezTo>
                    <a:pt x="0" y="78"/>
                    <a:pt x="0" y="78"/>
                    <a:pt x="0" y="117"/>
                  </a:cubicBezTo>
                  <a:lnTo>
                    <a:pt x="0" y="156"/>
                  </a:lnTo>
                  <a:cubicBezTo>
                    <a:pt x="0" y="156"/>
                    <a:pt x="0" y="195"/>
                    <a:pt x="0" y="234"/>
                  </a:cubicBezTo>
                  <a:lnTo>
                    <a:pt x="39" y="272"/>
                  </a:lnTo>
                  <a:cubicBezTo>
                    <a:pt x="39" y="272"/>
                    <a:pt x="78" y="311"/>
                    <a:pt x="117" y="311"/>
                  </a:cubicBezTo>
                  <a:lnTo>
                    <a:pt x="156" y="350"/>
                  </a:lnTo>
                  <a:lnTo>
                    <a:pt x="312" y="350"/>
                  </a:lnTo>
                  <a:lnTo>
                    <a:pt x="351" y="311"/>
                  </a:lnTo>
                  <a:cubicBezTo>
                    <a:pt x="351" y="272"/>
                    <a:pt x="351" y="272"/>
                    <a:pt x="389" y="234"/>
                  </a:cubicBezTo>
                  <a:lnTo>
                    <a:pt x="389" y="195"/>
                  </a:lnTo>
                  <a:cubicBezTo>
                    <a:pt x="389" y="156"/>
                    <a:pt x="389" y="117"/>
                    <a:pt x="389" y="117"/>
                  </a:cubicBezTo>
                  <a:lnTo>
                    <a:pt x="351" y="78"/>
                  </a:lnTo>
                  <a:cubicBezTo>
                    <a:pt x="312" y="39"/>
                    <a:pt x="312" y="39"/>
                    <a:pt x="273" y="39"/>
                  </a:cubicBezTo>
                  <a:lnTo>
                    <a:pt x="195" y="0"/>
                  </a:ln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630;p34">
              <a:extLst>
                <a:ext uri="{FF2B5EF4-FFF2-40B4-BE49-F238E27FC236}">
                  <a16:creationId xmlns="" xmlns:a16="http://schemas.microsoft.com/office/drawing/2014/main" id="{70AE17E4-4AA3-4291-96CB-F236B1051075}"/>
                </a:ext>
              </a:extLst>
            </p:cNvPr>
            <p:cNvSpPr/>
            <p:nvPr/>
          </p:nvSpPr>
          <p:spPr>
            <a:xfrm>
              <a:off x="5091719" y="4618754"/>
              <a:ext cx="28144" cy="18763"/>
            </a:xfrm>
            <a:custGeom>
              <a:avLst/>
              <a:gdLst/>
              <a:ahLst/>
              <a:cxnLst/>
              <a:rect l="l" t="t" r="r" b="b"/>
              <a:pathLst>
                <a:path w="468" h="312" extrusionOk="0">
                  <a:moveTo>
                    <a:pt x="234" y="0"/>
                  </a:moveTo>
                  <a:cubicBezTo>
                    <a:pt x="0" y="0"/>
                    <a:pt x="0" y="312"/>
                    <a:pt x="234" y="312"/>
                  </a:cubicBezTo>
                  <a:cubicBezTo>
                    <a:pt x="467" y="312"/>
                    <a:pt x="467" y="0"/>
                    <a:pt x="234"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631;p34">
              <a:extLst>
                <a:ext uri="{FF2B5EF4-FFF2-40B4-BE49-F238E27FC236}">
                  <a16:creationId xmlns="" xmlns:a16="http://schemas.microsoft.com/office/drawing/2014/main" id="{3022A0CB-FB14-4AF4-BF81-7BFEBA9D9F7D}"/>
                </a:ext>
              </a:extLst>
            </p:cNvPr>
            <p:cNvSpPr/>
            <p:nvPr/>
          </p:nvSpPr>
          <p:spPr>
            <a:xfrm>
              <a:off x="5126779" y="4585980"/>
              <a:ext cx="21168" cy="21108"/>
            </a:xfrm>
            <a:custGeom>
              <a:avLst/>
              <a:gdLst/>
              <a:ahLst/>
              <a:cxnLst/>
              <a:rect l="l" t="t" r="r" b="b"/>
              <a:pathLst>
                <a:path w="352" h="351" extrusionOk="0">
                  <a:moveTo>
                    <a:pt x="157" y="0"/>
                  </a:moveTo>
                  <a:cubicBezTo>
                    <a:pt x="1" y="39"/>
                    <a:pt x="1" y="312"/>
                    <a:pt x="157" y="351"/>
                  </a:cubicBezTo>
                  <a:cubicBezTo>
                    <a:pt x="351" y="312"/>
                    <a:pt x="351" y="39"/>
                    <a:pt x="157"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0" name="Google Shape;632;p34">
              <a:extLst>
                <a:ext uri="{FF2B5EF4-FFF2-40B4-BE49-F238E27FC236}">
                  <a16:creationId xmlns="" xmlns:a16="http://schemas.microsoft.com/office/drawing/2014/main" id="{702EADFE-12B6-4CC9-8FD6-26842D2292DC}"/>
                </a:ext>
              </a:extLst>
            </p:cNvPr>
            <p:cNvSpPr/>
            <p:nvPr/>
          </p:nvSpPr>
          <p:spPr>
            <a:xfrm>
              <a:off x="5096349" y="4563187"/>
              <a:ext cx="23514" cy="22852"/>
            </a:xfrm>
            <a:custGeom>
              <a:avLst/>
              <a:gdLst/>
              <a:ahLst/>
              <a:cxnLst/>
              <a:rect l="l" t="t" r="r" b="b"/>
              <a:pathLst>
                <a:path w="391" h="380" extrusionOk="0">
                  <a:moveTo>
                    <a:pt x="118" y="0"/>
                  </a:moveTo>
                  <a:cubicBezTo>
                    <a:pt x="108" y="0"/>
                    <a:pt x="98" y="10"/>
                    <a:pt x="79" y="29"/>
                  </a:cubicBezTo>
                  <a:cubicBezTo>
                    <a:pt x="79" y="29"/>
                    <a:pt x="40" y="29"/>
                    <a:pt x="40" y="68"/>
                  </a:cubicBezTo>
                  <a:cubicBezTo>
                    <a:pt x="40" y="68"/>
                    <a:pt x="1" y="68"/>
                    <a:pt x="1" y="107"/>
                  </a:cubicBezTo>
                  <a:lnTo>
                    <a:pt x="1" y="146"/>
                  </a:lnTo>
                  <a:cubicBezTo>
                    <a:pt x="1" y="185"/>
                    <a:pt x="1" y="224"/>
                    <a:pt x="1" y="224"/>
                  </a:cubicBezTo>
                  <a:lnTo>
                    <a:pt x="40" y="263"/>
                  </a:lnTo>
                  <a:cubicBezTo>
                    <a:pt x="79" y="302"/>
                    <a:pt x="79" y="302"/>
                    <a:pt x="118" y="302"/>
                  </a:cubicBezTo>
                  <a:lnTo>
                    <a:pt x="118" y="341"/>
                  </a:lnTo>
                  <a:lnTo>
                    <a:pt x="196" y="379"/>
                  </a:lnTo>
                  <a:lnTo>
                    <a:pt x="273" y="379"/>
                  </a:lnTo>
                  <a:cubicBezTo>
                    <a:pt x="312" y="379"/>
                    <a:pt x="351" y="341"/>
                    <a:pt x="351" y="302"/>
                  </a:cubicBezTo>
                  <a:cubicBezTo>
                    <a:pt x="390" y="302"/>
                    <a:pt x="390" y="263"/>
                    <a:pt x="390" y="263"/>
                  </a:cubicBezTo>
                  <a:lnTo>
                    <a:pt x="390" y="185"/>
                  </a:lnTo>
                  <a:cubicBezTo>
                    <a:pt x="390" y="185"/>
                    <a:pt x="390" y="146"/>
                    <a:pt x="390" y="107"/>
                  </a:cubicBezTo>
                  <a:lnTo>
                    <a:pt x="351" y="68"/>
                  </a:lnTo>
                  <a:cubicBezTo>
                    <a:pt x="351" y="68"/>
                    <a:pt x="312" y="29"/>
                    <a:pt x="312" y="29"/>
                  </a:cubicBezTo>
                  <a:lnTo>
                    <a:pt x="157" y="29"/>
                  </a:lnTo>
                  <a:cubicBezTo>
                    <a:pt x="137" y="10"/>
                    <a:pt x="127" y="0"/>
                    <a:pt x="118"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1" name="Google Shape;633;p34">
              <a:extLst>
                <a:ext uri="{FF2B5EF4-FFF2-40B4-BE49-F238E27FC236}">
                  <a16:creationId xmlns="" xmlns:a16="http://schemas.microsoft.com/office/drawing/2014/main" id="{5F3D13B3-887E-4E5E-9672-FAA67A4B4EB8}"/>
                </a:ext>
              </a:extLst>
            </p:cNvPr>
            <p:cNvSpPr/>
            <p:nvPr/>
          </p:nvSpPr>
          <p:spPr>
            <a:xfrm>
              <a:off x="5082337" y="4569622"/>
              <a:ext cx="23454" cy="21108"/>
            </a:xfrm>
            <a:custGeom>
              <a:avLst/>
              <a:gdLst/>
              <a:ahLst/>
              <a:cxnLst/>
              <a:rect l="l" t="t" r="r" b="b"/>
              <a:pathLst>
                <a:path w="390" h="351" extrusionOk="0">
                  <a:moveTo>
                    <a:pt x="195" y="0"/>
                  </a:moveTo>
                  <a:cubicBezTo>
                    <a:pt x="1" y="39"/>
                    <a:pt x="1" y="311"/>
                    <a:pt x="195" y="350"/>
                  </a:cubicBezTo>
                  <a:cubicBezTo>
                    <a:pt x="390" y="311"/>
                    <a:pt x="390" y="39"/>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2" name="Google Shape;634;p34">
              <a:extLst>
                <a:ext uri="{FF2B5EF4-FFF2-40B4-BE49-F238E27FC236}">
                  <a16:creationId xmlns="" xmlns:a16="http://schemas.microsoft.com/office/drawing/2014/main" id="{148C026A-AB84-49EC-BB8D-66E199675FF5}"/>
                </a:ext>
              </a:extLst>
            </p:cNvPr>
            <p:cNvSpPr/>
            <p:nvPr/>
          </p:nvSpPr>
          <p:spPr>
            <a:xfrm>
              <a:off x="5175971" y="4632766"/>
              <a:ext cx="23454" cy="21108"/>
            </a:xfrm>
            <a:custGeom>
              <a:avLst/>
              <a:gdLst/>
              <a:ahLst/>
              <a:cxnLst/>
              <a:rect l="l" t="t" r="r" b="b"/>
              <a:pathLst>
                <a:path w="390" h="351" extrusionOk="0">
                  <a:moveTo>
                    <a:pt x="195" y="1"/>
                  </a:moveTo>
                  <a:cubicBezTo>
                    <a:pt x="0" y="40"/>
                    <a:pt x="0" y="312"/>
                    <a:pt x="195" y="351"/>
                  </a:cubicBezTo>
                  <a:cubicBezTo>
                    <a:pt x="389" y="312"/>
                    <a:pt x="389" y="40"/>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3" name="Google Shape;635;p34">
              <a:extLst>
                <a:ext uri="{FF2B5EF4-FFF2-40B4-BE49-F238E27FC236}">
                  <a16:creationId xmlns="" xmlns:a16="http://schemas.microsoft.com/office/drawing/2014/main" id="{7A51692A-B463-4734-9213-4E337EA35CFF}"/>
                </a:ext>
              </a:extLst>
            </p:cNvPr>
            <p:cNvSpPr/>
            <p:nvPr/>
          </p:nvSpPr>
          <p:spPr>
            <a:xfrm>
              <a:off x="5232080" y="4630421"/>
              <a:ext cx="21168" cy="18823"/>
            </a:xfrm>
            <a:custGeom>
              <a:avLst/>
              <a:gdLst/>
              <a:ahLst/>
              <a:cxnLst/>
              <a:rect l="l" t="t" r="r" b="b"/>
              <a:pathLst>
                <a:path w="352" h="313" extrusionOk="0">
                  <a:moveTo>
                    <a:pt x="196" y="1"/>
                  </a:moveTo>
                  <a:cubicBezTo>
                    <a:pt x="1" y="1"/>
                    <a:pt x="1" y="273"/>
                    <a:pt x="196" y="312"/>
                  </a:cubicBezTo>
                  <a:cubicBezTo>
                    <a:pt x="351" y="273"/>
                    <a:pt x="351" y="1"/>
                    <a:pt x="196"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4" name="Google Shape;636;p34">
              <a:extLst>
                <a:ext uri="{FF2B5EF4-FFF2-40B4-BE49-F238E27FC236}">
                  <a16:creationId xmlns="" xmlns:a16="http://schemas.microsoft.com/office/drawing/2014/main" id="{00C06014-28EE-45CD-818E-8226C6E680A0}"/>
                </a:ext>
              </a:extLst>
            </p:cNvPr>
            <p:cNvSpPr/>
            <p:nvPr/>
          </p:nvSpPr>
          <p:spPr>
            <a:xfrm>
              <a:off x="5302320" y="4630421"/>
              <a:ext cx="21108" cy="21168"/>
            </a:xfrm>
            <a:custGeom>
              <a:avLst/>
              <a:gdLst/>
              <a:ahLst/>
              <a:cxnLst/>
              <a:rect l="l" t="t" r="r" b="b"/>
              <a:pathLst>
                <a:path w="351" h="352" extrusionOk="0">
                  <a:moveTo>
                    <a:pt x="78" y="1"/>
                  </a:moveTo>
                  <a:cubicBezTo>
                    <a:pt x="39" y="1"/>
                    <a:pt x="39" y="40"/>
                    <a:pt x="39" y="40"/>
                  </a:cubicBezTo>
                  <a:cubicBezTo>
                    <a:pt x="0" y="79"/>
                    <a:pt x="0" y="79"/>
                    <a:pt x="0" y="118"/>
                  </a:cubicBezTo>
                  <a:lnTo>
                    <a:pt x="0" y="156"/>
                  </a:lnTo>
                  <a:cubicBezTo>
                    <a:pt x="0" y="195"/>
                    <a:pt x="0" y="195"/>
                    <a:pt x="0" y="234"/>
                  </a:cubicBezTo>
                  <a:lnTo>
                    <a:pt x="39" y="273"/>
                  </a:lnTo>
                  <a:cubicBezTo>
                    <a:pt x="39" y="273"/>
                    <a:pt x="78" y="312"/>
                    <a:pt x="78" y="312"/>
                  </a:cubicBezTo>
                  <a:lnTo>
                    <a:pt x="156" y="351"/>
                  </a:lnTo>
                  <a:lnTo>
                    <a:pt x="234" y="351"/>
                  </a:lnTo>
                  <a:cubicBezTo>
                    <a:pt x="273" y="351"/>
                    <a:pt x="312" y="312"/>
                    <a:pt x="351" y="273"/>
                  </a:cubicBezTo>
                  <a:cubicBezTo>
                    <a:pt x="351" y="273"/>
                    <a:pt x="351" y="234"/>
                    <a:pt x="351" y="234"/>
                  </a:cubicBezTo>
                  <a:lnTo>
                    <a:pt x="351" y="195"/>
                  </a:lnTo>
                  <a:cubicBezTo>
                    <a:pt x="351" y="156"/>
                    <a:pt x="351" y="118"/>
                    <a:pt x="351" y="118"/>
                  </a:cubicBezTo>
                  <a:lnTo>
                    <a:pt x="351" y="79"/>
                  </a:lnTo>
                  <a:cubicBezTo>
                    <a:pt x="312" y="40"/>
                    <a:pt x="312" y="40"/>
                    <a:pt x="273" y="40"/>
                  </a:cubicBezTo>
                  <a:lnTo>
                    <a:pt x="195" y="1"/>
                  </a:ln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5" name="Google Shape;637;p34">
              <a:extLst>
                <a:ext uri="{FF2B5EF4-FFF2-40B4-BE49-F238E27FC236}">
                  <a16:creationId xmlns="" xmlns:a16="http://schemas.microsoft.com/office/drawing/2014/main" id="{214745DB-5824-4A0B-AD87-B314159939EE}"/>
                </a:ext>
              </a:extLst>
            </p:cNvPr>
            <p:cNvSpPr/>
            <p:nvPr/>
          </p:nvSpPr>
          <p:spPr>
            <a:xfrm>
              <a:off x="5276581" y="4660851"/>
              <a:ext cx="25799" cy="21108"/>
            </a:xfrm>
            <a:custGeom>
              <a:avLst/>
              <a:gdLst/>
              <a:ahLst/>
              <a:cxnLst/>
              <a:rect l="l" t="t" r="r" b="b"/>
              <a:pathLst>
                <a:path w="429" h="351" extrusionOk="0">
                  <a:moveTo>
                    <a:pt x="195" y="1"/>
                  </a:moveTo>
                  <a:cubicBezTo>
                    <a:pt x="0" y="1"/>
                    <a:pt x="0" y="351"/>
                    <a:pt x="195" y="351"/>
                  </a:cubicBezTo>
                  <a:cubicBezTo>
                    <a:pt x="428" y="351"/>
                    <a:pt x="428" y="1"/>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6" name="Google Shape;638;p34">
              <a:extLst>
                <a:ext uri="{FF2B5EF4-FFF2-40B4-BE49-F238E27FC236}">
                  <a16:creationId xmlns="" xmlns:a16="http://schemas.microsoft.com/office/drawing/2014/main" id="{2647DCAF-9887-4E78-A2E2-3FA8EFBBECE2}"/>
                </a:ext>
              </a:extLst>
            </p:cNvPr>
            <p:cNvSpPr/>
            <p:nvPr/>
          </p:nvSpPr>
          <p:spPr>
            <a:xfrm>
              <a:off x="5365525" y="4651529"/>
              <a:ext cx="28084" cy="21108"/>
            </a:xfrm>
            <a:custGeom>
              <a:avLst/>
              <a:gdLst/>
              <a:ahLst/>
              <a:cxnLst/>
              <a:rect l="l" t="t" r="r" b="b"/>
              <a:pathLst>
                <a:path w="467" h="351" extrusionOk="0">
                  <a:moveTo>
                    <a:pt x="234" y="0"/>
                  </a:moveTo>
                  <a:cubicBezTo>
                    <a:pt x="0" y="0"/>
                    <a:pt x="0" y="350"/>
                    <a:pt x="234" y="350"/>
                  </a:cubicBezTo>
                  <a:cubicBezTo>
                    <a:pt x="467" y="350"/>
                    <a:pt x="467" y="0"/>
                    <a:pt x="234"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7" name="Google Shape;639;p34">
              <a:extLst>
                <a:ext uri="{FF2B5EF4-FFF2-40B4-BE49-F238E27FC236}">
                  <a16:creationId xmlns="" xmlns:a16="http://schemas.microsoft.com/office/drawing/2014/main" id="{08603EA4-CA80-49A1-B1CB-BAD805FB7F9A}"/>
                </a:ext>
              </a:extLst>
            </p:cNvPr>
            <p:cNvSpPr/>
            <p:nvPr/>
          </p:nvSpPr>
          <p:spPr>
            <a:xfrm>
              <a:off x="5351453" y="4614064"/>
              <a:ext cx="23454" cy="21108"/>
            </a:xfrm>
            <a:custGeom>
              <a:avLst/>
              <a:gdLst/>
              <a:ahLst/>
              <a:cxnLst/>
              <a:rect l="l" t="t" r="r" b="b"/>
              <a:pathLst>
                <a:path w="390" h="351" extrusionOk="0">
                  <a:moveTo>
                    <a:pt x="78" y="0"/>
                  </a:moveTo>
                  <a:cubicBezTo>
                    <a:pt x="39" y="0"/>
                    <a:pt x="39" y="39"/>
                    <a:pt x="39" y="39"/>
                  </a:cubicBezTo>
                  <a:cubicBezTo>
                    <a:pt x="1" y="39"/>
                    <a:pt x="1" y="78"/>
                    <a:pt x="1" y="117"/>
                  </a:cubicBezTo>
                  <a:lnTo>
                    <a:pt x="1" y="156"/>
                  </a:lnTo>
                  <a:cubicBezTo>
                    <a:pt x="1" y="156"/>
                    <a:pt x="1" y="195"/>
                    <a:pt x="1" y="234"/>
                  </a:cubicBezTo>
                  <a:lnTo>
                    <a:pt x="39" y="273"/>
                  </a:lnTo>
                  <a:cubicBezTo>
                    <a:pt x="39" y="273"/>
                    <a:pt x="78" y="312"/>
                    <a:pt x="78" y="312"/>
                  </a:cubicBezTo>
                  <a:lnTo>
                    <a:pt x="78" y="351"/>
                  </a:lnTo>
                  <a:lnTo>
                    <a:pt x="312" y="351"/>
                  </a:lnTo>
                  <a:cubicBezTo>
                    <a:pt x="312" y="312"/>
                    <a:pt x="312" y="312"/>
                    <a:pt x="351" y="273"/>
                  </a:cubicBezTo>
                  <a:cubicBezTo>
                    <a:pt x="351" y="273"/>
                    <a:pt x="351" y="234"/>
                    <a:pt x="390" y="234"/>
                  </a:cubicBezTo>
                  <a:lnTo>
                    <a:pt x="390" y="195"/>
                  </a:lnTo>
                  <a:cubicBezTo>
                    <a:pt x="390" y="156"/>
                    <a:pt x="390" y="117"/>
                    <a:pt x="390" y="117"/>
                  </a:cubicBezTo>
                  <a:lnTo>
                    <a:pt x="351" y="78"/>
                  </a:lnTo>
                  <a:cubicBezTo>
                    <a:pt x="312" y="39"/>
                    <a:pt x="312" y="39"/>
                    <a:pt x="273" y="39"/>
                  </a:cubicBezTo>
                  <a:lnTo>
                    <a:pt x="195" y="0"/>
                  </a:ln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8" name="Google Shape;640;p34">
              <a:extLst>
                <a:ext uri="{FF2B5EF4-FFF2-40B4-BE49-F238E27FC236}">
                  <a16:creationId xmlns="" xmlns:a16="http://schemas.microsoft.com/office/drawing/2014/main" id="{F2DE8D98-C16B-4AC8-B7A5-CB1D60EC1B6A}"/>
                </a:ext>
              </a:extLst>
            </p:cNvPr>
            <p:cNvSpPr/>
            <p:nvPr/>
          </p:nvSpPr>
          <p:spPr>
            <a:xfrm>
              <a:off x="5412312" y="4628076"/>
              <a:ext cx="28144" cy="21168"/>
            </a:xfrm>
            <a:custGeom>
              <a:avLst/>
              <a:gdLst/>
              <a:ahLst/>
              <a:cxnLst/>
              <a:rect l="l" t="t" r="r" b="b"/>
              <a:pathLst>
                <a:path w="468" h="352" extrusionOk="0">
                  <a:moveTo>
                    <a:pt x="234" y="1"/>
                  </a:moveTo>
                  <a:cubicBezTo>
                    <a:pt x="0" y="1"/>
                    <a:pt x="0" y="351"/>
                    <a:pt x="234" y="351"/>
                  </a:cubicBezTo>
                  <a:cubicBezTo>
                    <a:pt x="467" y="351"/>
                    <a:pt x="467" y="1"/>
                    <a:pt x="234"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641;p34">
              <a:extLst>
                <a:ext uri="{FF2B5EF4-FFF2-40B4-BE49-F238E27FC236}">
                  <a16:creationId xmlns="" xmlns:a16="http://schemas.microsoft.com/office/drawing/2014/main" id="{CB02E8CF-A2EC-48EC-AF3C-7CE9672F94E3}"/>
                </a:ext>
              </a:extLst>
            </p:cNvPr>
            <p:cNvSpPr/>
            <p:nvPr/>
          </p:nvSpPr>
          <p:spPr>
            <a:xfrm>
              <a:off x="5454408" y="4618754"/>
              <a:ext cx="21108" cy="21108"/>
            </a:xfrm>
            <a:custGeom>
              <a:avLst/>
              <a:gdLst/>
              <a:ahLst/>
              <a:cxnLst/>
              <a:rect l="l" t="t" r="r" b="b"/>
              <a:pathLst>
                <a:path w="351" h="351" extrusionOk="0">
                  <a:moveTo>
                    <a:pt x="195" y="0"/>
                  </a:moveTo>
                  <a:cubicBezTo>
                    <a:pt x="1" y="39"/>
                    <a:pt x="1" y="312"/>
                    <a:pt x="195" y="350"/>
                  </a:cubicBezTo>
                  <a:cubicBezTo>
                    <a:pt x="351" y="312"/>
                    <a:pt x="351" y="39"/>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 name="Google Shape;642;p34">
              <a:extLst>
                <a:ext uri="{FF2B5EF4-FFF2-40B4-BE49-F238E27FC236}">
                  <a16:creationId xmlns="" xmlns:a16="http://schemas.microsoft.com/office/drawing/2014/main" id="{132E846B-0267-4E2E-B008-226AFACC64D3}"/>
                </a:ext>
              </a:extLst>
            </p:cNvPr>
            <p:cNvSpPr/>
            <p:nvPr/>
          </p:nvSpPr>
          <p:spPr>
            <a:xfrm>
              <a:off x="5515267" y="4607028"/>
              <a:ext cx="23454" cy="21108"/>
            </a:xfrm>
            <a:custGeom>
              <a:avLst/>
              <a:gdLst/>
              <a:ahLst/>
              <a:cxnLst/>
              <a:rect l="l" t="t" r="r" b="b"/>
              <a:pathLst>
                <a:path w="390" h="351" extrusionOk="0">
                  <a:moveTo>
                    <a:pt x="195" y="1"/>
                  </a:moveTo>
                  <a:cubicBezTo>
                    <a:pt x="1" y="40"/>
                    <a:pt x="1" y="312"/>
                    <a:pt x="195" y="351"/>
                  </a:cubicBezTo>
                  <a:cubicBezTo>
                    <a:pt x="390" y="312"/>
                    <a:pt x="390" y="40"/>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 name="Google Shape;643;p34">
              <a:extLst>
                <a:ext uri="{FF2B5EF4-FFF2-40B4-BE49-F238E27FC236}">
                  <a16:creationId xmlns="" xmlns:a16="http://schemas.microsoft.com/office/drawing/2014/main" id="{65C7A12D-607F-462D-8375-F3906919F6BE}"/>
                </a:ext>
              </a:extLst>
            </p:cNvPr>
            <p:cNvSpPr/>
            <p:nvPr/>
          </p:nvSpPr>
          <p:spPr>
            <a:xfrm>
              <a:off x="3097920" y="4024355"/>
              <a:ext cx="748892" cy="493789"/>
            </a:xfrm>
            <a:custGeom>
              <a:avLst/>
              <a:gdLst/>
              <a:ahLst/>
              <a:cxnLst/>
              <a:rect l="l" t="t" r="r" b="b"/>
              <a:pathLst>
                <a:path w="12453" h="8211" extrusionOk="0">
                  <a:moveTo>
                    <a:pt x="12452" y="0"/>
                  </a:moveTo>
                  <a:lnTo>
                    <a:pt x="12180" y="350"/>
                  </a:lnTo>
                  <a:cubicBezTo>
                    <a:pt x="12106" y="350"/>
                    <a:pt x="12033" y="349"/>
                    <a:pt x="11961" y="349"/>
                  </a:cubicBezTo>
                  <a:cubicBezTo>
                    <a:pt x="2223" y="349"/>
                    <a:pt x="1" y="8056"/>
                    <a:pt x="117" y="8211"/>
                  </a:cubicBezTo>
                  <a:cubicBezTo>
                    <a:pt x="8015" y="7238"/>
                    <a:pt x="12179" y="351"/>
                    <a:pt x="12452"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 name="Google Shape;644;p34">
              <a:extLst>
                <a:ext uri="{FF2B5EF4-FFF2-40B4-BE49-F238E27FC236}">
                  <a16:creationId xmlns="" xmlns:a16="http://schemas.microsoft.com/office/drawing/2014/main" id="{ED6BC0AE-F1B7-4348-BA60-E9B43E3DB1FE}"/>
                </a:ext>
              </a:extLst>
            </p:cNvPr>
            <p:cNvSpPr/>
            <p:nvPr/>
          </p:nvSpPr>
          <p:spPr>
            <a:xfrm>
              <a:off x="3104896" y="4045343"/>
              <a:ext cx="723153" cy="468170"/>
            </a:xfrm>
            <a:custGeom>
              <a:avLst/>
              <a:gdLst/>
              <a:ahLst/>
              <a:cxnLst/>
              <a:rect l="l" t="t" r="r" b="b"/>
              <a:pathLst>
                <a:path w="12025" h="7785" extrusionOk="0">
                  <a:moveTo>
                    <a:pt x="11870" y="1"/>
                  </a:moveTo>
                  <a:cubicBezTo>
                    <a:pt x="2580" y="1"/>
                    <a:pt x="117" y="6971"/>
                    <a:pt x="1" y="7784"/>
                  </a:cubicBezTo>
                  <a:cubicBezTo>
                    <a:pt x="2180" y="6461"/>
                    <a:pt x="4437" y="5410"/>
                    <a:pt x="6538" y="4087"/>
                  </a:cubicBezTo>
                  <a:cubicBezTo>
                    <a:pt x="8484" y="2881"/>
                    <a:pt x="10313" y="1519"/>
                    <a:pt x="12025" y="1"/>
                  </a:cubicBezTo>
                  <a:cubicBezTo>
                    <a:pt x="11973" y="1"/>
                    <a:pt x="11922" y="1"/>
                    <a:pt x="11870" y="1"/>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3" name="Google Shape;645;p34">
              <a:extLst>
                <a:ext uri="{FF2B5EF4-FFF2-40B4-BE49-F238E27FC236}">
                  <a16:creationId xmlns="" xmlns:a16="http://schemas.microsoft.com/office/drawing/2014/main" id="{705536BE-8C37-4969-9FC0-5B982392E201}"/>
                </a:ext>
              </a:extLst>
            </p:cNvPr>
            <p:cNvSpPr/>
            <p:nvPr/>
          </p:nvSpPr>
          <p:spPr>
            <a:xfrm>
              <a:off x="3706331" y="4078178"/>
              <a:ext cx="21108" cy="21108"/>
            </a:xfrm>
            <a:custGeom>
              <a:avLst/>
              <a:gdLst/>
              <a:ahLst/>
              <a:cxnLst/>
              <a:rect l="l" t="t" r="r" b="b"/>
              <a:pathLst>
                <a:path w="351" h="351" extrusionOk="0">
                  <a:moveTo>
                    <a:pt x="156" y="0"/>
                  </a:moveTo>
                  <a:cubicBezTo>
                    <a:pt x="0" y="39"/>
                    <a:pt x="0" y="311"/>
                    <a:pt x="156" y="350"/>
                  </a:cubicBezTo>
                  <a:cubicBezTo>
                    <a:pt x="351" y="311"/>
                    <a:pt x="351" y="39"/>
                    <a:pt x="156"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4" name="Google Shape;646;p34">
              <a:extLst>
                <a:ext uri="{FF2B5EF4-FFF2-40B4-BE49-F238E27FC236}">
                  <a16:creationId xmlns="" xmlns:a16="http://schemas.microsoft.com/office/drawing/2014/main" id="{7CC28CCC-461A-41E0-A63F-0A26A59551E7}"/>
                </a:ext>
              </a:extLst>
            </p:cNvPr>
            <p:cNvSpPr/>
            <p:nvPr/>
          </p:nvSpPr>
          <p:spPr>
            <a:xfrm>
              <a:off x="3629115" y="4115584"/>
              <a:ext cx="21108" cy="23454"/>
            </a:xfrm>
            <a:custGeom>
              <a:avLst/>
              <a:gdLst/>
              <a:ahLst/>
              <a:cxnLst/>
              <a:rect l="l" t="t" r="r" b="b"/>
              <a:pathLst>
                <a:path w="351" h="390" extrusionOk="0">
                  <a:moveTo>
                    <a:pt x="78" y="1"/>
                  </a:moveTo>
                  <a:cubicBezTo>
                    <a:pt x="39" y="1"/>
                    <a:pt x="0" y="40"/>
                    <a:pt x="0" y="79"/>
                  </a:cubicBezTo>
                  <a:lnTo>
                    <a:pt x="0" y="118"/>
                  </a:lnTo>
                  <a:cubicBezTo>
                    <a:pt x="0" y="118"/>
                    <a:pt x="0" y="156"/>
                    <a:pt x="0" y="195"/>
                  </a:cubicBezTo>
                  <a:lnTo>
                    <a:pt x="39" y="273"/>
                  </a:lnTo>
                  <a:cubicBezTo>
                    <a:pt x="39" y="273"/>
                    <a:pt x="39" y="312"/>
                    <a:pt x="78" y="312"/>
                  </a:cubicBezTo>
                  <a:cubicBezTo>
                    <a:pt x="78" y="351"/>
                    <a:pt x="78" y="351"/>
                    <a:pt x="117" y="351"/>
                  </a:cubicBezTo>
                  <a:cubicBezTo>
                    <a:pt x="117" y="390"/>
                    <a:pt x="156" y="390"/>
                    <a:pt x="195" y="390"/>
                  </a:cubicBezTo>
                  <a:lnTo>
                    <a:pt x="273" y="390"/>
                  </a:lnTo>
                  <a:cubicBezTo>
                    <a:pt x="311" y="390"/>
                    <a:pt x="311" y="351"/>
                    <a:pt x="350" y="312"/>
                  </a:cubicBezTo>
                  <a:lnTo>
                    <a:pt x="350" y="273"/>
                  </a:lnTo>
                  <a:cubicBezTo>
                    <a:pt x="350" y="273"/>
                    <a:pt x="350" y="234"/>
                    <a:pt x="350" y="195"/>
                  </a:cubicBezTo>
                  <a:lnTo>
                    <a:pt x="350" y="156"/>
                  </a:lnTo>
                  <a:lnTo>
                    <a:pt x="311" y="118"/>
                  </a:lnTo>
                  <a:cubicBezTo>
                    <a:pt x="311" y="79"/>
                    <a:pt x="311" y="79"/>
                    <a:pt x="273" y="40"/>
                  </a:cubicBezTo>
                  <a:cubicBezTo>
                    <a:pt x="273" y="40"/>
                    <a:pt x="234" y="1"/>
                    <a:pt x="234"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5" name="Google Shape;647;p34">
              <a:extLst>
                <a:ext uri="{FF2B5EF4-FFF2-40B4-BE49-F238E27FC236}">
                  <a16:creationId xmlns="" xmlns:a16="http://schemas.microsoft.com/office/drawing/2014/main" id="{1BE002EC-9593-47AA-AC0A-493183221F2E}"/>
                </a:ext>
              </a:extLst>
            </p:cNvPr>
            <p:cNvSpPr/>
            <p:nvPr/>
          </p:nvSpPr>
          <p:spPr>
            <a:xfrm>
              <a:off x="3619733" y="4080524"/>
              <a:ext cx="21108" cy="23454"/>
            </a:xfrm>
            <a:custGeom>
              <a:avLst/>
              <a:gdLst/>
              <a:ahLst/>
              <a:cxnLst/>
              <a:rect l="l" t="t" r="r" b="b"/>
              <a:pathLst>
                <a:path w="351" h="390" extrusionOk="0">
                  <a:moveTo>
                    <a:pt x="78" y="0"/>
                  </a:moveTo>
                  <a:lnTo>
                    <a:pt x="39" y="39"/>
                  </a:lnTo>
                  <a:lnTo>
                    <a:pt x="39" y="78"/>
                  </a:lnTo>
                  <a:cubicBezTo>
                    <a:pt x="39" y="78"/>
                    <a:pt x="39" y="39"/>
                    <a:pt x="78" y="39"/>
                  </a:cubicBezTo>
                  <a:cubicBezTo>
                    <a:pt x="78" y="0"/>
                    <a:pt x="117" y="0"/>
                    <a:pt x="117" y="0"/>
                  </a:cubicBezTo>
                  <a:close/>
                  <a:moveTo>
                    <a:pt x="39" y="78"/>
                  </a:moveTo>
                  <a:cubicBezTo>
                    <a:pt x="1" y="117"/>
                    <a:pt x="1" y="117"/>
                    <a:pt x="39" y="156"/>
                  </a:cubicBezTo>
                  <a:cubicBezTo>
                    <a:pt x="1" y="156"/>
                    <a:pt x="1" y="195"/>
                    <a:pt x="39" y="195"/>
                  </a:cubicBezTo>
                  <a:cubicBezTo>
                    <a:pt x="1" y="195"/>
                    <a:pt x="1" y="234"/>
                    <a:pt x="39" y="234"/>
                  </a:cubicBezTo>
                  <a:cubicBezTo>
                    <a:pt x="39" y="272"/>
                    <a:pt x="78" y="311"/>
                    <a:pt x="78" y="311"/>
                  </a:cubicBezTo>
                  <a:lnTo>
                    <a:pt x="234" y="311"/>
                  </a:lnTo>
                  <a:lnTo>
                    <a:pt x="273" y="350"/>
                  </a:lnTo>
                  <a:lnTo>
                    <a:pt x="312" y="350"/>
                  </a:lnTo>
                  <a:lnTo>
                    <a:pt x="312" y="272"/>
                  </a:lnTo>
                  <a:lnTo>
                    <a:pt x="312" y="234"/>
                  </a:lnTo>
                  <a:lnTo>
                    <a:pt x="312" y="195"/>
                  </a:lnTo>
                  <a:cubicBezTo>
                    <a:pt x="351" y="156"/>
                    <a:pt x="351" y="156"/>
                    <a:pt x="312" y="156"/>
                  </a:cubicBezTo>
                  <a:lnTo>
                    <a:pt x="312" y="117"/>
                  </a:lnTo>
                  <a:lnTo>
                    <a:pt x="273" y="78"/>
                  </a:lnTo>
                  <a:lnTo>
                    <a:pt x="117" y="78"/>
                  </a:lnTo>
                  <a:cubicBezTo>
                    <a:pt x="78" y="78"/>
                    <a:pt x="78" y="117"/>
                    <a:pt x="39" y="117"/>
                  </a:cubicBezTo>
                  <a:lnTo>
                    <a:pt x="39" y="78"/>
                  </a:lnTo>
                  <a:close/>
                  <a:moveTo>
                    <a:pt x="39" y="311"/>
                  </a:moveTo>
                  <a:lnTo>
                    <a:pt x="39" y="350"/>
                  </a:lnTo>
                  <a:cubicBezTo>
                    <a:pt x="78" y="350"/>
                    <a:pt x="117" y="389"/>
                    <a:pt x="117" y="389"/>
                  </a:cubicBezTo>
                  <a:lnTo>
                    <a:pt x="156" y="389"/>
                  </a:lnTo>
                  <a:cubicBezTo>
                    <a:pt x="195" y="389"/>
                    <a:pt x="234" y="389"/>
                    <a:pt x="234" y="350"/>
                  </a:cubicBezTo>
                  <a:lnTo>
                    <a:pt x="78" y="350"/>
                  </a:lnTo>
                  <a:lnTo>
                    <a:pt x="39" y="311"/>
                  </a:ln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6" name="Google Shape;648;p34">
              <a:extLst>
                <a:ext uri="{FF2B5EF4-FFF2-40B4-BE49-F238E27FC236}">
                  <a16:creationId xmlns="" xmlns:a16="http://schemas.microsoft.com/office/drawing/2014/main" id="{E87C5049-5CFA-4E88-B5F0-63C317BCCF49}"/>
                </a:ext>
              </a:extLst>
            </p:cNvPr>
            <p:cNvSpPr/>
            <p:nvPr/>
          </p:nvSpPr>
          <p:spPr>
            <a:xfrm>
              <a:off x="3654853" y="4113239"/>
              <a:ext cx="23454" cy="18823"/>
            </a:xfrm>
            <a:custGeom>
              <a:avLst/>
              <a:gdLst/>
              <a:ahLst/>
              <a:cxnLst/>
              <a:rect l="l" t="t" r="r" b="b"/>
              <a:pathLst>
                <a:path w="390" h="313" extrusionOk="0">
                  <a:moveTo>
                    <a:pt x="195" y="1"/>
                  </a:moveTo>
                  <a:cubicBezTo>
                    <a:pt x="0" y="40"/>
                    <a:pt x="0" y="312"/>
                    <a:pt x="195" y="312"/>
                  </a:cubicBezTo>
                  <a:cubicBezTo>
                    <a:pt x="389" y="312"/>
                    <a:pt x="389" y="40"/>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7" name="Google Shape;649;p34">
              <a:extLst>
                <a:ext uri="{FF2B5EF4-FFF2-40B4-BE49-F238E27FC236}">
                  <a16:creationId xmlns="" xmlns:a16="http://schemas.microsoft.com/office/drawing/2014/main" id="{41712FF2-3CFC-4D9C-B7B2-0EE909929F08}"/>
                </a:ext>
              </a:extLst>
            </p:cNvPr>
            <p:cNvSpPr/>
            <p:nvPr/>
          </p:nvSpPr>
          <p:spPr>
            <a:xfrm>
              <a:off x="3654853" y="4132002"/>
              <a:ext cx="28144" cy="18763"/>
            </a:xfrm>
            <a:custGeom>
              <a:avLst/>
              <a:gdLst/>
              <a:ahLst/>
              <a:cxnLst/>
              <a:rect l="l" t="t" r="r" b="b"/>
              <a:pathLst>
                <a:path w="468" h="312" extrusionOk="0">
                  <a:moveTo>
                    <a:pt x="234" y="0"/>
                  </a:moveTo>
                  <a:cubicBezTo>
                    <a:pt x="0" y="0"/>
                    <a:pt x="0" y="311"/>
                    <a:pt x="234" y="311"/>
                  </a:cubicBezTo>
                  <a:cubicBezTo>
                    <a:pt x="467" y="311"/>
                    <a:pt x="467" y="0"/>
                    <a:pt x="234"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8" name="Google Shape;650;p34">
              <a:extLst>
                <a:ext uri="{FF2B5EF4-FFF2-40B4-BE49-F238E27FC236}">
                  <a16:creationId xmlns="" xmlns:a16="http://schemas.microsoft.com/office/drawing/2014/main" id="{8C39A6A5-35C7-4391-B521-8DB40F8542B9}"/>
                </a:ext>
              </a:extLst>
            </p:cNvPr>
            <p:cNvSpPr/>
            <p:nvPr/>
          </p:nvSpPr>
          <p:spPr>
            <a:xfrm>
              <a:off x="3570601" y="4160086"/>
              <a:ext cx="23454" cy="21108"/>
            </a:xfrm>
            <a:custGeom>
              <a:avLst/>
              <a:gdLst/>
              <a:ahLst/>
              <a:cxnLst/>
              <a:rect l="l" t="t" r="r" b="b"/>
              <a:pathLst>
                <a:path w="390" h="351" extrusionOk="0">
                  <a:moveTo>
                    <a:pt x="195" y="0"/>
                  </a:moveTo>
                  <a:cubicBezTo>
                    <a:pt x="0" y="39"/>
                    <a:pt x="0" y="311"/>
                    <a:pt x="195" y="350"/>
                  </a:cubicBezTo>
                  <a:cubicBezTo>
                    <a:pt x="389" y="311"/>
                    <a:pt x="389" y="39"/>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9" name="Google Shape;651;p34">
              <a:extLst>
                <a:ext uri="{FF2B5EF4-FFF2-40B4-BE49-F238E27FC236}">
                  <a16:creationId xmlns="" xmlns:a16="http://schemas.microsoft.com/office/drawing/2014/main" id="{3F17D21E-0664-458A-BD77-AC8DA5E6E397}"/>
                </a:ext>
              </a:extLst>
            </p:cNvPr>
            <p:cNvSpPr/>
            <p:nvPr/>
          </p:nvSpPr>
          <p:spPr>
            <a:xfrm>
              <a:off x="3572946" y="4106263"/>
              <a:ext cx="21108" cy="21108"/>
            </a:xfrm>
            <a:custGeom>
              <a:avLst/>
              <a:gdLst/>
              <a:ahLst/>
              <a:cxnLst/>
              <a:rect l="l" t="t" r="r" b="b"/>
              <a:pathLst>
                <a:path w="351" h="351" extrusionOk="0">
                  <a:moveTo>
                    <a:pt x="156" y="0"/>
                  </a:moveTo>
                  <a:lnTo>
                    <a:pt x="78" y="39"/>
                  </a:lnTo>
                  <a:cubicBezTo>
                    <a:pt x="78" y="39"/>
                    <a:pt x="39" y="39"/>
                    <a:pt x="39" y="78"/>
                  </a:cubicBezTo>
                  <a:cubicBezTo>
                    <a:pt x="39" y="78"/>
                    <a:pt x="0" y="78"/>
                    <a:pt x="0" y="117"/>
                  </a:cubicBezTo>
                  <a:cubicBezTo>
                    <a:pt x="0" y="117"/>
                    <a:pt x="0" y="156"/>
                    <a:pt x="0" y="156"/>
                  </a:cubicBezTo>
                  <a:cubicBezTo>
                    <a:pt x="0" y="195"/>
                    <a:pt x="0" y="195"/>
                    <a:pt x="0" y="234"/>
                  </a:cubicBezTo>
                  <a:lnTo>
                    <a:pt x="0" y="273"/>
                  </a:lnTo>
                  <a:cubicBezTo>
                    <a:pt x="0" y="311"/>
                    <a:pt x="39" y="311"/>
                    <a:pt x="39" y="350"/>
                  </a:cubicBezTo>
                  <a:lnTo>
                    <a:pt x="234" y="350"/>
                  </a:lnTo>
                  <a:cubicBezTo>
                    <a:pt x="273" y="350"/>
                    <a:pt x="312" y="311"/>
                    <a:pt x="312" y="311"/>
                  </a:cubicBezTo>
                  <a:cubicBezTo>
                    <a:pt x="312" y="311"/>
                    <a:pt x="350" y="273"/>
                    <a:pt x="350" y="273"/>
                  </a:cubicBezTo>
                  <a:cubicBezTo>
                    <a:pt x="350" y="234"/>
                    <a:pt x="350" y="234"/>
                    <a:pt x="350" y="195"/>
                  </a:cubicBezTo>
                  <a:cubicBezTo>
                    <a:pt x="350" y="156"/>
                    <a:pt x="350" y="156"/>
                    <a:pt x="350" y="117"/>
                  </a:cubicBezTo>
                  <a:lnTo>
                    <a:pt x="350" y="78"/>
                  </a:lnTo>
                  <a:cubicBezTo>
                    <a:pt x="350" y="78"/>
                    <a:pt x="312" y="39"/>
                    <a:pt x="273" y="39"/>
                  </a:cubicBezTo>
                  <a:lnTo>
                    <a:pt x="156" y="39"/>
                  </a:lnTo>
                  <a:lnTo>
                    <a:pt x="156" y="0"/>
                  </a:ln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0" name="Google Shape;652;p34">
              <a:extLst>
                <a:ext uri="{FF2B5EF4-FFF2-40B4-BE49-F238E27FC236}">
                  <a16:creationId xmlns="" xmlns:a16="http://schemas.microsoft.com/office/drawing/2014/main" id="{0EADAD2F-5DFC-45A9-995B-3E8D13E4CF06}"/>
                </a:ext>
              </a:extLst>
            </p:cNvPr>
            <p:cNvSpPr/>
            <p:nvPr/>
          </p:nvSpPr>
          <p:spPr>
            <a:xfrm>
              <a:off x="3512087" y="4115584"/>
              <a:ext cx="23454" cy="21168"/>
            </a:xfrm>
            <a:custGeom>
              <a:avLst/>
              <a:gdLst/>
              <a:ahLst/>
              <a:cxnLst/>
              <a:rect l="l" t="t" r="r" b="b"/>
              <a:pathLst>
                <a:path w="390" h="352" extrusionOk="0">
                  <a:moveTo>
                    <a:pt x="195" y="1"/>
                  </a:moveTo>
                  <a:lnTo>
                    <a:pt x="117" y="40"/>
                  </a:lnTo>
                  <a:cubicBezTo>
                    <a:pt x="78" y="40"/>
                    <a:pt x="78" y="40"/>
                    <a:pt x="39" y="79"/>
                  </a:cubicBezTo>
                  <a:cubicBezTo>
                    <a:pt x="39" y="79"/>
                    <a:pt x="1" y="79"/>
                    <a:pt x="1" y="118"/>
                  </a:cubicBezTo>
                  <a:cubicBezTo>
                    <a:pt x="1" y="118"/>
                    <a:pt x="1" y="156"/>
                    <a:pt x="1" y="156"/>
                  </a:cubicBezTo>
                  <a:cubicBezTo>
                    <a:pt x="1" y="195"/>
                    <a:pt x="1" y="195"/>
                    <a:pt x="1" y="234"/>
                  </a:cubicBezTo>
                  <a:lnTo>
                    <a:pt x="1" y="273"/>
                  </a:lnTo>
                  <a:cubicBezTo>
                    <a:pt x="39" y="312"/>
                    <a:pt x="39" y="312"/>
                    <a:pt x="78" y="351"/>
                  </a:cubicBezTo>
                  <a:lnTo>
                    <a:pt x="195" y="351"/>
                  </a:lnTo>
                  <a:lnTo>
                    <a:pt x="273" y="312"/>
                  </a:lnTo>
                  <a:cubicBezTo>
                    <a:pt x="273" y="312"/>
                    <a:pt x="312" y="312"/>
                    <a:pt x="312" y="273"/>
                  </a:cubicBezTo>
                  <a:cubicBezTo>
                    <a:pt x="351" y="273"/>
                    <a:pt x="351" y="234"/>
                    <a:pt x="351" y="234"/>
                  </a:cubicBezTo>
                  <a:cubicBezTo>
                    <a:pt x="390" y="234"/>
                    <a:pt x="390" y="195"/>
                    <a:pt x="390" y="156"/>
                  </a:cubicBezTo>
                  <a:cubicBezTo>
                    <a:pt x="390" y="156"/>
                    <a:pt x="390" y="118"/>
                    <a:pt x="390" y="118"/>
                  </a:cubicBezTo>
                  <a:lnTo>
                    <a:pt x="390" y="79"/>
                  </a:lnTo>
                  <a:cubicBezTo>
                    <a:pt x="351" y="40"/>
                    <a:pt x="351" y="1"/>
                    <a:pt x="312"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1" name="Google Shape;653;p34">
              <a:extLst>
                <a:ext uri="{FF2B5EF4-FFF2-40B4-BE49-F238E27FC236}">
                  <a16:creationId xmlns="" xmlns:a16="http://schemas.microsoft.com/office/drawing/2014/main" id="{1E27A344-8049-4919-A33A-700DDBCF777B}"/>
                </a:ext>
              </a:extLst>
            </p:cNvPr>
            <p:cNvSpPr/>
            <p:nvPr/>
          </p:nvSpPr>
          <p:spPr>
            <a:xfrm>
              <a:off x="3451228" y="4141323"/>
              <a:ext cx="21108" cy="18823"/>
            </a:xfrm>
            <a:custGeom>
              <a:avLst/>
              <a:gdLst/>
              <a:ahLst/>
              <a:cxnLst/>
              <a:rect l="l" t="t" r="r" b="b"/>
              <a:pathLst>
                <a:path w="351" h="313" extrusionOk="0">
                  <a:moveTo>
                    <a:pt x="195" y="1"/>
                  </a:moveTo>
                  <a:cubicBezTo>
                    <a:pt x="1" y="40"/>
                    <a:pt x="1" y="312"/>
                    <a:pt x="195" y="312"/>
                  </a:cubicBezTo>
                  <a:cubicBezTo>
                    <a:pt x="351" y="312"/>
                    <a:pt x="351" y="40"/>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2" name="Google Shape;654;p34">
              <a:extLst>
                <a:ext uri="{FF2B5EF4-FFF2-40B4-BE49-F238E27FC236}">
                  <a16:creationId xmlns="" xmlns:a16="http://schemas.microsoft.com/office/drawing/2014/main" id="{08FDB774-F07C-4F22-BBE7-0D973884B6CE}"/>
                </a:ext>
              </a:extLst>
            </p:cNvPr>
            <p:cNvSpPr/>
            <p:nvPr/>
          </p:nvSpPr>
          <p:spPr>
            <a:xfrm>
              <a:off x="3448882" y="4185825"/>
              <a:ext cx="23454" cy="21108"/>
            </a:xfrm>
            <a:custGeom>
              <a:avLst/>
              <a:gdLst/>
              <a:ahLst/>
              <a:cxnLst/>
              <a:rect l="l" t="t" r="r" b="b"/>
              <a:pathLst>
                <a:path w="390" h="351" extrusionOk="0">
                  <a:moveTo>
                    <a:pt x="195" y="0"/>
                  </a:moveTo>
                  <a:cubicBezTo>
                    <a:pt x="1" y="39"/>
                    <a:pt x="1" y="312"/>
                    <a:pt x="195" y="350"/>
                  </a:cubicBezTo>
                  <a:cubicBezTo>
                    <a:pt x="390" y="312"/>
                    <a:pt x="390" y="39"/>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3" name="Google Shape;655;p34">
              <a:extLst>
                <a:ext uri="{FF2B5EF4-FFF2-40B4-BE49-F238E27FC236}">
                  <a16:creationId xmlns="" xmlns:a16="http://schemas.microsoft.com/office/drawing/2014/main" id="{84A09AF0-A806-4316-BAC6-B7DCFAD78732}"/>
                </a:ext>
              </a:extLst>
            </p:cNvPr>
            <p:cNvSpPr/>
            <p:nvPr/>
          </p:nvSpPr>
          <p:spPr>
            <a:xfrm>
              <a:off x="3484003" y="4181134"/>
              <a:ext cx="23454" cy="20507"/>
            </a:xfrm>
            <a:custGeom>
              <a:avLst/>
              <a:gdLst/>
              <a:ahLst/>
              <a:cxnLst/>
              <a:rect l="l" t="t" r="r" b="b"/>
              <a:pathLst>
                <a:path w="390" h="341" extrusionOk="0">
                  <a:moveTo>
                    <a:pt x="195" y="0"/>
                  </a:moveTo>
                  <a:lnTo>
                    <a:pt x="117" y="39"/>
                  </a:lnTo>
                  <a:lnTo>
                    <a:pt x="39" y="39"/>
                  </a:lnTo>
                  <a:cubicBezTo>
                    <a:pt x="39" y="78"/>
                    <a:pt x="1" y="78"/>
                    <a:pt x="1" y="117"/>
                  </a:cubicBezTo>
                  <a:cubicBezTo>
                    <a:pt x="1" y="117"/>
                    <a:pt x="1" y="156"/>
                    <a:pt x="1" y="156"/>
                  </a:cubicBezTo>
                  <a:cubicBezTo>
                    <a:pt x="1" y="195"/>
                    <a:pt x="1" y="195"/>
                    <a:pt x="1" y="234"/>
                  </a:cubicBezTo>
                  <a:lnTo>
                    <a:pt x="1" y="273"/>
                  </a:lnTo>
                  <a:cubicBezTo>
                    <a:pt x="39" y="312"/>
                    <a:pt x="39" y="312"/>
                    <a:pt x="78" y="312"/>
                  </a:cubicBezTo>
                  <a:lnTo>
                    <a:pt x="117" y="312"/>
                  </a:lnTo>
                  <a:cubicBezTo>
                    <a:pt x="137" y="331"/>
                    <a:pt x="146" y="341"/>
                    <a:pt x="156" y="341"/>
                  </a:cubicBezTo>
                  <a:cubicBezTo>
                    <a:pt x="166" y="341"/>
                    <a:pt x="176" y="331"/>
                    <a:pt x="195" y="312"/>
                  </a:cubicBezTo>
                  <a:lnTo>
                    <a:pt x="273" y="312"/>
                  </a:lnTo>
                  <a:cubicBezTo>
                    <a:pt x="273" y="312"/>
                    <a:pt x="312" y="273"/>
                    <a:pt x="312" y="273"/>
                  </a:cubicBezTo>
                  <a:cubicBezTo>
                    <a:pt x="351" y="273"/>
                    <a:pt x="351" y="234"/>
                    <a:pt x="351" y="234"/>
                  </a:cubicBezTo>
                  <a:cubicBezTo>
                    <a:pt x="390" y="195"/>
                    <a:pt x="390" y="195"/>
                    <a:pt x="351" y="156"/>
                  </a:cubicBezTo>
                  <a:cubicBezTo>
                    <a:pt x="390" y="156"/>
                    <a:pt x="390" y="117"/>
                    <a:pt x="351" y="78"/>
                  </a:cubicBezTo>
                  <a:lnTo>
                    <a:pt x="351" y="39"/>
                  </a:lnTo>
                  <a:cubicBezTo>
                    <a:pt x="351" y="39"/>
                    <a:pt x="351" y="0"/>
                    <a:pt x="312"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4" name="Google Shape;656;p34">
              <a:extLst>
                <a:ext uri="{FF2B5EF4-FFF2-40B4-BE49-F238E27FC236}">
                  <a16:creationId xmlns="" xmlns:a16="http://schemas.microsoft.com/office/drawing/2014/main" id="{C5B1E447-D49D-459C-8167-0D517F532EDF}"/>
                </a:ext>
              </a:extLst>
            </p:cNvPr>
            <p:cNvSpPr/>
            <p:nvPr/>
          </p:nvSpPr>
          <p:spPr>
            <a:xfrm>
              <a:off x="3491039" y="4169407"/>
              <a:ext cx="21108" cy="18823"/>
            </a:xfrm>
            <a:custGeom>
              <a:avLst/>
              <a:gdLst/>
              <a:ahLst/>
              <a:cxnLst/>
              <a:rect l="l" t="t" r="r" b="b"/>
              <a:pathLst>
                <a:path w="351" h="313" extrusionOk="0">
                  <a:moveTo>
                    <a:pt x="195" y="1"/>
                  </a:moveTo>
                  <a:cubicBezTo>
                    <a:pt x="0" y="1"/>
                    <a:pt x="0" y="273"/>
                    <a:pt x="195" y="312"/>
                  </a:cubicBezTo>
                  <a:cubicBezTo>
                    <a:pt x="351" y="273"/>
                    <a:pt x="351" y="1"/>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5" name="Google Shape;657;p34">
              <a:extLst>
                <a:ext uri="{FF2B5EF4-FFF2-40B4-BE49-F238E27FC236}">
                  <a16:creationId xmlns="" xmlns:a16="http://schemas.microsoft.com/office/drawing/2014/main" id="{CE25969B-A1AE-4EE0-B14F-58284F01A5C8}"/>
                </a:ext>
              </a:extLst>
            </p:cNvPr>
            <p:cNvSpPr/>
            <p:nvPr/>
          </p:nvSpPr>
          <p:spPr>
            <a:xfrm>
              <a:off x="3378702" y="4183479"/>
              <a:ext cx="23454" cy="21108"/>
            </a:xfrm>
            <a:custGeom>
              <a:avLst/>
              <a:gdLst/>
              <a:ahLst/>
              <a:cxnLst/>
              <a:rect l="l" t="t" r="r" b="b"/>
              <a:pathLst>
                <a:path w="390" h="351" extrusionOk="0">
                  <a:moveTo>
                    <a:pt x="195" y="0"/>
                  </a:moveTo>
                  <a:cubicBezTo>
                    <a:pt x="0" y="39"/>
                    <a:pt x="0" y="312"/>
                    <a:pt x="195" y="351"/>
                  </a:cubicBezTo>
                  <a:cubicBezTo>
                    <a:pt x="390" y="312"/>
                    <a:pt x="390" y="39"/>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6" name="Google Shape;658;p34">
              <a:extLst>
                <a:ext uri="{FF2B5EF4-FFF2-40B4-BE49-F238E27FC236}">
                  <a16:creationId xmlns="" xmlns:a16="http://schemas.microsoft.com/office/drawing/2014/main" id="{DA6DF3ED-1D55-48C5-AF36-C4E04161135F}"/>
                </a:ext>
              </a:extLst>
            </p:cNvPr>
            <p:cNvSpPr/>
            <p:nvPr/>
          </p:nvSpPr>
          <p:spPr>
            <a:xfrm>
              <a:off x="3341236" y="4223230"/>
              <a:ext cx="23454" cy="21168"/>
            </a:xfrm>
            <a:custGeom>
              <a:avLst/>
              <a:gdLst/>
              <a:ahLst/>
              <a:cxnLst/>
              <a:rect l="l" t="t" r="r" b="b"/>
              <a:pathLst>
                <a:path w="390" h="352" extrusionOk="0">
                  <a:moveTo>
                    <a:pt x="195" y="1"/>
                  </a:moveTo>
                  <a:cubicBezTo>
                    <a:pt x="1" y="40"/>
                    <a:pt x="1" y="312"/>
                    <a:pt x="195" y="351"/>
                  </a:cubicBezTo>
                  <a:cubicBezTo>
                    <a:pt x="390" y="312"/>
                    <a:pt x="390" y="40"/>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7" name="Google Shape;659;p34">
              <a:extLst>
                <a:ext uri="{FF2B5EF4-FFF2-40B4-BE49-F238E27FC236}">
                  <a16:creationId xmlns="" xmlns:a16="http://schemas.microsoft.com/office/drawing/2014/main" id="{D34829A1-CF9B-4ABD-A5DA-AF67B6732D63}"/>
                </a:ext>
              </a:extLst>
            </p:cNvPr>
            <p:cNvSpPr/>
            <p:nvPr/>
          </p:nvSpPr>
          <p:spPr>
            <a:xfrm>
              <a:off x="3289759" y="4268273"/>
              <a:ext cx="21108" cy="20567"/>
            </a:xfrm>
            <a:custGeom>
              <a:avLst/>
              <a:gdLst/>
              <a:ahLst/>
              <a:cxnLst/>
              <a:rect l="l" t="t" r="r" b="b"/>
              <a:pathLst>
                <a:path w="351" h="342" extrusionOk="0">
                  <a:moveTo>
                    <a:pt x="210" y="1"/>
                  </a:moveTo>
                  <a:cubicBezTo>
                    <a:pt x="195" y="1"/>
                    <a:pt x="176" y="11"/>
                    <a:pt x="156" y="30"/>
                  </a:cubicBezTo>
                  <a:lnTo>
                    <a:pt x="79" y="30"/>
                  </a:lnTo>
                  <a:cubicBezTo>
                    <a:pt x="79" y="30"/>
                    <a:pt x="40" y="69"/>
                    <a:pt x="40" y="69"/>
                  </a:cubicBezTo>
                  <a:cubicBezTo>
                    <a:pt x="1" y="69"/>
                    <a:pt x="1" y="108"/>
                    <a:pt x="1" y="108"/>
                  </a:cubicBezTo>
                  <a:cubicBezTo>
                    <a:pt x="1" y="147"/>
                    <a:pt x="1" y="147"/>
                    <a:pt x="1" y="186"/>
                  </a:cubicBezTo>
                  <a:cubicBezTo>
                    <a:pt x="1" y="186"/>
                    <a:pt x="1" y="225"/>
                    <a:pt x="1" y="264"/>
                  </a:cubicBezTo>
                  <a:lnTo>
                    <a:pt x="1" y="302"/>
                  </a:lnTo>
                  <a:cubicBezTo>
                    <a:pt x="1" y="302"/>
                    <a:pt x="40" y="341"/>
                    <a:pt x="40" y="341"/>
                  </a:cubicBezTo>
                  <a:lnTo>
                    <a:pt x="195" y="341"/>
                  </a:lnTo>
                  <a:lnTo>
                    <a:pt x="234" y="302"/>
                  </a:lnTo>
                  <a:lnTo>
                    <a:pt x="312" y="302"/>
                  </a:lnTo>
                  <a:cubicBezTo>
                    <a:pt x="312" y="264"/>
                    <a:pt x="351" y="264"/>
                    <a:pt x="351" y="264"/>
                  </a:cubicBezTo>
                  <a:cubicBezTo>
                    <a:pt x="351" y="225"/>
                    <a:pt x="351" y="186"/>
                    <a:pt x="351" y="186"/>
                  </a:cubicBezTo>
                  <a:cubicBezTo>
                    <a:pt x="351" y="147"/>
                    <a:pt x="351" y="147"/>
                    <a:pt x="351" y="108"/>
                  </a:cubicBezTo>
                  <a:lnTo>
                    <a:pt x="351" y="69"/>
                  </a:lnTo>
                  <a:cubicBezTo>
                    <a:pt x="351" y="30"/>
                    <a:pt x="312" y="30"/>
                    <a:pt x="273" y="30"/>
                  </a:cubicBezTo>
                  <a:lnTo>
                    <a:pt x="234" y="30"/>
                  </a:lnTo>
                  <a:cubicBezTo>
                    <a:pt x="234" y="11"/>
                    <a:pt x="224" y="1"/>
                    <a:pt x="210"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8" name="Google Shape;660;p34">
              <a:extLst>
                <a:ext uri="{FF2B5EF4-FFF2-40B4-BE49-F238E27FC236}">
                  <a16:creationId xmlns="" xmlns:a16="http://schemas.microsoft.com/office/drawing/2014/main" id="{80BDBAC0-CD58-4426-8244-9EDC964D6A5B}"/>
                </a:ext>
              </a:extLst>
            </p:cNvPr>
            <p:cNvSpPr/>
            <p:nvPr/>
          </p:nvSpPr>
          <p:spPr>
            <a:xfrm>
              <a:off x="3285068" y="4230266"/>
              <a:ext cx="23514" cy="21108"/>
            </a:xfrm>
            <a:custGeom>
              <a:avLst/>
              <a:gdLst/>
              <a:ahLst/>
              <a:cxnLst/>
              <a:rect l="l" t="t" r="r" b="b"/>
              <a:pathLst>
                <a:path w="391" h="351" extrusionOk="0">
                  <a:moveTo>
                    <a:pt x="195" y="1"/>
                  </a:moveTo>
                  <a:cubicBezTo>
                    <a:pt x="1" y="39"/>
                    <a:pt x="1" y="312"/>
                    <a:pt x="195" y="351"/>
                  </a:cubicBezTo>
                  <a:cubicBezTo>
                    <a:pt x="390" y="312"/>
                    <a:pt x="390" y="39"/>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9" name="Google Shape;661;p34">
              <a:extLst>
                <a:ext uri="{FF2B5EF4-FFF2-40B4-BE49-F238E27FC236}">
                  <a16:creationId xmlns="" xmlns:a16="http://schemas.microsoft.com/office/drawing/2014/main" id="{8E076C8F-9716-41D7-9FD3-0C1078D29878}"/>
                </a:ext>
              </a:extLst>
            </p:cNvPr>
            <p:cNvSpPr/>
            <p:nvPr/>
          </p:nvSpPr>
          <p:spPr>
            <a:xfrm>
              <a:off x="3224269" y="4300447"/>
              <a:ext cx="23454" cy="21168"/>
            </a:xfrm>
            <a:custGeom>
              <a:avLst/>
              <a:gdLst/>
              <a:ahLst/>
              <a:cxnLst/>
              <a:rect l="l" t="t" r="r" b="b"/>
              <a:pathLst>
                <a:path w="390" h="352" extrusionOk="0">
                  <a:moveTo>
                    <a:pt x="195" y="1"/>
                  </a:moveTo>
                  <a:cubicBezTo>
                    <a:pt x="0" y="40"/>
                    <a:pt x="0" y="312"/>
                    <a:pt x="195" y="351"/>
                  </a:cubicBezTo>
                  <a:cubicBezTo>
                    <a:pt x="389" y="312"/>
                    <a:pt x="389" y="40"/>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0" name="Google Shape;662;p34">
              <a:extLst>
                <a:ext uri="{FF2B5EF4-FFF2-40B4-BE49-F238E27FC236}">
                  <a16:creationId xmlns="" xmlns:a16="http://schemas.microsoft.com/office/drawing/2014/main" id="{DA32A61B-44CA-41FF-9C1B-18FF9C81AEF9}"/>
                </a:ext>
              </a:extLst>
            </p:cNvPr>
            <p:cNvSpPr/>
            <p:nvPr/>
          </p:nvSpPr>
          <p:spPr>
            <a:xfrm>
              <a:off x="3261674" y="4314519"/>
              <a:ext cx="23454" cy="18763"/>
            </a:xfrm>
            <a:custGeom>
              <a:avLst/>
              <a:gdLst/>
              <a:ahLst/>
              <a:cxnLst/>
              <a:rect l="l" t="t" r="r" b="b"/>
              <a:pathLst>
                <a:path w="390" h="312" extrusionOk="0">
                  <a:moveTo>
                    <a:pt x="118" y="0"/>
                  </a:moveTo>
                  <a:cubicBezTo>
                    <a:pt x="118" y="39"/>
                    <a:pt x="79" y="39"/>
                    <a:pt x="79" y="39"/>
                  </a:cubicBezTo>
                  <a:lnTo>
                    <a:pt x="40" y="78"/>
                  </a:lnTo>
                  <a:cubicBezTo>
                    <a:pt x="1" y="117"/>
                    <a:pt x="1" y="117"/>
                    <a:pt x="40" y="156"/>
                  </a:cubicBezTo>
                  <a:cubicBezTo>
                    <a:pt x="1" y="195"/>
                    <a:pt x="1" y="195"/>
                    <a:pt x="40" y="234"/>
                  </a:cubicBezTo>
                  <a:lnTo>
                    <a:pt x="40" y="273"/>
                  </a:lnTo>
                  <a:cubicBezTo>
                    <a:pt x="40" y="273"/>
                    <a:pt x="40" y="312"/>
                    <a:pt x="79" y="312"/>
                  </a:cubicBezTo>
                  <a:lnTo>
                    <a:pt x="273" y="312"/>
                  </a:lnTo>
                  <a:cubicBezTo>
                    <a:pt x="312" y="273"/>
                    <a:pt x="312" y="273"/>
                    <a:pt x="351" y="273"/>
                  </a:cubicBezTo>
                  <a:lnTo>
                    <a:pt x="390" y="195"/>
                  </a:lnTo>
                  <a:cubicBezTo>
                    <a:pt x="390" y="195"/>
                    <a:pt x="390" y="156"/>
                    <a:pt x="390" y="156"/>
                  </a:cubicBezTo>
                  <a:cubicBezTo>
                    <a:pt x="390" y="117"/>
                    <a:pt x="390" y="117"/>
                    <a:pt x="390" y="78"/>
                  </a:cubicBezTo>
                  <a:lnTo>
                    <a:pt x="390" y="39"/>
                  </a:lnTo>
                  <a:cubicBezTo>
                    <a:pt x="351" y="39"/>
                    <a:pt x="351" y="0"/>
                    <a:pt x="312"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1" name="Google Shape;663;p34">
              <a:extLst>
                <a:ext uri="{FF2B5EF4-FFF2-40B4-BE49-F238E27FC236}">
                  <a16:creationId xmlns="" xmlns:a16="http://schemas.microsoft.com/office/drawing/2014/main" id="{03E03AD5-AAEE-41B0-9108-D079078FD691}"/>
                </a:ext>
              </a:extLst>
            </p:cNvPr>
            <p:cNvSpPr/>
            <p:nvPr/>
          </p:nvSpPr>
          <p:spPr>
            <a:xfrm>
              <a:off x="3205506" y="4347294"/>
              <a:ext cx="21168" cy="21108"/>
            </a:xfrm>
            <a:custGeom>
              <a:avLst/>
              <a:gdLst/>
              <a:ahLst/>
              <a:cxnLst/>
              <a:rect l="l" t="t" r="r" b="b"/>
              <a:pathLst>
                <a:path w="352" h="351" extrusionOk="0">
                  <a:moveTo>
                    <a:pt x="156" y="0"/>
                  </a:moveTo>
                  <a:cubicBezTo>
                    <a:pt x="1" y="39"/>
                    <a:pt x="1" y="312"/>
                    <a:pt x="156" y="350"/>
                  </a:cubicBezTo>
                  <a:cubicBezTo>
                    <a:pt x="351" y="312"/>
                    <a:pt x="351" y="39"/>
                    <a:pt x="156"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2" name="Google Shape;664;p34">
              <a:extLst>
                <a:ext uri="{FF2B5EF4-FFF2-40B4-BE49-F238E27FC236}">
                  <a16:creationId xmlns="" xmlns:a16="http://schemas.microsoft.com/office/drawing/2014/main" id="{A8A58737-BCF5-4983-AF8F-1292D7177CFE}"/>
                </a:ext>
              </a:extLst>
            </p:cNvPr>
            <p:cNvSpPr/>
            <p:nvPr/>
          </p:nvSpPr>
          <p:spPr>
            <a:xfrm>
              <a:off x="3184458" y="4380069"/>
              <a:ext cx="21108" cy="21108"/>
            </a:xfrm>
            <a:custGeom>
              <a:avLst/>
              <a:gdLst/>
              <a:ahLst/>
              <a:cxnLst/>
              <a:rect l="l" t="t" r="r" b="b"/>
              <a:pathLst>
                <a:path w="351" h="351" extrusionOk="0">
                  <a:moveTo>
                    <a:pt x="156" y="0"/>
                  </a:moveTo>
                  <a:cubicBezTo>
                    <a:pt x="1" y="39"/>
                    <a:pt x="1" y="311"/>
                    <a:pt x="156" y="350"/>
                  </a:cubicBezTo>
                  <a:cubicBezTo>
                    <a:pt x="351" y="311"/>
                    <a:pt x="351" y="39"/>
                    <a:pt x="156"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3" name="Google Shape;665;p34">
              <a:extLst>
                <a:ext uri="{FF2B5EF4-FFF2-40B4-BE49-F238E27FC236}">
                  <a16:creationId xmlns="" xmlns:a16="http://schemas.microsoft.com/office/drawing/2014/main" id="{305D3F9C-1461-4C1E-83BC-424008C1367E}"/>
                </a:ext>
              </a:extLst>
            </p:cNvPr>
            <p:cNvSpPr/>
            <p:nvPr/>
          </p:nvSpPr>
          <p:spPr>
            <a:xfrm>
              <a:off x="3144707" y="4429201"/>
              <a:ext cx="23454" cy="21108"/>
            </a:xfrm>
            <a:custGeom>
              <a:avLst/>
              <a:gdLst/>
              <a:ahLst/>
              <a:cxnLst/>
              <a:rect l="l" t="t" r="r" b="b"/>
              <a:pathLst>
                <a:path w="390" h="351" extrusionOk="0">
                  <a:moveTo>
                    <a:pt x="195" y="0"/>
                  </a:moveTo>
                  <a:cubicBezTo>
                    <a:pt x="0" y="39"/>
                    <a:pt x="0" y="312"/>
                    <a:pt x="195" y="350"/>
                  </a:cubicBezTo>
                  <a:cubicBezTo>
                    <a:pt x="389" y="312"/>
                    <a:pt x="389" y="39"/>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4" name="Google Shape;666;p34">
              <a:extLst>
                <a:ext uri="{FF2B5EF4-FFF2-40B4-BE49-F238E27FC236}">
                  <a16:creationId xmlns="" xmlns:a16="http://schemas.microsoft.com/office/drawing/2014/main" id="{E947C5A5-A561-4DA5-9144-924FEDF6EF6C}"/>
                </a:ext>
              </a:extLst>
            </p:cNvPr>
            <p:cNvSpPr/>
            <p:nvPr/>
          </p:nvSpPr>
          <p:spPr>
            <a:xfrm>
              <a:off x="3458264" y="3570979"/>
              <a:ext cx="793394" cy="420662"/>
            </a:xfrm>
            <a:custGeom>
              <a:avLst/>
              <a:gdLst/>
              <a:ahLst/>
              <a:cxnLst/>
              <a:rect l="l" t="t" r="r" b="b"/>
              <a:pathLst>
                <a:path w="13193" h="6995" extrusionOk="0">
                  <a:moveTo>
                    <a:pt x="2157" y="1"/>
                  </a:moveTo>
                  <a:cubicBezTo>
                    <a:pt x="868" y="1"/>
                    <a:pt x="26" y="238"/>
                    <a:pt x="0" y="301"/>
                  </a:cubicBezTo>
                  <a:cubicBezTo>
                    <a:pt x="4709" y="6683"/>
                    <a:pt x="12764" y="6917"/>
                    <a:pt x="13192" y="6994"/>
                  </a:cubicBezTo>
                  <a:lnTo>
                    <a:pt x="12764" y="6917"/>
                  </a:lnTo>
                  <a:cubicBezTo>
                    <a:pt x="9525" y="1043"/>
                    <a:pt x="4859" y="1"/>
                    <a:pt x="2157"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5" name="Google Shape;667;p34">
              <a:extLst>
                <a:ext uri="{FF2B5EF4-FFF2-40B4-BE49-F238E27FC236}">
                  <a16:creationId xmlns="" xmlns:a16="http://schemas.microsoft.com/office/drawing/2014/main" id="{107A8132-813F-4B7C-A3C4-E6AEFFECADF2}"/>
                </a:ext>
              </a:extLst>
            </p:cNvPr>
            <p:cNvSpPr/>
            <p:nvPr/>
          </p:nvSpPr>
          <p:spPr>
            <a:xfrm>
              <a:off x="3462955" y="3571039"/>
              <a:ext cx="760619" cy="413566"/>
            </a:xfrm>
            <a:custGeom>
              <a:avLst/>
              <a:gdLst/>
              <a:ahLst/>
              <a:cxnLst/>
              <a:rect l="l" t="t" r="r" b="b"/>
              <a:pathLst>
                <a:path w="12648" h="6877" extrusionOk="0">
                  <a:moveTo>
                    <a:pt x="2070" y="0"/>
                  </a:moveTo>
                  <a:cubicBezTo>
                    <a:pt x="979" y="0"/>
                    <a:pt x="214" y="171"/>
                    <a:pt x="0" y="261"/>
                  </a:cubicBezTo>
                  <a:cubicBezTo>
                    <a:pt x="2179" y="1468"/>
                    <a:pt x="4242" y="2907"/>
                    <a:pt x="6421" y="4114"/>
                  </a:cubicBezTo>
                  <a:cubicBezTo>
                    <a:pt x="8406" y="5203"/>
                    <a:pt x="10507" y="6137"/>
                    <a:pt x="12647" y="6877"/>
                  </a:cubicBezTo>
                  <a:cubicBezTo>
                    <a:pt x="9409" y="1037"/>
                    <a:pt x="4755" y="0"/>
                    <a:pt x="2070" y="0"/>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6" name="Google Shape;668;p34">
              <a:extLst>
                <a:ext uri="{FF2B5EF4-FFF2-40B4-BE49-F238E27FC236}">
                  <a16:creationId xmlns="" xmlns:a16="http://schemas.microsoft.com/office/drawing/2014/main" id="{A3DB5016-B55B-45A3-93FA-4DCBA6C1F66E}"/>
                </a:ext>
              </a:extLst>
            </p:cNvPr>
            <p:cNvSpPr/>
            <p:nvPr/>
          </p:nvSpPr>
          <p:spPr>
            <a:xfrm>
              <a:off x="4120558" y="3897946"/>
              <a:ext cx="23454" cy="21168"/>
            </a:xfrm>
            <a:custGeom>
              <a:avLst/>
              <a:gdLst/>
              <a:ahLst/>
              <a:cxnLst/>
              <a:rect l="l" t="t" r="r" b="b"/>
              <a:pathLst>
                <a:path w="390" h="352" extrusionOk="0">
                  <a:moveTo>
                    <a:pt x="195" y="1"/>
                  </a:moveTo>
                  <a:cubicBezTo>
                    <a:pt x="0" y="40"/>
                    <a:pt x="0" y="312"/>
                    <a:pt x="195" y="351"/>
                  </a:cubicBezTo>
                  <a:cubicBezTo>
                    <a:pt x="389" y="312"/>
                    <a:pt x="389" y="40"/>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7" name="Google Shape;669;p34">
              <a:extLst>
                <a:ext uri="{FF2B5EF4-FFF2-40B4-BE49-F238E27FC236}">
                  <a16:creationId xmlns="" xmlns:a16="http://schemas.microsoft.com/office/drawing/2014/main" id="{0C8F3F6C-0121-484C-A937-F0C20CC0D4E0}"/>
                </a:ext>
              </a:extLst>
            </p:cNvPr>
            <p:cNvSpPr/>
            <p:nvPr/>
          </p:nvSpPr>
          <p:spPr>
            <a:xfrm>
              <a:off x="4047972" y="3848814"/>
              <a:ext cx="23454" cy="23454"/>
            </a:xfrm>
            <a:custGeom>
              <a:avLst/>
              <a:gdLst/>
              <a:ahLst/>
              <a:cxnLst/>
              <a:rect l="l" t="t" r="r" b="b"/>
              <a:pathLst>
                <a:path w="390" h="390" extrusionOk="0">
                  <a:moveTo>
                    <a:pt x="195" y="1"/>
                  </a:moveTo>
                  <a:cubicBezTo>
                    <a:pt x="156" y="40"/>
                    <a:pt x="117" y="40"/>
                    <a:pt x="117" y="40"/>
                  </a:cubicBezTo>
                  <a:lnTo>
                    <a:pt x="79" y="117"/>
                  </a:lnTo>
                  <a:cubicBezTo>
                    <a:pt x="40" y="117"/>
                    <a:pt x="40" y="156"/>
                    <a:pt x="40" y="156"/>
                  </a:cubicBezTo>
                  <a:cubicBezTo>
                    <a:pt x="1" y="195"/>
                    <a:pt x="1" y="273"/>
                    <a:pt x="40" y="312"/>
                  </a:cubicBezTo>
                  <a:cubicBezTo>
                    <a:pt x="40" y="312"/>
                    <a:pt x="40" y="351"/>
                    <a:pt x="79" y="351"/>
                  </a:cubicBezTo>
                  <a:lnTo>
                    <a:pt x="117" y="390"/>
                  </a:lnTo>
                  <a:lnTo>
                    <a:pt x="234" y="390"/>
                  </a:lnTo>
                  <a:cubicBezTo>
                    <a:pt x="273" y="390"/>
                    <a:pt x="273" y="390"/>
                    <a:pt x="312" y="351"/>
                  </a:cubicBezTo>
                  <a:lnTo>
                    <a:pt x="351" y="273"/>
                  </a:lnTo>
                  <a:cubicBezTo>
                    <a:pt x="351" y="273"/>
                    <a:pt x="390" y="234"/>
                    <a:pt x="390" y="234"/>
                  </a:cubicBezTo>
                  <a:cubicBezTo>
                    <a:pt x="390" y="195"/>
                    <a:pt x="390" y="156"/>
                    <a:pt x="390" y="117"/>
                  </a:cubicBezTo>
                  <a:cubicBezTo>
                    <a:pt x="390" y="78"/>
                    <a:pt x="351" y="40"/>
                    <a:pt x="351" y="40"/>
                  </a:cubicBezTo>
                  <a:lnTo>
                    <a:pt x="312" y="40"/>
                  </a:lnTo>
                  <a:cubicBezTo>
                    <a:pt x="273" y="40"/>
                    <a:pt x="273" y="1"/>
                    <a:pt x="234"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8" name="Google Shape;670;p34">
              <a:extLst>
                <a:ext uri="{FF2B5EF4-FFF2-40B4-BE49-F238E27FC236}">
                  <a16:creationId xmlns="" xmlns:a16="http://schemas.microsoft.com/office/drawing/2014/main" id="{FB993865-EF27-4EB3-B830-14C9D7D7A2B2}"/>
                </a:ext>
              </a:extLst>
            </p:cNvPr>
            <p:cNvSpPr/>
            <p:nvPr/>
          </p:nvSpPr>
          <p:spPr>
            <a:xfrm>
              <a:off x="4080747" y="3830111"/>
              <a:ext cx="18763" cy="18763"/>
            </a:xfrm>
            <a:custGeom>
              <a:avLst/>
              <a:gdLst/>
              <a:ahLst/>
              <a:cxnLst/>
              <a:rect l="l" t="t" r="r" b="b"/>
              <a:pathLst>
                <a:path w="312" h="312" extrusionOk="0">
                  <a:moveTo>
                    <a:pt x="78" y="0"/>
                  </a:moveTo>
                  <a:lnTo>
                    <a:pt x="39" y="39"/>
                  </a:lnTo>
                  <a:cubicBezTo>
                    <a:pt x="78" y="39"/>
                    <a:pt x="78" y="0"/>
                    <a:pt x="117" y="0"/>
                  </a:cubicBezTo>
                  <a:close/>
                  <a:moveTo>
                    <a:pt x="117" y="0"/>
                  </a:moveTo>
                  <a:cubicBezTo>
                    <a:pt x="117" y="0"/>
                    <a:pt x="78" y="39"/>
                    <a:pt x="78" y="39"/>
                  </a:cubicBezTo>
                  <a:cubicBezTo>
                    <a:pt x="39" y="39"/>
                    <a:pt x="39" y="78"/>
                    <a:pt x="39" y="78"/>
                  </a:cubicBezTo>
                  <a:cubicBezTo>
                    <a:pt x="1" y="117"/>
                    <a:pt x="1" y="117"/>
                    <a:pt x="1" y="156"/>
                  </a:cubicBezTo>
                  <a:lnTo>
                    <a:pt x="1" y="195"/>
                  </a:lnTo>
                  <a:cubicBezTo>
                    <a:pt x="1" y="234"/>
                    <a:pt x="39" y="273"/>
                    <a:pt x="39" y="273"/>
                  </a:cubicBezTo>
                  <a:lnTo>
                    <a:pt x="39" y="234"/>
                  </a:lnTo>
                  <a:cubicBezTo>
                    <a:pt x="39" y="273"/>
                    <a:pt x="78" y="312"/>
                    <a:pt x="78" y="312"/>
                  </a:cubicBezTo>
                  <a:lnTo>
                    <a:pt x="234" y="312"/>
                  </a:lnTo>
                  <a:lnTo>
                    <a:pt x="273" y="273"/>
                  </a:lnTo>
                  <a:cubicBezTo>
                    <a:pt x="312" y="273"/>
                    <a:pt x="312" y="234"/>
                    <a:pt x="312" y="234"/>
                  </a:cubicBezTo>
                  <a:cubicBezTo>
                    <a:pt x="312" y="195"/>
                    <a:pt x="312" y="195"/>
                    <a:pt x="312" y="195"/>
                  </a:cubicBezTo>
                  <a:cubicBezTo>
                    <a:pt x="312" y="156"/>
                    <a:pt x="312" y="156"/>
                    <a:pt x="312" y="156"/>
                  </a:cubicBezTo>
                  <a:lnTo>
                    <a:pt x="312" y="117"/>
                  </a:lnTo>
                  <a:lnTo>
                    <a:pt x="312" y="78"/>
                  </a:lnTo>
                  <a:lnTo>
                    <a:pt x="273" y="39"/>
                  </a:lnTo>
                  <a:cubicBezTo>
                    <a:pt x="273" y="39"/>
                    <a:pt x="273" y="0"/>
                    <a:pt x="234"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9" name="Google Shape;671;p34">
              <a:extLst>
                <a:ext uri="{FF2B5EF4-FFF2-40B4-BE49-F238E27FC236}">
                  <a16:creationId xmlns="" xmlns:a16="http://schemas.microsoft.com/office/drawing/2014/main" id="{6418833D-CD90-46B2-9AE2-96768E170F23}"/>
                </a:ext>
              </a:extLst>
            </p:cNvPr>
            <p:cNvSpPr/>
            <p:nvPr/>
          </p:nvSpPr>
          <p:spPr>
            <a:xfrm>
              <a:off x="4066735" y="3872208"/>
              <a:ext cx="21108" cy="21108"/>
            </a:xfrm>
            <a:custGeom>
              <a:avLst/>
              <a:gdLst/>
              <a:ahLst/>
              <a:cxnLst/>
              <a:rect l="l" t="t" r="r" b="b"/>
              <a:pathLst>
                <a:path w="351" h="351" extrusionOk="0">
                  <a:moveTo>
                    <a:pt x="195" y="1"/>
                  </a:moveTo>
                  <a:cubicBezTo>
                    <a:pt x="0" y="40"/>
                    <a:pt x="0" y="312"/>
                    <a:pt x="195" y="351"/>
                  </a:cubicBezTo>
                  <a:cubicBezTo>
                    <a:pt x="350" y="312"/>
                    <a:pt x="350" y="40"/>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0" name="Google Shape;672;p34">
              <a:extLst>
                <a:ext uri="{FF2B5EF4-FFF2-40B4-BE49-F238E27FC236}">
                  <a16:creationId xmlns="" xmlns:a16="http://schemas.microsoft.com/office/drawing/2014/main" id="{46248E66-7230-4C91-8EDC-BD52ED043B03}"/>
                </a:ext>
              </a:extLst>
            </p:cNvPr>
            <p:cNvSpPr/>
            <p:nvPr/>
          </p:nvSpPr>
          <p:spPr>
            <a:xfrm>
              <a:off x="4050318" y="3883934"/>
              <a:ext cx="23454" cy="21108"/>
            </a:xfrm>
            <a:custGeom>
              <a:avLst/>
              <a:gdLst/>
              <a:ahLst/>
              <a:cxnLst/>
              <a:rect l="l" t="t" r="r" b="b"/>
              <a:pathLst>
                <a:path w="390" h="351" extrusionOk="0">
                  <a:moveTo>
                    <a:pt x="195" y="0"/>
                  </a:moveTo>
                  <a:cubicBezTo>
                    <a:pt x="1" y="39"/>
                    <a:pt x="1" y="312"/>
                    <a:pt x="195" y="351"/>
                  </a:cubicBezTo>
                  <a:cubicBezTo>
                    <a:pt x="390" y="312"/>
                    <a:pt x="390" y="39"/>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1" name="Google Shape;673;p34">
              <a:extLst>
                <a:ext uri="{FF2B5EF4-FFF2-40B4-BE49-F238E27FC236}">
                  <a16:creationId xmlns="" xmlns:a16="http://schemas.microsoft.com/office/drawing/2014/main" id="{4E71AAB7-06F0-485A-A844-4938AF9E35B6}"/>
                </a:ext>
              </a:extLst>
            </p:cNvPr>
            <p:cNvSpPr/>
            <p:nvPr/>
          </p:nvSpPr>
          <p:spPr>
            <a:xfrm>
              <a:off x="3982483" y="3823075"/>
              <a:ext cx="23454" cy="21108"/>
            </a:xfrm>
            <a:custGeom>
              <a:avLst/>
              <a:gdLst/>
              <a:ahLst/>
              <a:cxnLst/>
              <a:rect l="l" t="t" r="r" b="b"/>
              <a:pathLst>
                <a:path w="390" h="351" extrusionOk="0">
                  <a:moveTo>
                    <a:pt x="195" y="1"/>
                  </a:moveTo>
                  <a:cubicBezTo>
                    <a:pt x="0" y="40"/>
                    <a:pt x="0" y="312"/>
                    <a:pt x="195" y="351"/>
                  </a:cubicBezTo>
                  <a:cubicBezTo>
                    <a:pt x="389" y="312"/>
                    <a:pt x="389" y="40"/>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2" name="Google Shape;674;p34">
              <a:extLst>
                <a:ext uri="{FF2B5EF4-FFF2-40B4-BE49-F238E27FC236}">
                  <a16:creationId xmlns="" xmlns:a16="http://schemas.microsoft.com/office/drawing/2014/main" id="{C23CF2EB-D336-4BB5-B60D-85C64B5B4C06}"/>
                </a:ext>
              </a:extLst>
            </p:cNvPr>
            <p:cNvSpPr/>
            <p:nvPr/>
          </p:nvSpPr>
          <p:spPr>
            <a:xfrm>
              <a:off x="4031615" y="3795592"/>
              <a:ext cx="23454" cy="22852"/>
            </a:xfrm>
            <a:custGeom>
              <a:avLst/>
              <a:gdLst/>
              <a:ahLst/>
              <a:cxnLst/>
              <a:rect l="l" t="t" r="r" b="b"/>
              <a:pathLst>
                <a:path w="390" h="380" extrusionOk="0">
                  <a:moveTo>
                    <a:pt x="137" y="0"/>
                  </a:moveTo>
                  <a:cubicBezTo>
                    <a:pt x="117" y="0"/>
                    <a:pt x="98" y="10"/>
                    <a:pt x="78" y="30"/>
                  </a:cubicBezTo>
                  <a:cubicBezTo>
                    <a:pt x="39" y="30"/>
                    <a:pt x="39" y="30"/>
                    <a:pt x="0" y="68"/>
                  </a:cubicBezTo>
                  <a:cubicBezTo>
                    <a:pt x="0" y="107"/>
                    <a:pt x="0" y="146"/>
                    <a:pt x="0" y="185"/>
                  </a:cubicBezTo>
                  <a:lnTo>
                    <a:pt x="0" y="224"/>
                  </a:lnTo>
                  <a:cubicBezTo>
                    <a:pt x="0" y="224"/>
                    <a:pt x="0" y="263"/>
                    <a:pt x="39" y="302"/>
                  </a:cubicBezTo>
                  <a:lnTo>
                    <a:pt x="78" y="341"/>
                  </a:lnTo>
                  <a:cubicBezTo>
                    <a:pt x="117" y="341"/>
                    <a:pt x="117" y="380"/>
                    <a:pt x="156" y="380"/>
                  </a:cubicBezTo>
                  <a:lnTo>
                    <a:pt x="273" y="380"/>
                  </a:lnTo>
                  <a:cubicBezTo>
                    <a:pt x="312" y="380"/>
                    <a:pt x="312" y="341"/>
                    <a:pt x="312" y="341"/>
                  </a:cubicBezTo>
                  <a:lnTo>
                    <a:pt x="351" y="302"/>
                  </a:lnTo>
                  <a:cubicBezTo>
                    <a:pt x="389" y="263"/>
                    <a:pt x="389" y="263"/>
                    <a:pt x="389" y="224"/>
                  </a:cubicBezTo>
                  <a:lnTo>
                    <a:pt x="389" y="185"/>
                  </a:lnTo>
                  <a:cubicBezTo>
                    <a:pt x="389" y="146"/>
                    <a:pt x="351" y="107"/>
                    <a:pt x="351" y="107"/>
                  </a:cubicBezTo>
                  <a:lnTo>
                    <a:pt x="312" y="107"/>
                  </a:lnTo>
                  <a:lnTo>
                    <a:pt x="273" y="68"/>
                  </a:lnTo>
                  <a:cubicBezTo>
                    <a:pt x="234" y="30"/>
                    <a:pt x="234" y="30"/>
                    <a:pt x="195" y="30"/>
                  </a:cubicBezTo>
                  <a:cubicBezTo>
                    <a:pt x="175" y="10"/>
                    <a:pt x="156" y="0"/>
                    <a:pt x="137"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3" name="Google Shape;675;p34">
              <a:extLst>
                <a:ext uri="{FF2B5EF4-FFF2-40B4-BE49-F238E27FC236}">
                  <a16:creationId xmlns="" xmlns:a16="http://schemas.microsoft.com/office/drawing/2014/main" id="{F1734D30-677A-4DA9-9ADF-F3834EB6067C}"/>
                </a:ext>
              </a:extLst>
            </p:cNvPr>
            <p:cNvSpPr/>
            <p:nvPr/>
          </p:nvSpPr>
          <p:spPr>
            <a:xfrm>
              <a:off x="3991804" y="3748204"/>
              <a:ext cx="23454" cy="22852"/>
            </a:xfrm>
            <a:custGeom>
              <a:avLst/>
              <a:gdLst/>
              <a:ahLst/>
              <a:cxnLst/>
              <a:rect l="l" t="t" r="r" b="b"/>
              <a:pathLst>
                <a:path w="390" h="380" extrusionOk="0">
                  <a:moveTo>
                    <a:pt x="118" y="0"/>
                  </a:moveTo>
                  <a:cubicBezTo>
                    <a:pt x="79" y="0"/>
                    <a:pt x="79" y="39"/>
                    <a:pt x="40" y="39"/>
                  </a:cubicBezTo>
                  <a:lnTo>
                    <a:pt x="40" y="78"/>
                  </a:lnTo>
                  <a:cubicBezTo>
                    <a:pt x="1" y="117"/>
                    <a:pt x="1" y="156"/>
                    <a:pt x="40" y="156"/>
                  </a:cubicBezTo>
                  <a:lnTo>
                    <a:pt x="40" y="195"/>
                  </a:lnTo>
                  <a:cubicBezTo>
                    <a:pt x="40" y="234"/>
                    <a:pt x="40" y="273"/>
                    <a:pt x="79" y="273"/>
                  </a:cubicBezTo>
                  <a:lnTo>
                    <a:pt x="118" y="312"/>
                  </a:lnTo>
                  <a:cubicBezTo>
                    <a:pt x="156" y="351"/>
                    <a:pt x="156" y="351"/>
                    <a:pt x="195" y="351"/>
                  </a:cubicBezTo>
                  <a:lnTo>
                    <a:pt x="234" y="351"/>
                  </a:lnTo>
                  <a:cubicBezTo>
                    <a:pt x="254" y="370"/>
                    <a:pt x="263" y="380"/>
                    <a:pt x="273" y="380"/>
                  </a:cubicBezTo>
                  <a:cubicBezTo>
                    <a:pt x="283" y="380"/>
                    <a:pt x="293" y="370"/>
                    <a:pt x="312" y="351"/>
                  </a:cubicBezTo>
                  <a:cubicBezTo>
                    <a:pt x="351" y="351"/>
                    <a:pt x="351" y="351"/>
                    <a:pt x="351" y="312"/>
                  </a:cubicBezTo>
                  <a:cubicBezTo>
                    <a:pt x="390" y="273"/>
                    <a:pt x="390" y="234"/>
                    <a:pt x="390" y="195"/>
                  </a:cubicBezTo>
                  <a:lnTo>
                    <a:pt x="390" y="156"/>
                  </a:lnTo>
                  <a:cubicBezTo>
                    <a:pt x="390" y="156"/>
                    <a:pt x="351" y="117"/>
                    <a:pt x="351" y="78"/>
                  </a:cubicBezTo>
                  <a:lnTo>
                    <a:pt x="312" y="39"/>
                  </a:lnTo>
                  <a:cubicBezTo>
                    <a:pt x="273" y="39"/>
                    <a:pt x="273" y="0"/>
                    <a:pt x="234"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4" name="Google Shape;676;p34">
              <a:extLst>
                <a:ext uri="{FF2B5EF4-FFF2-40B4-BE49-F238E27FC236}">
                  <a16:creationId xmlns="" xmlns:a16="http://schemas.microsoft.com/office/drawing/2014/main" id="{59B37DAB-135C-4507-BF18-E952F1FA1C69}"/>
                </a:ext>
              </a:extLst>
            </p:cNvPr>
            <p:cNvSpPr/>
            <p:nvPr/>
          </p:nvSpPr>
          <p:spPr>
            <a:xfrm>
              <a:off x="3940326" y="3708393"/>
              <a:ext cx="23454" cy="21168"/>
            </a:xfrm>
            <a:custGeom>
              <a:avLst/>
              <a:gdLst/>
              <a:ahLst/>
              <a:cxnLst/>
              <a:rect l="l" t="t" r="r" b="b"/>
              <a:pathLst>
                <a:path w="390" h="352" extrusionOk="0">
                  <a:moveTo>
                    <a:pt x="195" y="1"/>
                  </a:moveTo>
                  <a:cubicBezTo>
                    <a:pt x="1" y="40"/>
                    <a:pt x="1" y="312"/>
                    <a:pt x="195" y="351"/>
                  </a:cubicBezTo>
                  <a:cubicBezTo>
                    <a:pt x="390" y="312"/>
                    <a:pt x="390" y="40"/>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5" name="Google Shape;677;p34">
              <a:extLst>
                <a:ext uri="{FF2B5EF4-FFF2-40B4-BE49-F238E27FC236}">
                  <a16:creationId xmlns="" xmlns:a16="http://schemas.microsoft.com/office/drawing/2014/main" id="{40C49DDC-D96D-4AEE-8E3F-230DAEAA9788}"/>
                </a:ext>
              </a:extLst>
            </p:cNvPr>
            <p:cNvSpPr/>
            <p:nvPr/>
          </p:nvSpPr>
          <p:spPr>
            <a:xfrm>
              <a:off x="3900575" y="3729501"/>
              <a:ext cx="23454" cy="18763"/>
            </a:xfrm>
            <a:custGeom>
              <a:avLst/>
              <a:gdLst/>
              <a:ahLst/>
              <a:cxnLst/>
              <a:rect l="l" t="t" r="r" b="b"/>
              <a:pathLst>
                <a:path w="390" h="312" extrusionOk="0">
                  <a:moveTo>
                    <a:pt x="195" y="0"/>
                  </a:moveTo>
                  <a:cubicBezTo>
                    <a:pt x="0" y="0"/>
                    <a:pt x="0" y="272"/>
                    <a:pt x="195" y="311"/>
                  </a:cubicBezTo>
                  <a:cubicBezTo>
                    <a:pt x="389" y="272"/>
                    <a:pt x="389" y="0"/>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6" name="Google Shape;678;p34">
              <a:extLst>
                <a:ext uri="{FF2B5EF4-FFF2-40B4-BE49-F238E27FC236}">
                  <a16:creationId xmlns="" xmlns:a16="http://schemas.microsoft.com/office/drawing/2014/main" id="{FE2C6C26-E7D4-4676-AB96-26F83104DDA3}"/>
                </a:ext>
              </a:extLst>
            </p:cNvPr>
            <p:cNvSpPr/>
            <p:nvPr/>
          </p:nvSpPr>
          <p:spPr>
            <a:xfrm>
              <a:off x="3923969" y="3755781"/>
              <a:ext cx="23454" cy="22912"/>
            </a:xfrm>
            <a:custGeom>
              <a:avLst/>
              <a:gdLst/>
              <a:ahLst/>
              <a:cxnLst/>
              <a:rect l="l" t="t" r="r" b="b"/>
              <a:pathLst>
                <a:path w="390" h="381" extrusionOk="0">
                  <a:moveTo>
                    <a:pt x="156" y="1"/>
                  </a:moveTo>
                  <a:cubicBezTo>
                    <a:pt x="146" y="1"/>
                    <a:pt x="136" y="11"/>
                    <a:pt x="117" y="30"/>
                  </a:cubicBezTo>
                  <a:lnTo>
                    <a:pt x="0" y="30"/>
                  </a:lnTo>
                  <a:lnTo>
                    <a:pt x="0" y="69"/>
                  </a:lnTo>
                  <a:cubicBezTo>
                    <a:pt x="0" y="108"/>
                    <a:pt x="0" y="147"/>
                    <a:pt x="0" y="186"/>
                  </a:cubicBezTo>
                  <a:lnTo>
                    <a:pt x="0" y="225"/>
                  </a:lnTo>
                  <a:cubicBezTo>
                    <a:pt x="0" y="225"/>
                    <a:pt x="0" y="263"/>
                    <a:pt x="39" y="302"/>
                  </a:cubicBezTo>
                  <a:lnTo>
                    <a:pt x="78" y="341"/>
                  </a:lnTo>
                  <a:cubicBezTo>
                    <a:pt x="117" y="341"/>
                    <a:pt x="117" y="380"/>
                    <a:pt x="156" y="380"/>
                  </a:cubicBezTo>
                  <a:lnTo>
                    <a:pt x="273" y="380"/>
                  </a:lnTo>
                  <a:cubicBezTo>
                    <a:pt x="312" y="380"/>
                    <a:pt x="312" y="341"/>
                    <a:pt x="312" y="341"/>
                  </a:cubicBezTo>
                  <a:lnTo>
                    <a:pt x="351" y="302"/>
                  </a:lnTo>
                  <a:cubicBezTo>
                    <a:pt x="351" y="263"/>
                    <a:pt x="389" y="263"/>
                    <a:pt x="389" y="225"/>
                  </a:cubicBezTo>
                  <a:lnTo>
                    <a:pt x="389" y="186"/>
                  </a:lnTo>
                  <a:cubicBezTo>
                    <a:pt x="351" y="147"/>
                    <a:pt x="351" y="108"/>
                    <a:pt x="351" y="108"/>
                  </a:cubicBezTo>
                  <a:lnTo>
                    <a:pt x="312" y="108"/>
                  </a:lnTo>
                  <a:lnTo>
                    <a:pt x="234" y="30"/>
                  </a:lnTo>
                  <a:lnTo>
                    <a:pt x="195" y="30"/>
                  </a:lnTo>
                  <a:cubicBezTo>
                    <a:pt x="175" y="11"/>
                    <a:pt x="166" y="1"/>
                    <a:pt x="156"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7" name="Google Shape;679;p34">
              <a:extLst>
                <a:ext uri="{FF2B5EF4-FFF2-40B4-BE49-F238E27FC236}">
                  <a16:creationId xmlns="" xmlns:a16="http://schemas.microsoft.com/office/drawing/2014/main" id="{62FBC648-0149-48DC-B414-30D0B1C67539}"/>
                </a:ext>
              </a:extLst>
            </p:cNvPr>
            <p:cNvSpPr/>
            <p:nvPr/>
          </p:nvSpPr>
          <p:spPr>
            <a:xfrm>
              <a:off x="3935635" y="3757585"/>
              <a:ext cx="23454" cy="21108"/>
            </a:xfrm>
            <a:custGeom>
              <a:avLst/>
              <a:gdLst/>
              <a:ahLst/>
              <a:cxnLst/>
              <a:rect l="l" t="t" r="r" b="b"/>
              <a:pathLst>
                <a:path w="390" h="351" extrusionOk="0">
                  <a:moveTo>
                    <a:pt x="195" y="0"/>
                  </a:moveTo>
                  <a:cubicBezTo>
                    <a:pt x="1" y="39"/>
                    <a:pt x="1" y="311"/>
                    <a:pt x="195" y="350"/>
                  </a:cubicBezTo>
                  <a:cubicBezTo>
                    <a:pt x="390" y="311"/>
                    <a:pt x="390" y="39"/>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8" name="Google Shape;680;p34">
              <a:extLst>
                <a:ext uri="{FF2B5EF4-FFF2-40B4-BE49-F238E27FC236}">
                  <a16:creationId xmlns="" xmlns:a16="http://schemas.microsoft.com/office/drawing/2014/main" id="{C1ACC74A-862E-4B0B-BDDE-38EC0CC21540}"/>
                </a:ext>
              </a:extLst>
            </p:cNvPr>
            <p:cNvSpPr/>
            <p:nvPr/>
          </p:nvSpPr>
          <p:spPr>
            <a:xfrm>
              <a:off x="3867800" y="3668642"/>
              <a:ext cx="23454" cy="18763"/>
            </a:xfrm>
            <a:custGeom>
              <a:avLst/>
              <a:gdLst/>
              <a:ahLst/>
              <a:cxnLst/>
              <a:rect l="l" t="t" r="r" b="b"/>
              <a:pathLst>
                <a:path w="390" h="312" extrusionOk="0">
                  <a:moveTo>
                    <a:pt x="195" y="0"/>
                  </a:moveTo>
                  <a:cubicBezTo>
                    <a:pt x="0" y="0"/>
                    <a:pt x="0" y="273"/>
                    <a:pt x="195" y="312"/>
                  </a:cubicBezTo>
                  <a:cubicBezTo>
                    <a:pt x="390" y="273"/>
                    <a:pt x="390" y="0"/>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9" name="Google Shape;681;p34">
              <a:extLst>
                <a:ext uri="{FF2B5EF4-FFF2-40B4-BE49-F238E27FC236}">
                  <a16:creationId xmlns="" xmlns:a16="http://schemas.microsoft.com/office/drawing/2014/main" id="{5D1AB016-535F-44D0-B966-34A55CFEEEAD}"/>
                </a:ext>
              </a:extLst>
            </p:cNvPr>
            <p:cNvSpPr/>
            <p:nvPr/>
          </p:nvSpPr>
          <p:spPr>
            <a:xfrm>
              <a:off x="3816323" y="3654570"/>
              <a:ext cx="21108" cy="18823"/>
            </a:xfrm>
            <a:custGeom>
              <a:avLst/>
              <a:gdLst/>
              <a:ahLst/>
              <a:cxnLst/>
              <a:rect l="l" t="t" r="r" b="b"/>
              <a:pathLst>
                <a:path w="351" h="313" extrusionOk="0">
                  <a:moveTo>
                    <a:pt x="156" y="1"/>
                  </a:moveTo>
                  <a:cubicBezTo>
                    <a:pt x="0" y="40"/>
                    <a:pt x="0" y="312"/>
                    <a:pt x="156" y="312"/>
                  </a:cubicBezTo>
                  <a:cubicBezTo>
                    <a:pt x="350" y="312"/>
                    <a:pt x="350" y="40"/>
                    <a:pt x="156"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0" name="Google Shape;682;p34">
              <a:extLst>
                <a:ext uri="{FF2B5EF4-FFF2-40B4-BE49-F238E27FC236}">
                  <a16:creationId xmlns="" xmlns:a16="http://schemas.microsoft.com/office/drawing/2014/main" id="{C0E9E946-FAA4-466F-AB5A-1B826518237F}"/>
                </a:ext>
              </a:extLst>
            </p:cNvPr>
            <p:cNvSpPr/>
            <p:nvPr/>
          </p:nvSpPr>
          <p:spPr>
            <a:xfrm>
              <a:off x="3748427" y="3628831"/>
              <a:ext cx="23454" cy="22912"/>
            </a:xfrm>
            <a:custGeom>
              <a:avLst/>
              <a:gdLst/>
              <a:ahLst/>
              <a:cxnLst/>
              <a:rect l="l" t="t" r="r" b="b"/>
              <a:pathLst>
                <a:path w="390" h="381" extrusionOk="0">
                  <a:moveTo>
                    <a:pt x="118" y="1"/>
                  </a:moveTo>
                  <a:cubicBezTo>
                    <a:pt x="79" y="40"/>
                    <a:pt x="79" y="40"/>
                    <a:pt x="40" y="40"/>
                  </a:cubicBezTo>
                  <a:lnTo>
                    <a:pt x="40" y="79"/>
                  </a:lnTo>
                  <a:cubicBezTo>
                    <a:pt x="1" y="117"/>
                    <a:pt x="1" y="156"/>
                    <a:pt x="1" y="156"/>
                  </a:cubicBezTo>
                  <a:lnTo>
                    <a:pt x="1" y="195"/>
                  </a:lnTo>
                  <a:cubicBezTo>
                    <a:pt x="1" y="234"/>
                    <a:pt x="40" y="273"/>
                    <a:pt x="40" y="273"/>
                  </a:cubicBezTo>
                  <a:lnTo>
                    <a:pt x="118" y="351"/>
                  </a:lnTo>
                  <a:lnTo>
                    <a:pt x="156" y="351"/>
                  </a:lnTo>
                  <a:cubicBezTo>
                    <a:pt x="176" y="370"/>
                    <a:pt x="195" y="380"/>
                    <a:pt x="215" y="380"/>
                  </a:cubicBezTo>
                  <a:cubicBezTo>
                    <a:pt x="234" y="380"/>
                    <a:pt x="254" y="370"/>
                    <a:pt x="273" y="351"/>
                  </a:cubicBezTo>
                  <a:lnTo>
                    <a:pt x="351" y="351"/>
                  </a:lnTo>
                  <a:lnTo>
                    <a:pt x="390" y="312"/>
                  </a:lnTo>
                  <a:cubicBezTo>
                    <a:pt x="390" y="273"/>
                    <a:pt x="390" y="234"/>
                    <a:pt x="390" y="195"/>
                  </a:cubicBezTo>
                  <a:lnTo>
                    <a:pt x="390" y="156"/>
                  </a:lnTo>
                  <a:cubicBezTo>
                    <a:pt x="351" y="156"/>
                    <a:pt x="351" y="117"/>
                    <a:pt x="351" y="117"/>
                  </a:cubicBezTo>
                  <a:lnTo>
                    <a:pt x="312" y="40"/>
                  </a:lnTo>
                  <a:cubicBezTo>
                    <a:pt x="273" y="40"/>
                    <a:pt x="273" y="40"/>
                    <a:pt x="234"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1" name="Google Shape;683;p34">
              <a:extLst>
                <a:ext uri="{FF2B5EF4-FFF2-40B4-BE49-F238E27FC236}">
                  <a16:creationId xmlns="" xmlns:a16="http://schemas.microsoft.com/office/drawing/2014/main" id="{F6D5CC6B-F60C-4B4F-B092-32ED52BF95CB}"/>
                </a:ext>
              </a:extLst>
            </p:cNvPr>
            <p:cNvSpPr/>
            <p:nvPr/>
          </p:nvSpPr>
          <p:spPr>
            <a:xfrm>
              <a:off x="3781202" y="3610128"/>
              <a:ext cx="23454" cy="18763"/>
            </a:xfrm>
            <a:custGeom>
              <a:avLst/>
              <a:gdLst/>
              <a:ahLst/>
              <a:cxnLst/>
              <a:rect l="l" t="t" r="r" b="b"/>
              <a:pathLst>
                <a:path w="390" h="312" extrusionOk="0">
                  <a:moveTo>
                    <a:pt x="195" y="0"/>
                  </a:moveTo>
                  <a:cubicBezTo>
                    <a:pt x="1" y="0"/>
                    <a:pt x="1" y="273"/>
                    <a:pt x="195" y="312"/>
                  </a:cubicBezTo>
                  <a:cubicBezTo>
                    <a:pt x="390" y="273"/>
                    <a:pt x="390" y="0"/>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2" name="Google Shape;684;p34">
              <a:extLst>
                <a:ext uri="{FF2B5EF4-FFF2-40B4-BE49-F238E27FC236}">
                  <a16:creationId xmlns="" xmlns:a16="http://schemas.microsoft.com/office/drawing/2014/main" id="{63342DCE-A25E-4D73-BD7D-84479FD19935}"/>
                </a:ext>
              </a:extLst>
            </p:cNvPr>
            <p:cNvSpPr/>
            <p:nvPr/>
          </p:nvSpPr>
          <p:spPr>
            <a:xfrm>
              <a:off x="3692259" y="3589080"/>
              <a:ext cx="21168" cy="21108"/>
            </a:xfrm>
            <a:custGeom>
              <a:avLst/>
              <a:gdLst/>
              <a:ahLst/>
              <a:cxnLst/>
              <a:rect l="l" t="t" r="r" b="b"/>
              <a:pathLst>
                <a:path w="352" h="351" extrusionOk="0">
                  <a:moveTo>
                    <a:pt x="195" y="0"/>
                  </a:moveTo>
                  <a:cubicBezTo>
                    <a:pt x="1" y="39"/>
                    <a:pt x="1" y="312"/>
                    <a:pt x="195" y="350"/>
                  </a:cubicBezTo>
                  <a:cubicBezTo>
                    <a:pt x="351" y="312"/>
                    <a:pt x="351" y="39"/>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3" name="Google Shape;685;p34">
              <a:extLst>
                <a:ext uri="{FF2B5EF4-FFF2-40B4-BE49-F238E27FC236}">
                  <a16:creationId xmlns="" xmlns:a16="http://schemas.microsoft.com/office/drawing/2014/main" id="{6E52FF40-8AA1-4BEC-9808-1EC3F5841A9A}"/>
                </a:ext>
              </a:extLst>
            </p:cNvPr>
            <p:cNvSpPr/>
            <p:nvPr/>
          </p:nvSpPr>
          <p:spPr>
            <a:xfrm>
              <a:off x="3696950" y="3628831"/>
              <a:ext cx="25799" cy="21108"/>
            </a:xfrm>
            <a:custGeom>
              <a:avLst/>
              <a:gdLst/>
              <a:ahLst/>
              <a:cxnLst/>
              <a:rect l="l" t="t" r="r" b="b"/>
              <a:pathLst>
                <a:path w="429" h="351" extrusionOk="0">
                  <a:moveTo>
                    <a:pt x="117" y="1"/>
                  </a:moveTo>
                  <a:cubicBezTo>
                    <a:pt x="79" y="1"/>
                    <a:pt x="79" y="40"/>
                    <a:pt x="40" y="40"/>
                  </a:cubicBezTo>
                  <a:lnTo>
                    <a:pt x="1" y="79"/>
                  </a:lnTo>
                  <a:cubicBezTo>
                    <a:pt x="1" y="117"/>
                    <a:pt x="1" y="117"/>
                    <a:pt x="1" y="156"/>
                  </a:cubicBezTo>
                  <a:lnTo>
                    <a:pt x="1" y="195"/>
                  </a:lnTo>
                  <a:cubicBezTo>
                    <a:pt x="40" y="234"/>
                    <a:pt x="40" y="273"/>
                    <a:pt x="79" y="273"/>
                  </a:cubicBezTo>
                  <a:lnTo>
                    <a:pt x="117" y="312"/>
                  </a:lnTo>
                  <a:cubicBezTo>
                    <a:pt x="117" y="351"/>
                    <a:pt x="156" y="351"/>
                    <a:pt x="156" y="351"/>
                  </a:cubicBezTo>
                  <a:lnTo>
                    <a:pt x="312" y="351"/>
                  </a:lnTo>
                  <a:cubicBezTo>
                    <a:pt x="312" y="351"/>
                    <a:pt x="351" y="351"/>
                    <a:pt x="351" y="312"/>
                  </a:cubicBezTo>
                  <a:lnTo>
                    <a:pt x="390" y="273"/>
                  </a:lnTo>
                  <a:cubicBezTo>
                    <a:pt x="390" y="273"/>
                    <a:pt x="390" y="234"/>
                    <a:pt x="429" y="195"/>
                  </a:cubicBezTo>
                  <a:lnTo>
                    <a:pt x="429" y="156"/>
                  </a:lnTo>
                  <a:cubicBezTo>
                    <a:pt x="390" y="117"/>
                    <a:pt x="390" y="117"/>
                    <a:pt x="351" y="79"/>
                  </a:cubicBezTo>
                  <a:lnTo>
                    <a:pt x="273" y="40"/>
                  </a:lnTo>
                  <a:cubicBezTo>
                    <a:pt x="273" y="40"/>
                    <a:pt x="234" y="1"/>
                    <a:pt x="234"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4" name="Google Shape;686;p34">
              <a:extLst>
                <a:ext uri="{FF2B5EF4-FFF2-40B4-BE49-F238E27FC236}">
                  <a16:creationId xmlns="" xmlns:a16="http://schemas.microsoft.com/office/drawing/2014/main" id="{6773CA49-4B45-4B9F-BCA2-E2CAFEC7B869}"/>
                </a:ext>
              </a:extLst>
            </p:cNvPr>
            <p:cNvSpPr/>
            <p:nvPr/>
          </p:nvSpPr>
          <p:spPr>
            <a:xfrm>
              <a:off x="3638436" y="3596056"/>
              <a:ext cx="25799" cy="18823"/>
            </a:xfrm>
            <a:custGeom>
              <a:avLst/>
              <a:gdLst/>
              <a:ahLst/>
              <a:cxnLst/>
              <a:rect l="l" t="t" r="r" b="b"/>
              <a:pathLst>
                <a:path w="429" h="313" extrusionOk="0">
                  <a:moveTo>
                    <a:pt x="234" y="1"/>
                  </a:moveTo>
                  <a:cubicBezTo>
                    <a:pt x="1" y="1"/>
                    <a:pt x="1" y="312"/>
                    <a:pt x="234" y="312"/>
                  </a:cubicBezTo>
                  <a:cubicBezTo>
                    <a:pt x="429" y="312"/>
                    <a:pt x="429" y="1"/>
                    <a:pt x="234"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5" name="Google Shape;687;p34">
              <a:extLst>
                <a:ext uri="{FF2B5EF4-FFF2-40B4-BE49-F238E27FC236}">
                  <a16:creationId xmlns="" xmlns:a16="http://schemas.microsoft.com/office/drawing/2014/main" id="{D97C31B5-84B5-4D8A-ABA0-7DF474453654}"/>
                </a:ext>
              </a:extLst>
            </p:cNvPr>
            <p:cNvSpPr/>
            <p:nvPr/>
          </p:nvSpPr>
          <p:spPr>
            <a:xfrm>
              <a:off x="3601030" y="3593771"/>
              <a:ext cx="23454" cy="18763"/>
            </a:xfrm>
            <a:custGeom>
              <a:avLst/>
              <a:gdLst/>
              <a:ahLst/>
              <a:cxnLst/>
              <a:rect l="l" t="t" r="r" b="b"/>
              <a:pathLst>
                <a:path w="390" h="312" extrusionOk="0">
                  <a:moveTo>
                    <a:pt x="195" y="0"/>
                  </a:moveTo>
                  <a:cubicBezTo>
                    <a:pt x="0" y="39"/>
                    <a:pt x="0" y="311"/>
                    <a:pt x="195" y="311"/>
                  </a:cubicBezTo>
                  <a:cubicBezTo>
                    <a:pt x="389" y="311"/>
                    <a:pt x="389" y="39"/>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6" name="Google Shape;688;p34">
              <a:extLst>
                <a:ext uri="{FF2B5EF4-FFF2-40B4-BE49-F238E27FC236}">
                  <a16:creationId xmlns="" xmlns:a16="http://schemas.microsoft.com/office/drawing/2014/main" id="{D0A54609-35E9-4906-8DBD-C0FCE7626E9F}"/>
                </a:ext>
              </a:extLst>
            </p:cNvPr>
            <p:cNvSpPr/>
            <p:nvPr/>
          </p:nvSpPr>
          <p:spPr>
            <a:xfrm>
              <a:off x="3537826" y="3584389"/>
              <a:ext cx="23454" cy="18763"/>
            </a:xfrm>
            <a:custGeom>
              <a:avLst/>
              <a:gdLst/>
              <a:ahLst/>
              <a:cxnLst/>
              <a:rect l="l" t="t" r="r" b="b"/>
              <a:pathLst>
                <a:path w="390" h="312" extrusionOk="0">
                  <a:moveTo>
                    <a:pt x="195" y="0"/>
                  </a:moveTo>
                  <a:cubicBezTo>
                    <a:pt x="1" y="39"/>
                    <a:pt x="1" y="312"/>
                    <a:pt x="195" y="312"/>
                  </a:cubicBezTo>
                  <a:cubicBezTo>
                    <a:pt x="390" y="312"/>
                    <a:pt x="390" y="39"/>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7" name="Google Shape;689;p34">
              <a:extLst>
                <a:ext uri="{FF2B5EF4-FFF2-40B4-BE49-F238E27FC236}">
                  <a16:creationId xmlns="" xmlns:a16="http://schemas.microsoft.com/office/drawing/2014/main" id="{73FC3E80-8789-4EA5-80CD-63800D039614}"/>
                </a:ext>
              </a:extLst>
            </p:cNvPr>
            <p:cNvSpPr/>
            <p:nvPr/>
          </p:nvSpPr>
          <p:spPr>
            <a:xfrm>
              <a:off x="5906101" y="-101378"/>
              <a:ext cx="1558584" cy="4914437"/>
            </a:xfrm>
            <a:custGeom>
              <a:avLst/>
              <a:gdLst/>
              <a:ahLst/>
              <a:cxnLst/>
              <a:rect l="l" t="t" r="r" b="b"/>
              <a:pathLst>
                <a:path w="25917" h="81720" fill="none" extrusionOk="0">
                  <a:moveTo>
                    <a:pt x="12297" y="80435"/>
                  </a:moveTo>
                  <a:cubicBezTo>
                    <a:pt x="12297" y="80435"/>
                    <a:pt x="23543" y="74053"/>
                    <a:pt x="20897" y="65025"/>
                  </a:cubicBezTo>
                  <a:cubicBezTo>
                    <a:pt x="18212" y="55997"/>
                    <a:pt x="15838" y="56581"/>
                    <a:pt x="20897" y="50471"/>
                  </a:cubicBezTo>
                  <a:cubicBezTo>
                    <a:pt x="25916" y="44362"/>
                    <a:pt x="25566" y="42300"/>
                    <a:pt x="22259" y="34828"/>
                  </a:cubicBezTo>
                  <a:cubicBezTo>
                    <a:pt x="18951" y="27318"/>
                    <a:pt x="25683" y="19924"/>
                    <a:pt x="21636" y="14515"/>
                  </a:cubicBezTo>
                  <a:cubicBezTo>
                    <a:pt x="17550" y="9106"/>
                    <a:pt x="3697" y="0"/>
                    <a:pt x="8444" y="9768"/>
                  </a:cubicBezTo>
                  <a:cubicBezTo>
                    <a:pt x="13153" y="19535"/>
                    <a:pt x="18445" y="21053"/>
                    <a:pt x="13153" y="30470"/>
                  </a:cubicBezTo>
                  <a:cubicBezTo>
                    <a:pt x="7900" y="39926"/>
                    <a:pt x="0" y="48720"/>
                    <a:pt x="6538" y="54441"/>
                  </a:cubicBezTo>
                  <a:cubicBezTo>
                    <a:pt x="13036" y="60161"/>
                    <a:pt x="4242" y="66815"/>
                    <a:pt x="5020" y="74287"/>
                  </a:cubicBezTo>
                  <a:cubicBezTo>
                    <a:pt x="5837" y="81719"/>
                    <a:pt x="12297" y="80435"/>
                    <a:pt x="12297" y="80435"/>
                  </a:cubicBezTo>
                  <a:close/>
                </a:path>
              </a:pathLst>
            </a:custGeom>
            <a:noFill/>
            <a:ln w="17500" cap="flat" cmpd="sng">
              <a:solidFill>
                <a:schemeClr val="accent1"/>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8" name="Google Shape;690;p34">
              <a:extLst>
                <a:ext uri="{FF2B5EF4-FFF2-40B4-BE49-F238E27FC236}">
                  <a16:creationId xmlns="" xmlns:a16="http://schemas.microsoft.com/office/drawing/2014/main" id="{0EAA315D-6453-47BB-A007-5334DE5B7563}"/>
                </a:ext>
              </a:extLst>
            </p:cNvPr>
            <p:cNvSpPr/>
            <p:nvPr/>
          </p:nvSpPr>
          <p:spPr>
            <a:xfrm>
              <a:off x="5838326" y="1155496"/>
              <a:ext cx="860808" cy="3436978"/>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rgbClr val="94C8B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9" name="Google Shape;691;p34">
              <a:extLst>
                <a:ext uri="{FF2B5EF4-FFF2-40B4-BE49-F238E27FC236}">
                  <a16:creationId xmlns="" xmlns:a16="http://schemas.microsoft.com/office/drawing/2014/main" id="{D224C6C4-7704-47E6-A7BC-5509D94A9789}"/>
                </a:ext>
              </a:extLst>
            </p:cNvPr>
            <p:cNvSpPr/>
            <p:nvPr/>
          </p:nvSpPr>
          <p:spPr>
            <a:xfrm>
              <a:off x="3256984" y="3942328"/>
              <a:ext cx="4561069" cy="1017106"/>
            </a:xfrm>
            <a:custGeom>
              <a:avLst/>
              <a:gdLst/>
              <a:ahLst/>
              <a:cxnLst/>
              <a:rect l="l" t="t" r="r" b="b"/>
              <a:pathLst>
                <a:path w="75844" h="16913" extrusionOk="0">
                  <a:moveTo>
                    <a:pt x="11505" y="1"/>
                  </a:moveTo>
                  <a:cubicBezTo>
                    <a:pt x="10926" y="1"/>
                    <a:pt x="10347" y="14"/>
                    <a:pt x="9768" y="41"/>
                  </a:cubicBezTo>
                  <a:cubicBezTo>
                    <a:pt x="6499" y="158"/>
                    <a:pt x="3231" y="469"/>
                    <a:pt x="1" y="936"/>
                  </a:cubicBezTo>
                  <a:lnTo>
                    <a:pt x="546" y="3582"/>
                  </a:lnTo>
                  <a:cubicBezTo>
                    <a:pt x="4515" y="2412"/>
                    <a:pt x="8634" y="1690"/>
                    <a:pt x="12740" y="1690"/>
                  </a:cubicBezTo>
                  <a:cubicBezTo>
                    <a:pt x="14913" y="1690"/>
                    <a:pt x="17083" y="1893"/>
                    <a:pt x="19224" y="2337"/>
                  </a:cubicBezTo>
                  <a:cubicBezTo>
                    <a:pt x="22298" y="2999"/>
                    <a:pt x="25295" y="4049"/>
                    <a:pt x="28097" y="5450"/>
                  </a:cubicBezTo>
                  <a:cubicBezTo>
                    <a:pt x="29536" y="6112"/>
                    <a:pt x="30937" y="6851"/>
                    <a:pt x="32299" y="7668"/>
                  </a:cubicBezTo>
                  <a:lnTo>
                    <a:pt x="33311" y="8252"/>
                  </a:lnTo>
                  <a:cubicBezTo>
                    <a:pt x="33661" y="8446"/>
                    <a:pt x="33972" y="8641"/>
                    <a:pt x="34323" y="8874"/>
                  </a:cubicBezTo>
                  <a:cubicBezTo>
                    <a:pt x="35023" y="9303"/>
                    <a:pt x="35724" y="9731"/>
                    <a:pt x="36424" y="10120"/>
                  </a:cubicBezTo>
                  <a:cubicBezTo>
                    <a:pt x="39304" y="11793"/>
                    <a:pt x="42339" y="13194"/>
                    <a:pt x="45491" y="14245"/>
                  </a:cubicBezTo>
                  <a:cubicBezTo>
                    <a:pt x="47086" y="14789"/>
                    <a:pt x="48721" y="15217"/>
                    <a:pt x="50355" y="15607"/>
                  </a:cubicBezTo>
                  <a:cubicBezTo>
                    <a:pt x="52028" y="15996"/>
                    <a:pt x="53663" y="16307"/>
                    <a:pt x="55375" y="16502"/>
                  </a:cubicBezTo>
                  <a:cubicBezTo>
                    <a:pt x="57583" y="16782"/>
                    <a:pt x="59816" y="16912"/>
                    <a:pt x="62059" y="16912"/>
                  </a:cubicBezTo>
                  <a:cubicBezTo>
                    <a:pt x="66655" y="16912"/>
                    <a:pt x="71293" y="16366"/>
                    <a:pt x="75843" y="15451"/>
                  </a:cubicBezTo>
                  <a:lnTo>
                    <a:pt x="72964" y="6968"/>
                  </a:lnTo>
                  <a:cubicBezTo>
                    <a:pt x="67594" y="9731"/>
                    <a:pt x="61679" y="11248"/>
                    <a:pt x="55608" y="11482"/>
                  </a:cubicBezTo>
                  <a:cubicBezTo>
                    <a:pt x="55273" y="11490"/>
                    <a:pt x="54939" y="11494"/>
                    <a:pt x="54604" y="11494"/>
                  </a:cubicBezTo>
                  <a:cubicBezTo>
                    <a:pt x="48761" y="11494"/>
                    <a:pt x="43008" y="10210"/>
                    <a:pt x="37708" y="7707"/>
                  </a:cubicBezTo>
                  <a:cubicBezTo>
                    <a:pt x="37008" y="7357"/>
                    <a:pt x="36307" y="7007"/>
                    <a:pt x="35607" y="6656"/>
                  </a:cubicBezTo>
                  <a:cubicBezTo>
                    <a:pt x="35257" y="6462"/>
                    <a:pt x="34867" y="6267"/>
                    <a:pt x="34478" y="6112"/>
                  </a:cubicBezTo>
                  <a:lnTo>
                    <a:pt x="33389" y="5567"/>
                  </a:lnTo>
                  <a:cubicBezTo>
                    <a:pt x="31910" y="4866"/>
                    <a:pt x="30431" y="4244"/>
                    <a:pt x="28914" y="3621"/>
                  </a:cubicBezTo>
                  <a:cubicBezTo>
                    <a:pt x="25878" y="2376"/>
                    <a:pt x="22726" y="1442"/>
                    <a:pt x="19536" y="780"/>
                  </a:cubicBezTo>
                  <a:cubicBezTo>
                    <a:pt x="17940" y="469"/>
                    <a:pt x="16306" y="236"/>
                    <a:pt x="14671" y="119"/>
                  </a:cubicBezTo>
                  <a:cubicBezTo>
                    <a:pt x="13616" y="44"/>
                    <a:pt x="12561" y="1"/>
                    <a:pt x="11505" y="1"/>
                  </a:cubicBezTo>
                  <a:close/>
                </a:path>
              </a:pathLst>
            </a:custGeom>
            <a:solidFill>
              <a:srgbClr val="783F0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0" name="Google Shape;692;p34">
              <a:extLst>
                <a:ext uri="{FF2B5EF4-FFF2-40B4-BE49-F238E27FC236}">
                  <a16:creationId xmlns="" xmlns:a16="http://schemas.microsoft.com/office/drawing/2014/main" id="{804F39D5-016F-409C-A362-0FED13618650}"/>
                </a:ext>
              </a:extLst>
            </p:cNvPr>
            <p:cNvSpPr/>
            <p:nvPr/>
          </p:nvSpPr>
          <p:spPr>
            <a:xfrm>
              <a:off x="4583858" y="3254415"/>
              <a:ext cx="110052" cy="816788"/>
            </a:xfrm>
            <a:custGeom>
              <a:avLst/>
              <a:gdLst/>
              <a:ahLst/>
              <a:cxnLst/>
              <a:rect l="l" t="t" r="r" b="b"/>
              <a:pathLst>
                <a:path w="1830" h="13582" fill="none" extrusionOk="0">
                  <a:moveTo>
                    <a:pt x="1830" y="1"/>
                  </a:moveTo>
                  <a:lnTo>
                    <a:pt x="1" y="13581"/>
                  </a:lnTo>
                </a:path>
              </a:pathLst>
            </a:custGeom>
            <a:noFill/>
            <a:ln w="8750" cap="rnd" cmpd="sng">
              <a:solidFill>
                <a:srgbClr val="070707"/>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1" name="Google Shape;693;p34">
              <a:extLst>
                <a:ext uri="{FF2B5EF4-FFF2-40B4-BE49-F238E27FC236}">
                  <a16:creationId xmlns="" xmlns:a16="http://schemas.microsoft.com/office/drawing/2014/main" id="{37E400B5-2EB9-4C31-AD5F-007808FF8A0E}"/>
                </a:ext>
              </a:extLst>
            </p:cNvPr>
            <p:cNvSpPr/>
            <p:nvPr/>
          </p:nvSpPr>
          <p:spPr>
            <a:xfrm>
              <a:off x="4373256" y="4037946"/>
              <a:ext cx="213007" cy="55567"/>
            </a:xfrm>
            <a:custGeom>
              <a:avLst/>
              <a:gdLst/>
              <a:ahLst/>
              <a:cxnLst/>
              <a:rect l="l" t="t" r="r" b="b"/>
              <a:pathLst>
                <a:path w="3542" h="924" extrusionOk="0">
                  <a:moveTo>
                    <a:pt x="1264" y="0"/>
                  </a:moveTo>
                  <a:cubicBezTo>
                    <a:pt x="1096" y="0"/>
                    <a:pt x="996" y="36"/>
                    <a:pt x="1012" y="124"/>
                  </a:cubicBezTo>
                  <a:cubicBezTo>
                    <a:pt x="1047" y="299"/>
                    <a:pt x="1207" y="442"/>
                    <a:pt x="1408" y="442"/>
                  </a:cubicBezTo>
                  <a:cubicBezTo>
                    <a:pt x="1431" y="442"/>
                    <a:pt x="1455" y="440"/>
                    <a:pt x="1479" y="436"/>
                  </a:cubicBezTo>
                  <a:lnTo>
                    <a:pt x="1479" y="436"/>
                  </a:lnTo>
                  <a:cubicBezTo>
                    <a:pt x="1479" y="436"/>
                    <a:pt x="1" y="903"/>
                    <a:pt x="584" y="903"/>
                  </a:cubicBezTo>
                  <a:cubicBezTo>
                    <a:pt x="797" y="903"/>
                    <a:pt x="1215" y="923"/>
                    <a:pt x="1672" y="923"/>
                  </a:cubicBezTo>
                  <a:cubicBezTo>
                    <a:pt x="2473" y="923"/>
                    <a:pt x="3393" y="860"/>
                    <a:pt x="3542" y="514"/>
                  </a:cubicBezTo>
                  <a:cubicBezTo>
                    <a:pt x="3542" y="514"/>
                    <a:pt x="1905" y="0"/>
                    <a:pt x="1264" y="0"/>
                  </a:cubicBezTo>
                  <a:close/>
                </a:path>
              </a:pathLst>
            </a:custGeom>
            <a:solidFill>
              <a:srgbClr val="070707"/>
            </a:solidFill>
            <a:ln w="8750" cap="rnd" cmpd="sng">
              <a:solidFill>
                <a:srgbClr val="070707"/>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2" name="Google Shape;694;p34">
              <a:extLst>
                <a:ext uri="{FF2B5EF4-FFF2-40B4-BE49-F238E27FC236}">
                  <a16:creationId xmlns="" xmlns:a16="http://schemas.microsoft.com/office/drawing/2014/main" id="{D47E8172-96E6-4E83-9004-036F5390D536}"/>
                </a:ext>
              </a:extLst>
            </p:cNvPr>
            <p:cNvSpPr/>
            <p:nvPr/>
          </p:nvSpPr>
          <p:spPr>
            <a:xfrm>
              <a:off x="4965310" y="3326941"/>
              <a:ext cx="107706" cy="819133"/>
            </a:xfrm>
            <a:custGeom>
              <a:avLst/>
              <a:gdLst/>
              <a:ahLst/>
              <a:cxnLst/>
              <a:rect l="l" t="t" r="r" b="b"/>
              <a:pathLst>
                <a:path w="1791" h="13621" fill="none" extrusionOk="0">
                  <a:moveTo>
                    <a:pt x="1791" y="1"/>
                  </a:moveTo>
                  <a:lnTo>
                    <a:pt x="1" y="13621"/>
                  </a:lnTo>
                </a:path>
              </a:pathLst>
            </a:custGeom>
            <a:noFill/>
            <a:ln w="8750" cap="rnd" cmpd="sng">
              <a:solidFill>
                <a:srgbClr val="070707"/>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3" name="Google Shape;695;p34">
              <a:extLst>
                <a:ext uri="{FF2B5EF4-FFF2-40B4-BE49-F238E27FC236}">
                  <a16:creationId xmlns="" xmlns:a16="http://schemas.microsoft.com/office/drawing/2014/main" id="{F1F6A696-6456-4B5F-B213-2301609F2E2A}"/>
                </a:ext>
              </a:extLst>
            </p:cNvPr>
            <p:cNvSpPr/>
            <p:nvPr/>
          </p:nvSpPr>
          <p:spPr>
            <a:xfrm>
              <a:off x="4757895" y="4111855"/>
              <a:ext cx="207474" cy="57311"/>
            </a:xfrm>
            <a:custGeom>
              <a:avLst/>
              <a:gdLst/>
              <a:ahLst/>
              <a:cxnLst/>
              <a:rect l="l" t="t" r="r" b="b"/>
              <a:pathLst>
                <a:path w="3450" h="953" extrusionOk="0">
                  <a:moveTo>
                    <a:pt x="1141" y="0"/>
                  </a:moveTo>
                  <a:cubicBezTo>
                    <a:pt x="1010" y="0"/>
                    <a:pt x="938" y="30"/>
                    <a:pt x="959" y="102"/>
                  </a:cubicBezTo>
                  <a:cubicBezTo>
                    <a:pt x="959" y="294"/>
                    <a:pt x="1117" y="433"/>
                    <a:pt x="1282" y="433"/>
                  </a:cubicBezTo>
                  <a:cubicBezTo>
                    <a:pt x="1306" y="433"/>
                    <a:pt x="1330" y="430"/>
                    <a:pt x="1354" y="424"/>
                  </a:cubicBezTo>
                  <a:lnTo>
                    <a:pt x="1354" y="424"/>
                  </a:lnTo>
                  <a:cubicBezTo>
                    <a:pt x="1141" y="495"/>
                    <a:pt x="1" y="884"/>
                    <a:pt x="531" y="919"/>
                  </a:cubicBezTo>
                  <a:cubicBezTo>
                    <a:pt x="758" y="919"/>
                    <a:pt x="1256" y="953"/>
                    <a:pt x="1778" y="953"/>
                  </a:cubicBezTo>
                  <a:cubicBezTo>
                    <a:pt x="2510" y="953"/>
                    <a:pt x="3291" y="886"/>
                    <a:pt x="3450" y="569"/>
                  </a:cubicBezTo>
                  <a:cubicBezTo>
                    <a:pt x="3450" y="569"/>
                    <a:pt x="1719" y="0"/>
                    <a:pt x="1141" y="0"/>
                  </a:cubicBezTo>
                  <a:close/>
                </a:path>
              </a:pathLst>
            </a:custGeom>
            <a:solidFill>
              <a:srgbClr val="070707"/>
            </a:solidFill>
            <a:ln w="8750" cap="rnd" cmpd="sng">
              <a:solidFill>
                <a:srgbClr val="070707"/>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4" name="Google Shape;696;p34">
              <a:extLst>
                <a:ext uri="{FF2B5EF4-FFF2-40B4-BE49-F238E27FC236}">
                  <a16:creationId xmlns="" xmlns:a16="http://schemas.microsoft.com/office/drawing/2014/main" id="{2C599877-6DA3-4C06-B197-4FDE7A2288D5}"/>
                </a:ext>
              </a:extLst>
            </p:cNvPr>
            <p:cNvSpPr/>
            <p:nvPr/>
          </p:nvSpPr>
          <p:spPr>
            <a:xfrm>
              <a:off x="4534725" y="3050850"/>
              <a:ext cx="337071" cy="358660"/>
            </a:xfrm>
            <a:custGeom>
              <a:avLst/>
              <a:gdLst/>
              <a:ahLst/>
              <a:cxnLst/>
              <a:rect l="l" t="t" r="r" b="b"/>
              <a:pathLst>
                <a:path w="5605" h="5964" extrusionOk="0">
                  <a:moveTo>
                    <a:pt x="195" y="0"/>
                  </a:moveTo>
                  <a:cubicBezTo>
                    <a:pt x="195" y="0"/>
                    <a:pt x="1" y="5215"/>
                    <a:pt x="2141" y="5915"/>
                  </a:cubicBezTo>
                  <a:cubicBezTo>
                    <a:pt x="2244" y="5948"/>
                    <a:pt x="2345" y="5963"/>
                    <a:pt x="2444" y="5963"/>
                  </a:cubicBezTo>
                  <a:cubicBezTo>
                    <a:pt x="4340" y="5963"/>
                    <a:pt x="5271" y="189"/>
                    <a:pt x="5604" y="78"/>
                  </a:cubicBezTo>
                  <a:lnTo>
                    <a:pt x="195" y="0"/>
                  </a:lnTo>
                  <a:close/>
                </a:path>
              </a:pathLst>
            </a:custGeom>
            <a:solidFill>
              <a:srgbClr val="F284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 name="Google Shape;697;p34">
              <a:extLst>
                <a:ext uri="{FF2B5EF4-FFF2-40B4-BE49-F238E27FC236}">
                  <a16:creationId xmlns="" xmlns:a16="http://schemas.microsoft.com/office/drawing/2014/main" id="{C775944C-9D89-4E5D-A40D-521766B6C2CE}"/>
                </a:ext>
              </a:extLst>
            </p:cNvPr>
            <p:cNvSpPr/>
            <p:nvPr/>
          </p:nvSpPr>
          <p:spPr>
            <a:xfrm>
              <a:off x="5065980" y="3329286"/>
              <a:ext cx="42156" cy="35180"/>
            </a:xfrm>
            <a:custGeom>
              <a:avLst/>
              <a:gdLst/>
              <a:ahLst/>
              <a:cxnLst/>
              <a:rect l="l" t="t" r="r" b="b"/>
              <a:pathLst>
                <a:path w="701" h="585" extrusionOk="0">
                  <a:moveTo>
                    <a:pt x="350" y="1"/>
                  </a:moveTo>
                  <a:cubicBezTo>
                    <a:pt x="0" y="40"/>
                    <a:pt x="0" y="546"/>
                    <a:pt x="350" y="585"/>
                  </a:cubicBezTo>
                  <a:cubicBezTo>
                    <a:pt x="701" y="546"/>
                    <a:pt x="701" y="40"/>
                    <a:pt x="350"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6" name="Google Shape;698;p34">
              <a:extLst>
                <a:ext uri="{FF2B5EF4-FFF2-40B4-BE49-F238E27FC236}">
                  <a16:creationId xmlns="" xmlns:a16="http://schemas.microsoft.com/office/drawing/2014/main" id="{FA374344-20C2-4267-945E-B4327828D805}"/>
                </a:ext>
              </a:extLst>
            </p:cNvPr>
            <p:cNvSpPr/>
            <p:nvPr/>
          </p:nvSpPr>
          <p:spPr>
            <a:xfrm>
              <a:off x="5108076" y="3259106"/>
              <a:ext cx="44502" cy="37526"/>
            </a:xfrm>
            <a:custGeom>
              <a:avLst/>
              <a:gdLst/>
              <a:ahLst/>
              <a:cxnLst/>
              <a:rect l="l" t="t" r="r" b="b"/>
              <a:pathLst>
                <a:path w="740" h="624" extrusionOk="0">
                  <a:moveTo>
                    <a:pt x="312" y="0"/>
                  </a:moveTo>
                  <a:cubicBezTo>
                    <a:pt x="273" y="0"/>
                    <a:pt x="234" y="0"/>
                    <a:pt x="195" y="39"/>
                  </a:cubicBezTo>
                  <a:cubicBezTo>
                    <a:pt x="117" y="78"/>
                    <a:pt x="78" y="117"/>
                    <a:pt x="39" y="195"/>
                  </a:cubicBezTo>
                  <a:cubicBezTo>
                    <a:pt x="1" y="234"/>
                    <a:pt x="1" y="273"/>
                    <a:pt x="1" y="312"/>
                  </a:cubicBezTo>
                  <a:lnTo>
                    <a:pt x="1" y="390"/>
                  </a:lnTo>
                  <a:cubicBezTo>
                    <a:pt x="39" y="428"/>
                    <a:pt x="39" y="506"/>
                    <a:pt x="78" y="545"/>
                  </a:cubicBezTo>
                  <a:lnTo>
                    <a:pt x="156" y="584"/>
                  </a:lnTo>
                  <a:cubicBezTo>
                    <a:pt x="195" y="623"/>
                    <a:pt x="234" y="623"/>
                    <a:pt x="312" y="623"/>
                  </a:cubicBezTo>
                  <a:lnTo>
                    <a:pt x="429" y="623"/>
                  </a:lnTo>
                  <a:cubicBezTo>
                    <a:pt x="468" y="623"/>
                    <a:pt x="506" y="623"/>
                    <a:pt x="545" y="584"/>
                  </a:cubicBezTo>
                  <a:cubicBezTo>
                    <a:pt x="623" y="584"/>
                    <a:pt x="701" y="506"/>
                    <a:pt x="740" y="428"/>
                  </a:cubicBezTo>
                  <a:cubicBezTo>
                    <a:pt x="740" y="390"/>
                    <a:pt x="740" y="351"/>
                    <a:pt x="740" y="312"/>
                  </a:cubicBezTo>
                  <a:lnTo>
                    <a:pt x="740" y="234"/>
                  </a:lnTo>
                  <a:cubicBezTo>
                    <a:pt x="740" y="195"/>
                    <a:pt x="701" y="117"/>
                    <a:pt x="662" y="117"/>
                  </a:cubicBezTo>
                  <a:lnTo>
                    <a:pt x="623" y="39"/>
                  </a:lnTo>
                  <a:cubicBezTo>
                    <a:pt x="545" y="39"/>
                    <a:pt x="506" y="0"/>
                    <a:pt x="468"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7" name="Google Shape;699;p34">
              <a:extLst>
                <a:ext uri="{FF2B5EF4-FFF2-40B4-BE49-F238E27FC236}">
                  <a16:creationId xmlns="" xmlns:a16="http://schemas.microsoft.com/office/drawing/2014/main" id="{5AA15EE1-8D08-44F7-B399-8D4162F7579A}"/>
                </a:ext>
              </a:extLst>
            </p:cNvPr>
            <p:cNvSpPr/>
            <p:nvPr/>
          </p:nvSpPr>
          <p:spPr>
            <a:xfrm>
              <a:off x="5016787" y="3240403"/>
              <a:ext cx="44562" cy="37466"/>
            </a:xfrm>
            <a:custGeom>
              <a:avLst/>
              <a:gdLst/>
              <a:ahLst/>
              <a:cxnLst/>
              <a:rect l="l" t="t" r="r" b="b"/>
              <a:pathLst>
                <a:path w="741" h="623" extrusionOk="0">
                  <a:moveTo>
                    <a:pt x="351" y="0"/>
                  </a:moveTo>
                  <a:cubicBezTo>
                    <a:pt x="1" y="78"/>
                    <a:pt x="1" y="584"/>
                    <a:pt x="351" y="623"/>
                  </a:cubicBezTo>
                  <a:cubicBezTo>
                    <a:pt x="740" y="584"/>
                    <a:pt x="740" y="78"/>
                    <a:pt x="351"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8" name="Google Shape;700;p34">
              <a:extLst>
                <a:ext uri="{FF2B5EF4-FFF2-40B4-BE49-F238E27FC236}">
                  <a16:creationId xmlns="" xmlns:a16="http://schemas.microsoft.com/office/drawing/2014/main" id="{3E966513-1865-4864-AC29-3ABD9ABBFA85}"/>
                </a:ext>
              </a:extLst>
            </p:cNvPr>
            <p:cNvSpPr/>
            <p:nvPr/>
          </p:nvSpPr>
          <p:spPr>
            <a:xfrm>
              <a:off x="5096349" y="3184235"/>
              <a:ext cx="44562" cy="37466"/>
            </a:xfrm>
            <a:custGeom>
              <a:avLst/>
              <a:gdLst/>
              <a:ahLst/>
              <a:cxnLst/>
              <a:rect l="l" t="t" r="r" b="b"/>
              <a:pathLst>
                <a:path w="741" h="623" extrusionOk="0">
                  <a:moveTo>
                    <a:pt x="351" y="0"/>
                  </a:moveTo>
                  <a:cubicBezTo>
                    <a:pt x="1" y="39"/>
                    <a:pt x="1" y="584"/>
                    <a:pt x="351" y="623"/>
                  </a:cubicBezTo>
                  <a:cubicBezTo>
                    <a:pt x="740" y="584"/>
                    <a:pt x="740" y="39"/>
                    <a:pt x="351"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9" name="Google Shape;701;p34">
              <a:extLst>
                <a:ext uri="{FF2B5EF4-FFF2-40B4-BE49-F238E27FC236}">
                  <a16:creationId xmlns="" xmlns:a16="http://schemas.microsoft.com/office/drawing/2014/main" id="{CB0C0EB6-B5E0-4609-9EF0-414D23079ABE}"/>
                </a:ext>
              </a:extLst>
            </p:cNvPr>
            <p:cNvSpPr/>
            <p:nvPr/>
          </p:nvSpPr>
          <p:spPr>
            <a:xfrm>
              <a:off x="5117458" y="3104673"/>
              <a:ext cx="49192" cy="37466"/>
            </a:xfrm>
            <a:custGeom>
              <a:avLst/>
              <a:gdLst/>
              <a:ahLst/>
              <a:cxnLst/>
              <a:rect l="l" t="t" r="r" b="b"/>
              <a:pathLst>
                <a:path w="818" h="623" extrusionOk="0">
                  <a:moveTo>
                    <a:pt x="428" y="0"/>
                  </a:moveTo>
                  <a:cubicBezTo>
                    <a:pt x="0" y="0"/>
                    <a:pt x="0" y="623"/>
                    <a:pt x="428" y="623"/>
                  </a:cubicBezTo>
                  <a:cubicBezTo>
                    <a:pt x="817" y="623"/>
                    <a:pt x="817" y="0"/>
                    <a:pt x="428"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0" name="Google Shape;702;p34">
              <a:extLst>
                <a:ext uri="{FF2B5EF4-FFF2-40B4-BE49-F238E27FC236}">
                  <a16:creationId xmlns="" xmlns:a16="http://schemas.microsoft.com/office/drawing/2014/main" id="{88B5A566-30F3-4AB6-946E-8A13369613BA}"/>
                </a:ext>
              </a:extLst>
            </p:cNvPr>
            <p:cNvSpPr/>
            <p:nvPr/>
          </p:nvSpPr>
          <p:spPr>
            <a:xfrm>
              <a:off x="4757054" y="3149114"/>
              <a:ext cx="42156" cy="37526"/>
            </a:xfrm>
            <a:custGeom>
              <a:avLst/>
              <a:gdLst/>
              <a:ahLst/>
              <a:cxnLst/>
              <a:rect l="l" t="t" r="r" b="b"/>
              <a:pathLst>
                <a:path w="701" h="624" extrusionOk="0">
                  <a:moveTo>
                    <a:pt x="351" y="0"/>
                  </a:moveTo>
                  <a:cubicBezTo>
                    <a:pt x="1" y="39"/>
                    <a:pt x="1" y="584"/>
                    <a:pt x="351" y="623"/>
                  </a:cubicBezTo>
                  <a:cubicBezTo>
                    <a:pt x="701" y="584"/>
                    <a:pt x="701" y="39"/>
                    <a:pt x="351"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1" name="Google Shape;703;p34">
              <a:extLst>
                <a:ext uri="{FF2B5EF4-FFF2-40B4-BE49-F238E27FC236}">
                  <a16:creationId xmlns="" xmlns:a16="http://schemas.microsoft.com/office/drawing/2014/main" id="{F089B068-7238-4943-B238-3A593EB30360}"/>
                </a:ext>
              </a:extLst>
            </p:cNvPr>
            <p:cNvSpPr/>
            <p:nvPr/>
          </p:nvSpPr>
          <p:spPr>
            <a:xfrm>
              <a:off x="4658789" y="3130411"/>
              <a:ext cx="44502" cy="37466"/>
            </a:xfrm>
            <a:custGeom>
              <a:avLst/>
              <a:gdLst/>
              <a:ahLst/>
              <a:cxnLst/>
              <a:rect l="l" t="t" r="r" b="b"/>
              <a:pathLst>
                <a:path w="740" h="623" extrusionOk="0">
                  <a:moveTo>
                    <a:pt x="389" y="0"/>
                  </a:moveTo>
                  <a:cubicBezTo>
                    <a:pt x="0" y="39"/>
                    <a:pt x="0" y="584"/>
                    <a:pt x="389" y="623"/>
                  </a:cubicBezTo>
                  <a:cubicBezTo>
                    <a:pt x="740" y="584"/>
                    <a:pt x="740" y="39"/>
                    <a:pt x="389"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2" name="Google Shape;704;p34">
              <a:extLst>
                <a:ext uri="{FF2B5EF4-FFF2-40B4-BE49-F238E27FC236}">
                  <a16:creationId xmlns="" xmlns:a16="http://schemas.microsoft.com/office/drawing/2014/main" id="{67839913-75D4-42BE-8F37-50BE200E8914}"/>
                </a:ext>
              </a:extLst>
            </p:cNvPr>
            <p:cNvSpPr/>
            <p:nvPr/>
          </p:nvSpPr>
          <p:spPr>
            <a:xfrm>
              <a:off x="4721933" y="3202937"/>
              <a:ext cx="44562" cy="37526"/>
            </a:xfrm>
            <a:custGeom>
              <a:avLst/>
              <a:gdLst/>
              <a:ahLst/>
              <a:cxnLst/>
              <a:rect l="l" t="t" r="r" b="b"/>
              <a:pathLst>
                <a:path w="741" h="624" extrusionOk="0">
                  <a:moveTo>
                    <a:pt x="312" y="0"/>
                  </a:moveTo>
                  <a:cubicBezTo>
                    <a:pt x="234" y="0"/>
                    <a:pt x="195" y="0"/>
                    <a:pt x="195" y="39"/>
                  </a:cubicBezTo>
                  <a:cubicBezTo>
                    <a:pt x="156" y="39"/>
                    <a:pt x="118" y="39"/>
                    <a:pt x="79" y="78"/>
                  </a:cubicBezTo>
                  <a:cubicBezTo>
                    <a:pt x="40" y="117"/>
                    <a:pt x="40" y="156"/>
                    <a:pt x="1" y="195"/>
                  </a:cubicBezTo>
                  <a:cubicBezTo>
                    <a:pt x="1" y="234"/>
                    <a:pt x="1" y="273"/>
                    <a:pt x="1" y="312"/>
                  </a:cubicBezTo>
                  <a:lnTo>
                    <a:pt x="1" y="390"/>
                  </a:lnTo>
                  <a:cubicBezTo>
                    <a:pt x="1" y="429"/>
                    <a:pt x="40" y="506"/>
                    <a:pt x="79" y="545"/>
                  </a:cubicBezTo>
                  <a:lnTo>
                    <a:pt x="118" y="584"/>
                  </a:lnTo>
                  <a:cubicBezTo>
                    <a:pt x="156" y="584"/>
                    <a:pt x="234" y="623"/>
                    <a:pt x="273" y="623"/>
                  </a:cubicBezTo>
                  <a:lnTo>
                    <a:pt x="429" y="623"/>
                  </a:lnTo>
                  <a:cubicBezTo>
                    <a:pt x="468" y="623"/>
                    <a:pt x="507" y="623"/>
                    <a:pt x="546" y="584"/>
                  </a:cubicBezTo>
                  <a:cubicBezTo>
                    <a:pt x="585" y="584"/>
                    <a:pt x="623" y="545"/>
                    <a:pt x="623" y="545"/>
                  </a:cubicBezTo>
                  <a:cubicBezTo>
                    <a:pt x="662" y="506"/>
                    <a:pt x="701" y="467"/>
                    <a:pt x="701" y="429"/>
                  </a:cubicBezTo>
                  <a:cubicBezTo>
                    <a:pt x="740" y="390"/>
                    <a:pt x="740" y="351"/>
                    <a:pt x="740" y="312"/>
                  </a:cubicBezTo>
                  <a:lnTo>
                    <a:pt x="740" y="234"/>
                  </a:lnTo>
                  <a:cubicBezTo>
                    <a:pt x="701" y="156"/>
                    <a:pt x="701" y="117"/>
                    <a:pt x="662" y="78"/>
                  </a:cubicBezTo>
                  <a:lnTo>
                    <a:pt x="585" y="39"/>
                  </a:lnTo>
                  <a:cubicBezTo>
                    <a:pt x="546" y="0"/>
                    <a:pt x="507" y="0"/>
                    <a:pt x="429"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3" name="Google Shape;705;p34">
              <a:extLst>
                <a:ext uri="{FF2B5EF4-FFF2-40B4-BE49-F238E27FC236}">
                  <a16:creationId xmlns="" xmlns:a16="http://schemas.microsoft.com/office/drawing/2014/main" id="{3D8D2C7F-4761-414D-B5DC-9BBA67147841}"/>
                </a:ext>
              </a:extLst>
            </p:cNvPr>
            <p:cNvSpPr/>
            <p:nvPr/>
          </p:nvSpPr>
          <p:spPr>
            <a:xfrm>
              <a:off x="4689218" y="3273118"/>
              <a:ext cx="44502" cy="37526"/>
            </a:xfrm>
            <a:custGeom>
              <a:avLst/>
              <a:gdLst/>
              <a:ahLst/>
              <a:cxnLst/>
              <a:rect l="l" t="t" r="r" b="b"/>
              <a:pathLst>
                <a:path w="740" h="624" extrusionOk="0">
                  <a:moveTo>
                    <a:pt x="311" y="1"/>
                  </a:moveTo>
                  <a:cubicBezTo>
                    <a:pt x="272" y="1"/>
                    <a:pt x="234" y="1"/>
                    <a:pt x="195" y="40"/>
                  </a:cubicBezTo>
                  <a:cubicBezTo>
                    <a:pt x="156" y="40"/>
                    <a:pt x="117" y="79"/>
                    <a:pt x="78" y="118"/>
                  </a:cubicBezTo>
                  <a:cubicBezTo>
                    <a:pt x="78" y="118"/>
                    <a:pt x="39" y="157"/>
                    <a:pt x="39" y="195"/>
                  </a:cubicBezTo>
                  <a:cubicBezTo>
                    <a:pt x="0" y="234"/>
                    <a:pt x="0" y="273"/>
                    <a:pt x="0" y="312"/>
                  </a:cubicBezTo>
                  <a:lnTo>
                    <a:pt x="0" y="390"/>
                  </a:lnTo>
                  <a:cubicBezTo>
                    <a:pt x="0" y="468"/>
                    <a:pt x="39" y="507"/>
                    <a:pt x="78" y="546"/>
                  </a:cubicBezTo>
                  <a:lnTo>
                    <a:pt x="156" y="585"/>
                  </a:lnTo>
                  <a:cubicBezTo>
                    <a:pt x="195" y="623"/>
                    <a:pt x="234" y="623"/>
                    <a:pt x="311" y="623"/>
                  </a:cubicBezTo>
                  <a:lnTo>
                    <a:pt x="428" y="623"/>
                  </a:lnTo>
                  <a:cubicBezTo>
                    <a:pt x="506" y="623"/>
                    <a:pt x="584" y="585"/>
                    <a:pt x="662" y="546"/>
                  </a:cubicBezTo>
                  <a:cubicBezTo>
                    <a:pt x="700" y="507"/>
                    <a:pt x="700" y="468"/>
                    <a:pt x="700" y="429"/>
                  </a:cubicBezTo>
                  <a:cubicBezTo>
                    <a:pt x="739" y="390"/>
                    <a:pt x="739" y="351"/>
                    <a:pt x="739" y="312"/>
                  </a:cubicBezTo>
                  <a:lnTo>
                    <a:pt x="739" y="234"/>
                  </a:lnTo>
                  <a:cubicBezTo>
                    <a:pt x="739" y="195"/>
                    <a:pt x="700" y="118"/>
                    <a:pt x="662" y="118"/>
                  </a:cubicBezTo>
                  <a:lnTo>
                    <a:pt x="623" y="40"/>
                  </a:lnTo>
                  <a:cubicBezTo>
                    <a:pt x="545" y="1"/>
                    <a:pt x="506" y="1"/>
                    <a:pt x="46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4" name="Google Shape;706;p34">
              <a:extLst>
                <a:ext uri="{FF2B5EF4-FFF2-40B4-BE49-F238E27FC236}">
                  <a16:creationId xmlns="" xmlns:a16="http://schemas.microsoft.com/office/drawing/2014/main" id="{0462E6CE-9BF6-4305-95E9-CF2E0C7DAD6C}"/>
                </a:ext>
              </a:extLst>
            </p:cNvPr>
            <p:cNvSpPr/>
            <p:nvPr/>
          </p:nvSpPr>
          <p:spPr>
            <a:xfrm>
              <a:off x="4670456" y="3345704"/>
              <a:ext cx="44562" cy="37466"/>
            </a:xfrm>
            <a:custGeom>
              <a:avLst/>
              <a:gdLst/>
              <a:ahLst/>
              <a:cxnLst/>
              <a:rect l="l" t="t" r="r" b="b"/>
              <a:pathLst>
                <a:path w="741" h="623" extrusionOk="0">
                  <a:moveTo>
                    <a:pt x="351" y="0"/>
                  </a:moveTo>
                  <a:cubicBezTo>
                    <a:pt x="1" y="39"/>
                    <a:pt x="1" y="545"/>
                    <a:pt x="351" y="623"/>
                  </a:cubicBezTo>
                  <a:cubicBezTo>
                    <a:pt x="740" y="545"/>
                    <a:pt x="740" y="39"/>
                    <a:pt x="351"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5" name="Google Shape;707;p34">
              <a:extLst>
                <a:ext uri="{FF2B5EF4-FFF2-40B4-BE49-F238E27FC236}">
                  <a16:creationId xmlns="" xmlns:a16="http://schemas.microsoft.com/office/drawing/2014/main" id="{FA0A3294-29D6-4030-9157-346F6278AF11}"/>
                </a:ext>
              </a:extLst>
            </p:cNvPr>
            <p:cNvSpPr/>
            <p:nvPr/>
          </p:nvSpPr>
          <p:spPr>
            <a:xfrm>
              <a:off x="4871736" y="2978264"/>
              <a:ext cx="344047" cy="435215"/>
            </a:xfrm>
            <a:custGeom>
              <a:avLst/>
              <a:gdLst/>
              <a:ahLst/>
              <a:cxnLst/>
              <a:rect l="l" t="t" r="r" b="b"/>
              <a:pathLst>
                <a:path w="5721" h="7237" extrusionOk="0">
                  <a:moveTo>
                    <a:pt x="5487" y="1"/>
                  </a:moveTo>
                  <a:lnTo>
                    <a:pt x="0" y="1285"/>
                  </a:lnTo>
                  <a:cubicBezTo>
                    <a:pt x="0" y="1285"/>
                    <a:pt x="1342" y="7236"/>
                    <a:pt x="3249" y="7236"/>
                  </a:cubicBezTo>
                  <a:cubicBezTo>
                    <a:pt x="3370" y="7236"/>
                    <a:pt x="3494" y="7212"/>
                    <a:pt x="3619" y="7161"/>
                  </a:cubicBezTo>
                  <a:cubicBezTo>
                    <a:pt x="5721" y="6305"/>
                    <a:pt x="5487" y="1"/>
                    <a:pt x="5487" y="1"/>
                  </a:cubicBezTo>
                  <a:close/>
                </a:path>
              </a:pathLst>
            </a:custGeom>
            <a:solidFill>
              <a:srgbClr val="F284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6" name="Google Shape;708;p34">
              <a:extLst>
                <a:ext uri="{FF2B5EF4-FFF2-40B4-BE49-F238E27FC236}">
                  <a16:creationId xmlns="" xmlns:a16="http://schemas.microsoft.com/office/drawing/2014/main" id="{DED7AE51-EFE4-46E6-A214-85120F5D3E56}"/>
                </a:ext>
              </a:extLst>
            </p:cNvPr>
            <p:cNvSpPr/>
            <p:nvPr/>
          </p:nvSpPr>
          <p:spPr>
            <a:xfrm>
              <a:off x="3066107" y="1259474"/>
              <a:ext cx="375859" cy="297741"/>
            </a:xfrm>
            <a:custGeom>
              <a:avLst/>
              <a:gdLst/>
              <a:ahLst/>
              <a:cxnLst/>
              <a:rect l="l" t="t" r="r" b="b"/>
              <a:pathLst>
                <a:path w="6250" h="4951" extrusionOk="0">
                  <a:moveTo>
                    <a:pt x="501" y="0"/>
                  </a:moveTo>
                  <a:cubicBezTo>
                    <a:pt x="227" y="0"/>
                    <a:pt x="1" y="352"/>
                    <a:pt x="996" y="2393"/>
                  </a:cubicBezTo>
                  <a:cubicBezTo>
                    <a:pt x="1674" y="3952"/>
                    <a:pt x="3178" y="4950"/>
                    <a:pt x="4815" y="4950"/>
                  </a:cubicBezTo>
                  <a:cubicBezTo>
                    <a:pt x="5058" y="4950"/>
                    <a:pt x="5303" y="4928"/>
                    <a:pt x="5549" y="4883"/>
                  </a:cubicBezTo>
                  <a:cubicBezTo>
                    <a:pt x="6249" y="3288"/>
                    <a:pt x="4887" y="1148"/>
                    <a:pt x="4887" y="1148"/>
                  </a:cubicBezTo>
                  <a:lnTo>
                    <a:pt x="801" y="97"/>
                  </a:lnTo>
                  <a:cubicBezTo>
                    <a:pt x="801" y="97"/>
                    <a:pt x="644" y="0"/>
                    <a:pt x="501" y="0"/>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7" name="Google Shape;709;p34">
              <a:extLst>
                <a:ext uri="{FF2B5EF4-FFF2-40B4-BE49-F238E27FC236}">
                  <a16:creationId xmlns="" xmlns:a16="http://schemas.microsoft.com/office/drawing/2014/main" id="{7C1DFBF3-292F-4B3E-B365-07E7513A92A2}"/>
                </a:ext>
              </a:extLst>
            </p:cNvPr>
            <p:cNvSpPr/>
            <p:nvPr/>
          </p:nvSpPr>
          <p:spPr>
            <a:xfrm>
              <a:off x="2976202" y="1054645"/>
              <a:ext cx="383858" cy="550018"/>
            </a:xfrm>
            <a:custGeom>
              <a:avLst/>
              <a:gdLst/>
              <a:ahLst/>
              <a:cxnLst/>
              <a:rect l="l" t="t" r="r" b="b"/>
              <a:pathLst>
                <a:path w="6383" h="9146" extrusionOk="0">
                  <a:moveTo>
                    <a:pt x="3697" y="1"/>
                  </a:moveTo>
                  <a:cubicBezTo>
                    <a:pt x="3697" y="1"/>
                    <a:pt x="1246" y="156"/>
                    <a:pt x="623" y="3542"/>
                  </a:cubicBezTo>
                  <a:cubicBezTo>
                    <a:pt x="0" y="6888"/>
                    <a:pt x="2569" y="9145"/>
                    <a:pt x="2569" y="9145"/>
                  </a:cubicBezTo>
                  <a:cubicBezTo>
                    <a:pt x="3425" y="5137"/>
                    <a:pt x="6382" y="4554"/>
                    <a:pt x="6382" y="4554"/>
                  </a:cubicBezTo>
                  <a:cubicBezTo>
                    <a:pt x="6304" y="2803"/>
                    <a:pt x="3697" y="1"/>
                    <a:pt x="3697" y="1"/>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8" name="Google Shape;710;p34">
              <a:extLst>
                <a:ext uri="{FF2B5EF4-FFF2-40B4-BE49-F238E27FC236}">
                  <a16:creationId xmlns="" xmlns:a16="http://schemas.microsoft.com/office/drawing/2014/main" id="{D3CF95F3-0737-4E3F-93B2-9816E525F7E5}"/>
                </a:ext>
              </a:extLst>
            </p:cNvPr>
            <p:cNvSpPr/>
            <p:nvPr/>
          </p:nvSpPr>
          <p:spPr>
            <a:xfrm>
              <a:off x="3198530" y="763881"/>
              <a:ext cx="3670673" cy="3289642"/>
            </a:xfrm>
            <a:custGeom>
              <a:avLst/>
              <a:gdLst/>
              <a:ahLst/>
              <a:cxnLst/>
              <a:rect l="l" t="t" r="r" b="b"/>
              <a:pathLst>
                <a:path w="61038" h="54702" extrusionOk="0">
                  <a:moveTo>
                    <a:pt x="7503" y="1"/>
                  </a:moveTo>
                  <a:cubicBezTo>
                    <a:pt x="4345" y="1"/>
                    <a:pt x="1383" y="1823"/>
                    <a:pt x="0" y="4836"/>
                  </a:cubicBezTo>
                  <a:cubicBezTo>
                    <a:pt x="0" y="4836"/>
                    <a:pt x="1518" y="11218"/>
                    <a:pt x="3386" y="12618"/>
                  </a:cubicBezTo>
                  <a:cubicBezTo>
                    <a:pt x="5253" y="13980"/>
                    <a:pt x="6265" y="20596"/>
                    <a:pt x="8405" y="27133"/>
                  </a:cubicBezTo>
                  <a:cubicBezTo>
                    <a:pt x="10507" y="33671"/>
                    <a:pt x="13892" y="38379"/>
                    <a:pt x="23893" y="39663"/>
                  </a:cubicBezTo>
                  <a:cubicBezTo>
                    <a:pt x="25326" y="39852"/>
                    <a:pt x="26660" y="39934"/>
                    <a:pt x="27896" y="39934"/>
                  </a:cubicBezTo>
                  <a:cubicBezTo>
                    <a:pt x="35319" y="39934"/>
                    <a:pt x="39242" y="36984"/>
                    <a:pt x="40276" y="36550"/>
                  </a:cubicBezTo>
                  <a:cubicBezTo>
                    <a:pt x="40347" y="36519"/>
                    <a:pt x="40426" y="36505"/>
                    <a:pt x="40510" y="36505"/>
                  </a:cubicBezTo>
                  <a:cubicBezTo>
                    <a:pt x="41801" y="36505"/>
                    <a:pt x="44513" y="39968"/>
                    <a:pt x="46229" y="41648"/>
                  </a:cubicBezTo>
                  <a:cubicBezTo>
                    <a:pt x="48058" y="43399"/>
                    <a:pt x="56814" y="54373"/>
                    <a:pt x="58020" y="54684"/>
                  </a:cubicBezTo>
                  <a:cubicBezTo>
                    <a:pt x="58065" y="54696"/>
                    <a:pt x="58104" y="54701"/>
                    <a:pt x="58138" y="54701"/>
                  </a:cubicBezTo>
                  <a:cubicBezTo>
                    <a:pt x="59004" y="54701"/>
                    <a:pt x="56192" y="50988"/>
                    <a:pt x="56191" y="50987"/>
                  </a:cubicBezTo>
                  <a:lnTo>
                    <a:pt x="56191" y="50987"/>
                  </a:lnTo>
                  <a:cubicBezTo>
                    <a:pt x="56192" y="50988"/>
                    <a:pt x="58682" y="53283"/>
                    <a:pt x="60044" y="53750"/>
                  </a:cubicBezTo>
                  <a:cubicBezTo>
                    <a:pt x="60127" y="53781"/>
                    <a:pt x="60193" y="53796"/>
                    <a:pt x="60245" y="53796"/>
                  </a:cubicBezTo>
                  <a:cubicBezTo>
                    <a:pt x="61037" y="53796"/>
                    <a:pt x="58294" y="50366"/>
                    <a:pt x="58293" y="50365"/>
                  </a:cubicBezTo>
                  <a:lnTo>
                    <a:pt x="58293" y="50365"/>
                  </a:lnTo>
                  <a:cubicBezTo>
                    <a:pt x="58294" y="50366"/>
                    <a:pt x="60153" y="52576"/>
                    <a:pt x="60741" y="52576"/>
                  </a:cubicBezTo>
                  <a:cubicBezTo>
                    <a:pt x="60885" y="52576"/>
                    <a:pt x="60953" y="52444"/>
                    <a:pt x="60900" y="52116"/>
                  </a:cubicBezTo>
                  <a:cubicBezTo>
                    <a:pt x="60627" y="50404"/>
                    <a:pt x="41715" y="28495"/>
                    <a:pt x="41715" y="28495"/>
                  </a:cubicBezTo>
                  <a:cubicBezTo>
                    <a:pt x="41715" y="28495"/>
                    <a:pt x="31442" y="17833"/>
                    <a:pt x="21753" y="7754"/>
                  </a:cubicBezTo>
                  <a:cubicBezTo>
                    <a:pt x="18562" y="4330"/>
                    <a:pt x="14515" y="1800"/>
                    <a:pt x="10040" y="400"/>
                  </a:cubicBezTo>
                  <a:cubicBezTo>
                    <a:pt x="9198" y="130"/>
                    <a:pt x="8344" y="1"/>
                    <a:pt x="7503" y="1"/>
                  </a:cubicBezTo>
                  <a:close/>
                </a:path>
              </a:pathLst>
            </a:custGeom>
            <a:solidFill>
              <a:srgbClr val="F284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9" name="Google Shape;711;p34">
              <a:extLst>
                <a:ext uri="{FF2B5EF4-FFF2-40B4-BE49-F238E27FC236}">
                  <a16:creationId xmlns="" xmlns:a16="http://schemas.microsoft.com/office/drawing/2014/main" id="{C3039592-4154-4DB0-A022-1DFFA6B310A2}"/>
                </a:ext>
              </a:extLst>
            </p:cNvPr>
            <p:cNvSpPr/>
            <p:nvPr/>
          </p:nvSpPr>
          <p:spPr>
            <a:xfrm>
              <a:off x="3198530" y="764843"/>
              <a:ext cx="1596049" cy="966169"/>
            </a:xfrm>
            <a:custGeom>
              <a:avLst/>
              <a:gdLst/>
              <a:ahLst/>
              <a:cxnLst/>
              <a:rect l="l" t="t" r="r" b="b"/>
              <a:pathLst>
                <a:path w="26540" h="16066" extrusionOk="0">
                  <a:moveTo>
                    <a:pt x="7527" y="0"/>
                  </a:moveTo>
                  <a:cubicBezTo>
                    <a:pt x="4360" y="0"/>
                    <a:pt x="1387" y="1800"/>
                    <a:pt x="0" y="4820"/>
                  </a:cubicBezTo>
                  <a:cubicBezTo>
                    <a:pt x="0" y="4820"/>
                    <a:pt x="1557" y="11202"/>
                    <a:pt x="3424" y="12602"/>
                  </a:cubicBezTo>
                  <a:cubicBezTo>
                    <a:pt x="4125" y="13147"/>
                    <a:pt x="4670" y="14354"/>
                    <a:pt x="5215" y="16066"/>
                  </a:cubicBezTo>
                  <a:cubicBezTo>
                    <a:pt x="6460" y="15365"/>
                    <a:pt x="7433" y="14315"/>
                    <a:pt x="8055" y="13031"/>
                  </a:cubicBezTo>
                  <a:cubicBezTo>
                    <a:pt x="8685" y="13383"/>
                    <a:pt x="9274" y="13531"/>
                    <a:pt x="9819" y="13531"/>
                  </a:cubicBezTo>
                  <a:cubicBezTo>
                    <a:pt x="12641" y="13531"/>
                    <a:pt x="14281" y="9567"/>
                    <a:pt x="14281" y="9567"/>
                  </a:cubicBezTo>
                  <a:cubicBezTo>
                    <a:pt x="17268" y="12316"/>
                    <a:pt x="20272" y="13269"/>
                    <a:pt x="22965" y="13269"/>
                  </a:cubicBezTo>
                  <a:cubicBezTo>
                    <a:pt x="24237" y="13269"/>
                    <a:pt x="25440" y="13056"/>
                    <a:pt x="26539" y="12719"/>
                  </a:cubicBezTo>
                  <a:lnTo>
                    <a:pt x="21792" y="7777"/>
                  </a:lnTo>
                  <a:cubicBezTo>
                    <a:pt x="18562" y="4353"/>
                    <a:pt x="14515" y="1784"/>
                    <a:pt x="10040" y="384"/>
                  </a:cubicBezTo>
                  <a:cubicBezTo>
                    <a:pt x="9206" y="124"/>
                    <a:pt x="8360" y="0"/>
                    <a:pt x="7527"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0" name="Google Shape;712;p34">
              <a:extLst>
                <a:ext uri="{FF2B5EF4-FFF2-40B4-BE49-F238E27FC236}">
                  <a16:creationId xmlns="" xmlns:a16="http://schemas.microsoft.com/office/drawing/2014/main" id="{380AE808-9202-4405-B60A-64554E69C26F}"/>
                </a:ext>
              </a:extLst>
            </p:cNvPr>
            <p:cNvSpPr/>
            <p:nvPr/>
          </p:nvSpPr>
          <p:spPr>
            <a:xfrm>
              <a:off x="3626769" y="1439946"/>
              <a:ext cx="2504005" cy="1557922"/>
            </a:xfrm>
            <a:custGeom>
              <a:avLst/>
              <a:gdLst/>
              <a:ahLst/>
              <a:cxnLst/>
              <a:rect l="l" t="t" r="r" b="b"/>
              <a:pathLst>
                <a:path w="41638" h="25906" extrusionOk="0">
                  <a:moveTo>
                    <a:pt x="12510" y="0"/>
                  </a:moveTo>
                  <a:cubicBezTo>
                    <a:pt x="8960" y="0"/>
                    <a:pt x="5321" y="1062"/>
                    <a:pt x="3386" y="3789"/>
                  </a:cubicBezTo>
                  <a:cubicBezTo>
                    <a:pt x="0" y="8575"/>
                    <a:pt x="3969" y="12778"/>
                    <a:pt x="7277" y="18732"/>
                  </a:cubicBezTo>
                  <a:cubicBezTo>
                    <a:pt x="9983" y="23514"/>
                    <a:pt x="13655" y="25905"/>
                    <a:pt x="19302" y="25905"/>
                  </a:cubicBezTo>
                  <a:cubicBezTo>
                    <a:pt x="20639" y="25905"/>
                    <a:pt x="22087" y="25771"/>
                    <a:pt x="23660" y="25503"/>
                  </a:cubicBezTo>
                  <a:cubicBezTo>
                    <a:pt x="31909" y="24063"/>
                    <a:pt x="41638" y="22079"/>
                    <a:pt x="41638" y="22079"/>
                  </a:cubicBezTo>
                  <a:cubicBezTo>
                    <a:pt x="36073" y="13089"/>
                    <a:pt x="23854" y="3867"/>
                    <a:pt x="19729" y="1610"/>
                  </a:cubicBezTo>
                  <a:cubicBezTo>
                    <a:pt x="17919" y="629"/>
                    <a:pt x="15241" y="0"/>
                    <a:pt x="12510"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1" name="Google Shape;713;p34">
              <a:extLst>
                <a:ext uri="{FF2B5EF4-FFF2-40B4-BE49-F238E27FC236}">
                  <a16:creationId xmlns="" xmlns:a16="http://schemas.microsoft.com/office/drawing/2014/main" id="{50CB2FDF-575B-43AC-9D60-1D90232BF026}"/>
                </a:ext>
              </a:extLst>
            </p:cNvPr>
            <p:cNvSpPr/>
            <p:nvPr/>
          </p:nvSpPr>
          <p:spPr>
            <a:xfrm>
              <a:off x="3781202" y="1239508"/>
              <a:ext cx="175601" cy="217698"/>
            </a:xfrm>
            <a:custGeom>
              <a:avLst/>
              <a:gdLst/>
              <a:ahLst/>
              <a:cxnLst/>
              <a:rect l="l" t="t" r="r" b="b"/>
              <a:pathLst>
                <a:path w="2920" h="3620" fill="none" extrusionOk="0">
                  <a:moveTo>
                    <a:pt x="2919" y="1"/>
                  </a:moveTo>
                  <a:cubicBezTo>
                    <a:pt x="2919" y="1752"/>
                    <a:pt x="1713" y="3270"/>
                    <a:pt x="1" y="3620"/>
                  </a:cubicBezTo>
                </a:path>
              </a:pathLst>
            </a:custGeom>
            <a:noFill/>
            <a:ln w="12650" cap="rnd" cmpd="sng">
              <a:solidFill>
                <a:schemeClr val="lt1"/>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2" name="Google Shape;714;p34">
              <a:extLst>
                <a:ext uri="{FF2B5EF4-FFF2-40B4-BE49-F238E27FC236}">
                  <a16:creationId xmlns="" xmlns:a16="http://schemas.microsoft.com/office/drawing/2014/main" id="{99DD8CC4-14E5-4BB8-8E5E-3EA3E0BA0C60}"/>
                </a:ext>
              </a:extLst>
            </p:cNvPr>
            <p:cNvSpPr/>
            <p:nvPr/>
          </p:nvSpPr>
          <p:spPr>
            <a:xfrm>
              <a:off x="3785893" y="1220805"/>
              <a:ext cx="81967" cy="133445"/>
            </a:xfrm>
            <a:custGeom>
              <a:avLst/>
              <a:gdLst/>
              <a:ahLst/>
              <a:cxnLst/>
              <a:rect l="l" t="t" r="r" b="b"/>
              <a:pathLst>
                <a:path w="1363" h="2219" fill="none" extrusionOk="0">
                  <a:moveTo>
                    <a:pt x="1285" y="1"/>
                  </a:moveTo>
                  <a:cubicBezTo>
                    <a:pt x="1362" y="935"/>
                    <a:pt x="856" y="1830"/>
                    <a:pt x="0" y="2219"/>
                  </a:cubicBezTo>
                </a:path>
              </a:pathLst>
            </a:custGeom>
            <a:noFill/>
            <a:ln w="12650" cap="rnd" cmpd="sng">
              <a:solidFill>
                <a:schemeClr val="lt1"/>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3" name="Google Shape;715;p34">
              <a:extLst>
                <a:ext uri="{FF2B5EF4-FFF2-40B4-BE49-F238E27FC236}">
                  <a16:creationId xmlns="" xmlns:a16="http://schemas.microsoft.com/office/drawing/2014/main" id="{EC2261A4-4A20-477D-AD8F-312EB1C92F72}"/>
                </a:ext>
              </a:extLst>
            </p:cNvPr>
            <p:cNvSpPr/>
            <p:nvPr/>
          </p:nvSpPr>
          <p:spPr>
            <a:xfrm>
              <a:off x="3537826" y="1522696"/>
              <a:ext cx="65610" cy="91349"/>
            </a:xfrm>
            <a:custGeom>
              <a:avLst/>
              <a:gdLst/>
              <a:ahLst/>
              <a:cxnLst/>
              <a:rect l="l" t="t" r="r" b="b"/>
              <a:pathLst>
                <a:path w="1091" h="1519" fill="none" extrusionOk="0">
                  <a:moveTo>
                    <a:pt x="1090" y="0"/>
                  </a:moveTo>
                  <a:cubicBezTo>
                    <a:pt x="1090" y="662"/>
                    <a:pt x="623" y="1285"/>
                    <a:pt x="1" y="1518"/>
                  </a:cubicBezTo>
                </a:path>
              </a:pathLst>
            </a:custGeom>
            <a:noFill/>
            <a:ln w="12650" cap="rnd" cmpd="sng">
              <a:solidFill>
                <a:schemeClr val="lt1"/>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4" name="Google Shape;716;p34">
              <a:extLst>
                <a:ext uri="{FF2B5EF4-FFF2-40B4-BE49-F238E27FC236}">
                  <a16:creationId xmlns="" xmlns:a16="http://schemas.microsoft.com/office/drawing/2014/main" id="{54EAAC01-82F2-4973-AE85-551442646DD7}"/>
                </a:ext>
              </a:extLst>
            </p:cNvPr>
            <p:cNvSpPr/>
            <p:nvPr/>
          </p:nvSpPr>
          <p:spPr>
            <a:xfrm>
              <a:off x="3495730" y="1468872"/>
              <a:ext cx="58514" cy="58574"/>
            </a:xfrm>
            <a:custGeom>
              <a:avLst/>
              <a:gdLst/>
              <a:ahLst/>
              <a:cxnLst/>
              <a:rect l="l" t="t" r="r" b="b"/>
              <a:pathLst>
                <a:path w="973" h="974" fill="none" extrusionOk="0">
                  <a:moveTo>
                    <a:pt x="973" y="0"/>
                  </a:moveTo>
                  <a:cubicBezTo>
                    <a:pt x="778" y="429"/>
                    <a:pt x="428" y="779"/>
                    <a:pt x="0" y="973"/>
                  </a:cubicBezTo>
                </a:path>
              </a:pathLst>
            </a:custGeom>
            <a:noFill/>
            <a:ln w="12650" cap="rnd" cmpd="sng">
              <a:solidFill>
                <a:schemeClr val="lt1"/>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5" name="Google Shape;717;p34">
              <a:extLst>
                <a:ext uri="{FF2B5EF4-FFF2-40B4-BE49-F238E27FC236}">
                  <a16:creationId xmlns="" xmlns:a16="http://schemas.microsoft.com/office/drawing/2014/main" id="{57944719-2EC8-4D87-BCE4-5D26DD55F8FB}"/>
                </a:ext>
              </a:extLst>
            </p:cNvPr>
            <p:cNvSpPr/>
            <p:nvPr/>
          </p:nvSpPr>
          <p:spPr>
            <a:xfrm>
              <a:off x="4235180" y="1298022"/>
              <a:ext cx="266830" cy="100730"/>
            </a:xfrm>
            <a:custGeom>
              <a:avLst/>
              <a:gdLst/>
              <a:ahLst/>
              <a:cxnLst/>
              <a:rect l="l" t="t" r="r" b="b"/>
              <a:pathLst>
                <a:path w="4437" h="1675" fill="none" extrusionOk="0">
                  <a:moveTo>
                    <a:pt x="4437" y="857"/>
                  </a:moveTo>
                  <a:cubicBezTo>
                    <a:pt x="2958" y="1674"/>
                    <a:pt x="1090" y="1324"/>
                    <a:pt x="1" y="1"/>
                  </a:cubicBezTo>
                </a:path>
              </a:pathLst>
            </a:custGeom>
            <a:noFill/>
            <a:ln w="12650" cap="rnd" cmpd="sng">
              <a:solidFill>
                <a:schemeClr val="lt1"/>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6" name="Google Shape;718;p34">
              <a:extLst>
                <a:ext uri="{FF2B5EF4-FFF2-40B4-BE49-F238E27FC236}">
                  <a16:creationId xmlns="" xmlns:a16="http://schemas.microsoft.com/office/drawing/2014/main" id="{CA6EAF35-A3EF-4054-8153-42621C778B4C}"/>
                </a:ext>
              </a:extLst>
            </p:cNvPr>
            <p:cNvSpPr/>
            <p:nvPr/>
          </p:nvSpPr>
          <p:spPr>
            <a:xfrm>
              <a:off x="4272646" y="1237223"/>
              <a:ext cx="114742" cy="32775"/>
            </a:xfrm>
            <a:custGeom>
              <a:avLst/>
              <a:gdLst/>
              <a:ahLst/>
              <a:cxnLst/>
              <a:rect l="l" t="t" r="r" b="b"/>
              <a:pathLst>
                <a:path w="1908" h="545" fill="none" extrusionOk="0">
                  <a:moveTo>
                    <a:pt x="1907" y="117"/>
                  </a:moveTo>
                  <a:cubicBezTo>
                    <a:pt x="1323" y="545"/>
                    <a:pt x="545" y="506"/>
                    <a:pt x="0" y="0"/>
                  </a:cubicBezTo>
                </a:path>
              </a:pathLst>
            </a:custGeom>
            <a:noFill/>
            <a:ln w="12650" cap="rnd" cmpd="sng">
              <a:solidFill>
                <a:schemeClr val="lt1"/>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7" name="Google Shape;719;p34">
              <a:extLst>
                <a:ext uri="{FF2B5EF4-FFF2-40B4-BE49-F238E27FC236}">
                  <a16:creationId xmlns="" xmlns:a16="http://schemas.microsoft.com/office/drawing/2014/main" id="{4F2E3748-4675-46D8-BEFC-EA722BD3D32F}"/>
                </a:ext>
              </a:extLst>
            </p:cNvPr>
            <p:cNvSpPr/>
            <p:nvPr/>
          </p:nvSpPr>
          <p:spPr>
            <a:xfrm>
              <a:off x="5980972" y="2646004"/>
              <a:ext cx="60919" cy="58514"/>
            </a:xfrm>
            <a:custGeom>
              <a:avLst/>
              <a:gdLst/>
              <a:ahLst/>
              <a:cxnLst/>
              <a:rect l="l" t="t" r="r" b="b"/>
              <a:pathLst>
                <a:path w="1013" h="973" extrusionOk="0">
                  <a:moveTo>
                    <a:pt x="506" y="0"/>
                  </a:moveTo>
                  <a:cubicBezTo>
                    <a:pt x="428" y="39"/>
                    <a:pt x="351" y="78"/>
                    <a:pt x="312" y="117"/>
                  </a:cubicBezTo>
                  <a:lnTo>
                    <a:pt x="156" y="234"/>
                  </a:lnTo>
                  <a:cubicBezTo>
                    <a:pt x="117" y="272"/>
                    <a:pt x="78" y="311"/>
                    <a:pt x="78" y="389"/>
                  </a:cubicBezTo>
                  <a:cubicBezTo>
                    <a:pt x="0" y="467"/>
                    <a:pt x="0" y="584"/>
                    <a:pt x="78" y="700"/>
                  </a:cubicBezTo>
                  <a:cubicBezTo>
                    <a:pt x="78" y="739"/>
                    <a:pt x="117" y="817"/>
                    <a:pt x="156" y="856"/>
                  </a:cubicBezTo>
                  <a:lnTo>
                    <a:pt x="234" y="895"/>
                  </a:lnTo>
                  <a:cubicBezTo>
                    <a:pt x="312" y="934"/>
                    <a:pt x="389" y="973"/>
                    <a:pt x="467" y="973"/>
                  </a:cubicBezTo>
                  <a:lnTo>
                    <a:pt x="584" y="973"/>
                  </a:lnTo>
                  <a:cubicBezTo>
                    <a:pt x="623" y="934"/>
                    <a:pt x="701" y="895"/>
                    <a:pt x="740" y="856"/>
                  </a:cubicBezTo>
                  <a:lnTo>
                    <a:pt x="895" y="739"/>
                  </a:lnTo>
                  <a:cubicBezTo>
                    <a:pt x="934" y="700"/>
                    <a:pt x="973" y="662"/>
                    <a:pt x="973" y="584"/>
                  </a:cubicBezTo>
                  <a:cubicBezTo>
                    <a:pt x="1012" y="545"/>
                    <a:pt x="1012" y="506"/>
                    <a:pt x="1012" y="428"/>
                  </a:cubicBezTo>
                  <a:cubicBezTo>
                    <a:pt x="1012" y="389"/>
                    <a:pt x="1012" y="311"/>
                    <a:pt x="973" y="272"/>
                  </a:cubicBezTo>
                  <a:cubicBezTo>
                    <a:pt x="973" y="234"/>
                    <a:pt x="934" y="156"/>
                    <a:pt x="895" y="117"/>
                  </a:cubicBezTo>
                  <a:lnTo>
                    <a:pt x="817" y="78"/>
                  </a:lnTo>
                  <a:cubicBezTo>
                    <a:pt x="740" y="39"/>
                    <a:pt x="662" y="0"/>
                    <a:pt x="584"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8" name="Google Shape;720;p34">
              <a:extLst>
                <a:ext uri="{FF2B5EF4-FFF2-40B4-BE49-F238E27FC236}">
                  <a16:creationId xmlns="" xmlns:a16="http://schemas.microsoft.com/office/drawing/2014/main" id="{DE4DB4C9-7EFE-4BD8-BEDE-22FA29DB0027}"/>
                </a:ext>
              </a:extLst>
            </p:cNvPr>
            <p:cNvSpPr/>
            <p:nvPr/>
          </p:nvSpPr>
          <p:spPr>
            <a:xfrm>
              <a:off x="3846752" y="1852670"/>
              <a:ext cx="63205" cy="51538"/>
            </a:xfrm>
            <a:custGeom>
              <a:avLst/>
              <a:gdLst/>
              <a:ahLst/>
              <a:cxnLst/>
              <a:rect l="l" t="t" r="r" b="b"/>
              <a:pathLst>
                <a:path w="1051" h="857" extrusionOk="0">
                  <a:moveTo>
                    <a:pt x="545" y="0"/>
                  </a:moveTo>
                  <a:cubicBezTo>
                    <a:pt x="0" y="39"/>
                    <a:pt x="0" y="779"/>
                    <a:pt x="545" y="856"/>
                  </a:cubicBezTo>
                  <a:cubicBezTo>
                    <a:pt x="1051" y="779"/>
                    <a:pt x="1051" y="39"/>
                    <a:pt x="545"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9" name="Google Shape;721;p34">
              <a:extLst>
                <a:ext uri="{FF2B5EF4-FFF2-40B4-BE49-F238E27FC236}">
                  <a16:creationId xmlns="" xmlns:a16="http://schemas.microsoft.com/office/drawing/2014/main" id="{230FDDD9-6A5A-4523-B7C2-D309393EDD85}"/>
                </a:ext>
              </a:extLst>
            </p:cNvPr>
            <p:cNvSpPr/>
            <p:nvPr/>
          </p:nvSpPr>
          <p:spPr>
            <a:xfrm>
              <a:off x="3830335" y="1702867"/>
              <a:ext cx="60919" cy="51538"/>
            </a:xfrm>
            <a:custGeom>
              <a:avLst/>
              <a:gdLst/>
              <a:ahLst/>
              <a:cxnLst/>
              <a:rect l="l" t="t" r="r" b="b"/>
              <a:pathLst>
                <a:path w="1013" h="857" extrusionOk="0">
                  <a:moveTo>
                    <a:pt x="507" y="1"/>
                  </a:moveTo>
                  <a:cubicBezTo>
                    <a:pt x="1" y="79"/>
                    <a:pt x="1" y="818"/>
                    <a:pt x="507" y="857"/>
                  </a:cubicBezTo>
                  <a:cubicBezTo>
                    <a:pt x="1013" y="818"/>
                    <a:pt x="1013" y="79"/>
                    <a:pt x="50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0" name="Google Shape;722;p34">
              <a:extLst>
                <a:ext uri="{FF2B5EF4-FFF2-40B4-BE49-F238E27FC236}">
                  <a16:creationId xmlns="" xmlns:a16="http://schemas.microsoft.com/office/drawing/2014/main" id="{4A3FB889-23E6-41AD-A8ED-79A7FC0B346C}"/>
                </a:ext>
              </a:extLst>
            </p:cNvPr>
            <p:cNvSpPr/>
            <p:nvPr/>
          </p:nvSpPr>
          <p:spPr>
            <a:xfrm>
              <a:off x="3977792" y="1784775"/>
              <a:ext cx="60919" cy="51538"/>
            </a:xfrm>
            <a:custGeom>
              <a:avLst/>
              <a:gdLst/>
              <a:ahLst/>
              <a:cxnLst/>
              <a:rect l="l" t="t" r="r" b="b"/>
              <a:pathLst>
                <a:path w="1013" h="857" extrusionOk="0">
                  <a:moveTo>
                    <a:pt x="506" y="1"/>
                  </a:moveTo>
                  <a:cubicBezTo>
                    <a:pt x="0" y="40"/>
                    <a:pt x="0" y="779"/>
                    <a:pt x="506" y="857"/>
                  </a:cubicBezTo>
                  <a:cubicBezTo>
                    <a:pt x="1012" y="779"/>
                    <a:pt x="1012" y="40"/>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1" name="Google Shape;723;p34">
              <a:extLst>
                <a:ext uri="{FF2B5EF4-FFF2-40B4-BE49-F238E27FC236}">
                  <a16:creationId xmlns="" xmlns:a16="http://schemas.microsoft.com/office/drawing/2014/main" id="{EFD3EDBE-BB31-4766-AA3B-0F799D712749}"/>
                </a:ext>
              </a:extLst>
            </p:cNvPr>
            <p:cNvSpPr/>
            <p:nvPr/>
          </p:nvSpPr>
          <p:spPr>
            <a:xfrm>
              <a:off x="3968410" y="1955625"/>
              <a:ext cx="60919" cy="51538"/>
            </a:xfrm>
            <a:custGeom>
              <a:avLst/>
              <a:gdLst/>
              <a:ahLst/>
              <a:cxnLst/>
              <a:rect l="l" t="t" r="r" b="b"/>
              <a:pathLst>
                <a:path w="1013" h="857" extrusionOk="0">
                  <a:moveTo>
                    <a:pt x="507" y="0"/>
                  </a:moveTo>
                  <a:cubicBezTo>
                    <a:pt x="1" y="39"/>
                    <a:pt x="1" y="779"/>
                    <a:pt x="507" y="857"/>
                  </a:cubicBezTo>
                  <a:cubicBezTo>
                    <a:pt x="1012" y="779"/>
                    <a:pt x="1012" y="39"/>
                    <a:pt x="507"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2" name="Google Shape;724;p34">
              <a:extLst>
                <a:ext uri="{FF2B5EF4-FFF2-40B4-BE49-F238E27FC236}">
                  <a16:creationId xmlns="" xmlns:a16="http://schemas.microsoft.com/office/drawing/2014/main" id="{370F4DF4-F85F-46F1-95A9-ACDF2D51B17F}"/>
                </a:ext>
              </a:extLst>
            </p:cNvPr>
            <p:cNvSpPr/>
            <p:nvPr/>
          </p:nvSpPr>
          <p:spPr>
            <a:xfrm>
              <a:off x="3886503" y="2037533"/>
              <a:ext cx="60919" cy="51538"/>
            </a:xfrm>
            <a:custGeom>
              <a:avLst/>
              <a:gdLst/>
              <a:ahLst/>
              <a:cxnLst/>
              <a:rect l="l" t="t" r="r" b="b"/>
              <a:pathLst>
                <a:path w="1013" h="857" extrusionOk="0">
                  <a:moveTo>
                    <a:pt x="507" y="0"/>
                  </a:moveTo>
                  <a:cubicBezTo>
                    <a:pt x="1" y="39"/>
                    <a:pt x="1" y="779"/>
                    <a:pt x="507" y="857"/>
                  </a:cubicBezTo>
                  <a:cubicBezTo>
                    <a:pt x="1012" y="779"/>
                    <a:pt x="1012" y="39"/>
                    <a:pt x="507"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3" name="Google Shape;725;p34">
              <a:extLst>
                <a:ext uri="{FF2B5EF4-FFF2-40B4-BE49-F238E27FC236}">
                  <a16:creationId xmlns="" xmlns:a16="http://schemas.microsoft.com/office/drawing/2014/main" id="{CA78BEC9-D1C3-4A04-8253-1519E540E726}"/>
                </a:ext>
              </a:extLst>
            </p:cNvPr>
            <p:cNvSpPr/>
            <p:nvPr/>
          </p:nvSpPr>
          <p:spPr>
            <a:xfrm>
              <a:off x="3806941" y="1922850"/>
              <a:ext cx="63265" cy="51538"/>
            </a:xfrm>
            <a:custGeom>
              <a:avLst/>
              <a:gdLst/>
              <a:ahLst/>
              <a:cxnLst/>
              <a:rect l="l" t="t" r="r" b="b"/>
              <a:pathLst>
                <a:path w="1052" h="857" extrusionOk="0">
                  <a:moveTo>
                    <a:pt x="545" y="1"/>
                  </a:moveTo>
                  <a:cubicBezTo>
                    <a:pt x="1" y="40"/>
                    <a:pt x="1" y="779"/>
                    <a:pt x="545" y="857"/>
                  </a:cubicBezTo>
                  <a:cubicBezTo>
                    <a:pt x="1051" y="779"/>
                    <a:pt x="1051" y="40"/>
                    <a:pt x="545"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4" name="Google Shape;726;p34">
              <a:extLst>
                <a:ext uri="{FF2B5EF4-FFF2-40B4-BE49-F238E27FC236}">
                  <a16:creationId xmlns="" xmlns:a16="http://schemas.microsoft.com/office/drawing/2014/main" id="{66F4278B-A9D9-49CD-B2F9-E68D03FE3C98}"/>
                </a:ext>
              </a:extLst>
            </p:cNvPr>
            <p:cNvSpPr/>
            <p:nvPr/>
          </p:nvSpPr>
          <p:spPr>
            <a:xfrm>
              <a:off x="4052663" y="2086665"/>
              <a:ext cx="60919" cy="51538"/>
            </a:xfrm>
            <a:custGeom>
              <a:avLst/>
              <a:gdLst/>
              <a:ahLst/>
              <a:cxnLst/>
              <a:rect l="l" t="t" r="r" b="b"/>
              <a:pathLst>
                <a:path w="1013" h="857" extrusionOk="0">
                  <a:moveTo>
                    <a:pt x="506" y="1"/>
                  </a:moveTo>
                  <a:cubicBezTo>
                    <a:pt x="1" y="78"/>
                    <a:pt x="1" y="818"/>
                    <a:pt x="506" y="857"/>
                  </a:cubicBezTo>
                  <a:cubicBezTo>
                    <a:pt x="1012" y="818"/>
                    <a:pt x="1012" y="78"/>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5" name="Google Shape;727;p34">
              <a:extLst>
                <a:ext uri="{FF2B5EF4-FFF2-40B4-BE49-F238E27FC236}">
                  <a16:creationId xmlns="" xmlns:a16="http://schemas.microsoft.com/office/drawing/2014/main" id="{C10F43AA-2A6B-4613-A5F1-2BA02C850580}"/>
                </a:ext>
              </a:extLst>
            </p:cNvPr>
            <p:cNvSpPr/>
            <p:nvPr/>
          </p:nvSpPr>
          <p:spPr>
            <a:xfrm>
              <a:off x="4127534" y="1922850"/>
              <a:ext cx="60919" cy="51538"/>
            </a:xfrm>
            <a:custGeom>
              <a:avLst/>
              <a:gdLst/>
              <a:ahLst/>
              <a:cxnLst/>
              <a:rect l="l" t="t" r="r" b="b"/>
              <a:pathLst>
                <a:path w="1013" h="857" extrusionOk="0">
                  <a:moveTo>
                    <a:pt x="507" y="1"/>
                  </a:moveTo>
                  <a:cubicBezTo>
                    <a:pt x="1" y="40"/>
                    <a:pt x="1" y="779"/>
                    <a:pt x="507" y="857"/>
                  </a:cubicBezTo>
                  <a:cubicBezTo>
                    <a:pt x="1013" y="779"/>
                    <a:pt x="1013" y="40"/>
                    <a:pt x="50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6" name="Google Shape;728;p34">
              <a:extLst>
                <a:ext uri="{FF2B5EF4-FFF2-40B4-BE49-F238E27FC236}">
                  <a16:creationId xmlns="" xmlns:a16="http://schemas.microsoft.com/office/drawing/2014/main" id="{043531CD-23A3-48A6-B4B2-A067E6F5232C}"/>
                </a:ext>
              </a:extLst>
            </p:cNvPr>
            <p:cNvSpPr/>
            <p:nvPr/>
          </p:nvSpPr>
          <p:spPr>
            <a:xfrm>
              <a:off x="4078402" y="1852670"/>
              <a:ext cx="60919" cy="51538"/>
            </a:xfrm>
            <a:custGeom>
              <a:avLst/>
              <a:gdLst/>
              <a:ahLst/>
              <a:cxnLst/>
              <a:rect l="l" t="t" r="r" b="b"/>
              <a:pathLst>
                <a:path w="1013" h="857" extrusionOk="0">
                  <a:moveTo>
                    <a:pt x="506" y="0"/>
                  </a:moveTo>
                  <a:cubicBezTo>
                    <a:pt x="1" y="39"/>
                    <a:pt x="1" y="779"/>
                    <a:pt x="506" y="856"/>
                  </a:cubicBezTo>
                  <a:cubicBezTo>
                    <a:pt x="1012" y="779"/>
                    <a:pt x="1012" y="39"/>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7" name="Google Shape;729;p34">
              <a:extLst>
                <a:ext uri="{FF2B5EF4-FFF2-40B4-BE49-F238E27FC236}">
                  <a16:creationId xmlns="" xmlns:a16="http://schemas.microsoft.com/office/drawing/2014/main" id="{255281F9-EA5A-4B23-A3FD-C1F35E0E06ED}"/>
                </a:ext>
              </a:extLst>
            </p:cNvPr>
            <p:cNvSpPr/>
            <p:nvPr/>
          </p:nvSpPr>
          <p:spPr>
            <a:xfrm>
              <a:off x="4345172" y="2107713"/>
              <a:ext cx="60919" cy="51538"/>
            </a:xfrm>
            <a:custGeom>
              <a:avLst/>
              <a:gdLst/>
              <a:ahLst/>
              <a:cxnLst/>
              <a:rect l="l" t="t" r="r" b="b"/>
              <a:pathLst>
                <a:path w="1013" h="857" extrusionOk="0">
                  <a:moveTo>
                    <a:pt x="507" y="1"/>
                  </a:moveTo>
                  <a:cubicBezTo>
                    <a:pt x="1" y="79"/>
                    <a:pt x="1" y="818"/>
                    <a:pt x="507" y="857"/>
                  </a:cubicBezTo>
                  <a:cubicBezTo>
                    <a:pt x="1012" y="818"/>
                    <a:pt x="1012" y="79"/>
                    <a:pt x="50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8" name="Google Shape;730;p34">
              <a:extLst>
                <a:ext uri="{FF2B5EF4-FFF2-40B4-BE49-F238E27FC236}">
                  <a16:creationId xmlns="" xmlns:a16="http://schemas.microsoft.com/office/drawing/2014/main" id="{9EC64088-B1CB-479B-9F65-D55F3817643B}"/>
                </a:ext>
              </a:extLst>
            </p:cNvPr>
            <p:cNvSpPr/>
            <p:nvPr/>
          </p:nvSpPr>
          <p:spPr>
            <a:xfrm>
              <a:off x="4169691" y="2147524"/>
              <a:ext cx="60859" cy="51538"/>
            </a:xfrm>
            <a:custGeom>
              <a:avLst/>
              <a:gdLst/>
              <a:ahLst/>
              <a:cxnLst/>
              <a:rect l="l" t="t" r="r" b="b"/>
              <a:pathLst>
                <a:path w="1012" h="857" extrusionOk="0">
                  <a:moveTo>
                    <a:pt x="506" y="0"/>
                  </a:moveTo>
                  <a:cubicBezTo>
                    <a:pt x="0" y="78"/>
                    <a:pt x="0" y="818"/>
                    <a:pt x="506" y="857"/>
                  </a:cubicBezTo>
                  <a:cubicBezTo>
                    <a:pt x="1012" y="818"/>
                    <a:pt x="1012" y="78"/>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9" name="Google Shape;731;p34">
              <a:extLst>
                <a:ext uri="{FF2B5EF4-FFF2-40B4-BE49-F238E27FC236}">
                  <a16:creationId xmlns="" xmlns:a16="http://schemas.microsoft.com/office/drawing/2014/main" id="{928A87FD-B3AF-4438-B2BB-121AF4101EB1}"/>
                </a:ext>
              </a:extLst>
            </p:cNvPr>
            <p:cNvSpPr/>
            <p:nvPr/>
          </p:nvSpPr>
          <p:spPr>
            <a:xfrm>
              <a:off x="4031615" y="2297267"/>
              <a:ext cx="60919" cy="51538"/>
            </a:xfrm>
            <a:custGeom>
              <a:avLst/>
              <a:gdLst/>
              <a:ahLst/>
              <a:cxnLst/>
              <a:rect l="l" t="t" r="r" b="b"/>
              <a:pathLst>
                <a:path w="1013" h="857" extrusionOk="0">
                  <a:moveTo>
                    <a:pt x="506" y="1"/>
                  </a:moveTo>
                  <a:cubicBezTo>
                    <a:pt x="0" y="79"/>
                    <a:pt x="0" y="818"/>
                    <a:pt x="506" y="857"/>
                  </a:cubicBezTo>
                  <a:cubicBezTo>
                    <a:pt x="1012" y="818"/>
                    <a:pt x="1012" y="79"/>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0" name="Google Shape;732;p34">
              <a:extLst>
                <a:ext uri="{FF2B5EF4-FFF2-40B4-BE49-F238E27FC236}">
                  <a16:creationId xmlns="" xmlns:a16="http://schemas.microsoft.com/office/drawing/2014/main" id="{CFB22059-2B85-4E60-BE29-9F061960CB82}"/>
                </a:ext>
              </a:extLst>
            </p:cNvPr>
            <p:cNvSpPr/>
            <p:nvPr/>
          </p:nvSpPr>
          <p:spPr>
            <a:xfrm>
              <a:off x="4186048" y="2388555"/>
              <a:ext cx="60919" cy="49192"/>
            </a:xfrm>
            <a:custGeom>
              <a:avLst/>
              <a:gdLst/>
              <a:ahLst/>
              <a:cxnLst/>
              <a:rect l="l" t="t" r="r" b="b"/>
              <a:pathLst>
                <a:path w="1013" h="818" extrusionOk="0">
                  <a:moveTo>
                    <a:pt x="506" y="1"/>
                  </a:moveTo>
                  <a:cubicBezTo>
                    <a:pt x="1" y="39"/>
                    <a:pt x="1" y="779"/>
                    <a:pt x="506" y="818"/>
                  </a:cubicBezTo>
                  <a:cubicBezTo>
                    <a:pt x="1012" y="779"/>
                    <a:pt x="1012" y="39"/>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1" name="Google Shape;733;p34">
              <a:extLst>
                <a:ext uri="{FF2B5EF4-FFF2-40B4-BE49-F238E27FC236}">
                  <a16:creationId xmlns="" xmlns:a16="http://schemas.microsoft.com/office/drawing/2014/main" id="{633EF396-D1FF-494B-A1AF-A9334E6B4DE4}"/>
                </a:ext>
              </a:extLst>
            </p:cNvPr>
            <p:cNvSpPr/>
            <p:nvPr/>
          </p:nvSpPr>
          <p:spPr>
            <a:xfrm>
              <a:off x="4289003" y="2496201"/>
              <a:ext cx="63265" cy="51538"/>
            </a:xfrm>
            <a:custGeom>
              <a:avLst/>
              <a:gdLst/>
              <a:ahLst/>
              <a:cxnLst/>
              <a:rect l="l" t="t" r="r" b="b"/>
              <a:pathLst>
                <a:path w="1052" h="857" extrusionOk="0">
                  <a:moveTo>
                    <a:pt x="546" y="1"/>
                  </a:moveTo>
                  <a:cubicBezTo>
                    <a:pt x="1" y="78"/>
                    <a:pt x="1" y="818"/>
                    <a:pt x="546" y="857"/>
                  </a:cubicBezTo>
                  <a:cubicBezTo>
                    <a:pt x="1051" y="818"/>
                    <a:pt x="1051" y="78"/>
                    <a:pt x="54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2" name="Google Shape;734;p34">
              <a:extLst>
                <a:ext uri="{FF2B5EF4-FFF2-40B4-BE49-F238E27FC236}">
                  <a16:creationId xmlns="" xmlns:a16="http://schemas.microsoft.com/office/drawing/2014/main" id="{8ED25820-8F12-4AEC-BDA5-47458533CDCC}"/>
                </a:ext>
              </a:extLst>
            </p:cNvPr>
            <p:cNvSpPr/>
            <p:nvPr/>
          </p:nvSpPr>
          <p:spPr>
            <a:xfrm>
              <a:off x="4441151" y="2266897"/>
              <a:ext cx="51538" cy="58514"/>
            </a:xfrm>
            <a:custGeom>
              <a:avLst/>
              <a:gdLst/>
              <a:ahLst/>
              <a:cxnLst/>
              <a:rect l="l" t="t" r="r" b="b"/>
              <a:pathLst>
                <a:path w="857" h="973" extrusionOk="0">
                  <a:moveTo>
                    <a:pt x="311" y="0"/>
                  </a:moveTo>
                  <a:cubicBezTo>
                    <a:pt x="234" y="0"/>
                    <a:pt x="195" y="39"/>
                    <a:pt x="117" y="117"/>
                  </a:cubicBezTo>
                  <a:lnTo>
                    <a:pt x="78" y="195"/>
                  </a:lnTo>
                  <a:cubicBezTo>
                    <a:pt x="39" y="272"/>
                    <a:pt x="0" y="311"/>
                    <a:pt x="0" y="389"/>
                  </a:cubicBezTo>
                  <a:lnTo>
                    <a:pt x="0" y="545"/>
                  </a:lnTo>
                  <a:cubicBezTo>
                    <a:pt x="0" y="584"/>
                    <a:pt x="0" y="662"/>
                    <a:pt x="39" y="700"/>
                  </a:cubicBezTo>
                  <a:cubicBezTo>
                    <a:pt x="78" y="817"/>
                    <a:pt x="156" y="895"/>
                    <a:pt x="273" y="934"/>
                  </a:cubicBezTo>
                  <a:cubicBezTo>
                    <a:pt x="311" y="973"/>
                    <a:pt x="389" y="973"/>
                    <a:pt x="428" y="973"/>
                  </a:cubicBezTo>
                  <a:lnTo>
                    <a:pt x="545" y="973"/>
                  </a:lnTo>
                  <a:cubicBezTo>
                    <a:pt x="623" y="934"/>
                    <a:pt x="662" y="895"/>
                    <a:pt x="740" y="856"/>
                  </a:cubicBezTo>
                  <a:lnTo>
                    <a:pt x="778" y="778"/>
                  </a:lnTo>
                  <a:cubicBezTo>
                    <a:pt x="817" y="700"/>
                    <a:pt x="856" y="623"/>
                    <a:pt x="856" y="545"/>
                  </a:cubicBezTo>
                  <a:lnTo>
                    <a:pt x="856" y="428"/>
                  </a:lnTo>
                  <a:cubicBezTo>
                    <a:pt x="856" y="350"/>
                    <a:pt x="856" y="311"/>
                    <a:pt x="817" y="272"/>
                  </a:cubicBezTo>
                  <a:cubicBezTo>
                    <a:pt x="778" y="156"/>
                    <a:pt x="701" y="78"/>
                    <a:pt x="584" y="39"/>
                  </a:cubicBezTo>
                  <a:cubicBezTo>
                    <a:pt x="545" y="0"/>
                    <a:pt x="467" y="0"/>
                    <a:pt x="428"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3" name="Google Shape;735;p34">
              <a:extLst>
                <a:ext uri="{FF2B5EF4-FFF2-40B4-BE49-F238E27FC236}">
                  <a16:creationId xmlns="" xmlns:a16="http://schemas.microsoft.com/office/drawing/2014/main" id="{9A3FA2E8-7FDE-4E4A-86DC-38383F97B0A3}"/>
                </a:ext>
              </a:extLst>
            </p:cNvPr>
            <p:cNvSpPr/>
            <p:nvPr/>
          </p:nvSpPr>
          <p:spPr>
            <a:xfrm>
              <a:off x="4523059" y="2456451"/>
              <a:ext cx="63205" cy="51538"/>
            </a:xfrm>
            <a:custGeom>
              <a:avLst/>
              <a:gdLst/>
              <a:ahLst/>
              <a:cxnLst/>
              <a:rect l="l" t="t" r="r" b="b"/>
              <a:pathLst>
                <a:path w="1051" h="857" extrusionOk="0">
                  <a:moveTo>
                    <a:pt x="545" y="0"/>
                  </a:moveTo>
                  <a:cubicBezTo>
                    <a:pt x="0" y="39"/>
                    <a:pt x="0" y="778"/>
                    <a:pt x="545" y="856"/>
                  </a:cubicBezTo>
                  <a:cubicBezTo>
                    <a:pt x="1051" y="778"/>
                    <a:pt x="1051" y="39"/>
                    <a:pt x="545"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4" name="Google Shape;736;p34">
              <a:extLst>
                <a:ext uri="{FF2B5EF4-FFF2-40B4-BE49-F238E27FC236}">
                  <a16:creationId xmlns="" xmlns:a16="http://schemas.microsoft.com/office/drawing/2014/main" id="{BA79289E-FD32-4B02-A440-B14E718C2271}"/>
                </a:ext>
              </a:extLst>
            </p:cNvPr>
            <p:cNvSpPr/>
            <p:nvPr/>
          </p:nvSpPr>
          <p:spPr>
            <a:xfrm>
              <a:off x="4677492" y="2470463"/>
              <a:ext cx="60919" cy="51538"/>
            </a:xfrm>
            <a:custGeom>
              <a:avLst/>
              <a:gdLst/>
              <a:ahLst/>
              <a:cxnLst/>
              <a:rect l="l" t="t" r="r" b="b"/>
              <a:pathLst>
                <a:path w="1013" h="857" extrusionOk="0">
                  <a:moveTo>
                    <a:pt x="506" y="0"/>
                  </a:moveTo>
                  <a:cubicBezTo>
                    <a:pt x="0" y="78"/>
                    <a:pt x="0" y="818"/>
                    <a:pt x="506" y="857"/>
                  </a:cubicBezTo>
                  <a:cubicBezTo>
                    <a:pt x="1012" y="818"/>
                    <a:pt x="1012" y="78"/>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5" name="Google Shape;737;p34">
              <a:extLst>
                <a:ext uri="{FF2B5EF4-FFF2-40B4-BE49-F238E27FC236}">
                  <a16:creationId xmlns="" xmlns:a16="http://schemas.microsoft.com/office/drawing/2014/main" id="{12A34F64-39CA-4052-973D-C4132A7611B8}"/>
                </a:ext>
              </a:extLst>
            </p:cNvPr>
            <p:cNvSpPr/>
            <p:nvPr/>
          </p:nvSpPr>
          <p:spPr>
            <a:xfrm>
              <a:off x="4813222" y="2460059"/>
              <a:ext cx="51538" cy="57251"/>
            </a:xfrm>
            <a:custGeom>
              <a:avLst/>
              <a:gdLst/>
              <a:ahLst/>
              <a:cxnLst/>
              <a:rect l="l" t="t" r="r" b="b"/>
              <a:pathLst>
                <a:path w="857" h="952" extrusionOk="0">
                  <a:moveTo>
                    <a:pt x="495" y="1"/>
                  </a:moveTo>
                  <a:cubicBezTo>
                    <a:pt x="476" y="1"/>
                    <a:pt x="454" y="5"/>
                    <a:pt x="428" y="18"/>
                  </a:cubicBezTo>
                  <a:lnTo>
                    <a:pt x="312" y="18"/>
                  </a:lnTo>
                  <a:cubicBezTo>
                    <a:pt x="234" y="18"/>
                    <a:pt x="195" y="57"/>
                    <a:pt x="117" y="96"/>
                  </a:cubicBezTo>
                  <a:lnTo>
                    <a:pt x="78" y="212"/>
                  </a:lnTo>
                  <a:cubicBezTo>
                    <a:pt x="39" y="251"/>
                    <a:pt x="0" y="329"/>
                    <a:pt x="0" y="407"/>
                  </a:cubicBezTo>
                  <a:lnTo>
                    <a:pt x="0" y="563"/>
                  </a:lnTo>
                  <a:cubicBezTo>
                    <a:pt x="0" y="602"/>
                    <a:pt x="0" y="640"/>
                    <a:pt x="39" y="718"/>
                  </a:cubicBezTo>
                  <a:cubicBezTo>
                    <a:pt x="78" y="757"/>
                    <a:pt x="78" y="796"/>
                    <a:pt x="117" y="835"/>
                  </a:cubicBezTo>
                  <a:cubicBezTo>
                    <a:pt x="156" y="874"/>
                    <a:pt x="234" y="913"/>
                    <a:pt x="273" y="952"/>
                  </a:cubicBezTo>
                  <a:lnTo>
                    <a:pt x="545" y="952"/>
                  </a:lnTo>
                  <a:cubicBezTo>
                    <a:pt x="623" y="952"/>
                    <a:pt x="701" y="913"/>
                    <a:pt x="740" y="874"/>
                  </a:cubicBezTo>
                  <a:lnTo>
                    <a:pt x="779" y="757"/>
                  </a:lnTo>
                  <a:cubicBezTo>
                    <a:pt x="857" y="718"/>
                    <a:pt x="857" y="640"/>
                    <a:pt x="857" y="563"/>
                  </a:cubicBezTo>
                  <a:lnTo>
                    <a:pt x="857" y="407"/>
                  </a:lnTo>
                  <a:cubicBezTo>
                    <a:pt x="857" y="368"/>
                    <a:pt x="857" y="329"/>
                    <a:pt x="818" y="251"/>
                  </a:cubicBezTo>
                  <a:cubicBezTo>
                    <a:pt x="779" y="135"/>
                    <a:pt x="701" y="57"/>
                    <a:pt x="584" y="18"/>
                  </a:cubicBezTo>
                  <a:cubicBezTo>
                    <a:pt x="558" y="18"/>
                    <a:pt x="532" y="1"/>
                    <a:pt x="495"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 name="Google Shape;738;p34">
              <a:extLst>
                <a:ext uri="{FF2B5EF4-FFF2-40B4-BE49-F238E27FC236}">
                  <a16:creationId xmlns="" xmlns:a16="http://schemas.microsoft.com/office/drawing/2014/main" id="{CC3D3411-0A3D-40B9-BFF2-4D9554291817}"/>
                </a:ext>
              </a:extLst>
            </p:cNvPr>
            <p:cNvSpPr/>
            <p:nvPr/>
          </p:nvSpPr>
          <p:spPr>
            <a:xfrm>
              <a:off x="4951298" y="2426021"/>
              <a:ext cx="63205" cy="51538"/>
            </a:xfrm>
            <a:custGeom>
              <a:avLst/>
              <a:gdLst/>
              <a:ahLst/>
              <a:cxnLst/>
              <a:rect l="l" t="t" r="r" b="b"/>
              <a:pathLst>
                <a:path w="1051" h="857" extrusionOk="0">
                  <a:moveTo>
                    <a:pt x="545" y="0"/>
                  </a:moveTo>
                  <a:cubicBezTo>
                    <a:pt x="0" y="78"/>
                    <a:pt x="0" y="817"/>
                    <a:pt x="545" y="856"/>
                  </a:cubicBezTo>
                  <a:cubicBezTo>
                    <a:pt x="1051" y="817"/>
                    <a:pt x="1051" y="78"/>
                    <a:pt x="545"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 name="Google Shape;739;p34">
              <a:extLst>
                <a:ext uri="{FF2B5EF4-FFF2-40B4-BE49-F238E27FC236}">
                  <a16:creationId xmlns="" xmlns:a16="http://schemas.microsoft.com/office/drawing/2014/main" id="{52A26D1F-B0A1-471D-B6A3-D11C3A51E0B5}"/>
                </a:ext>
              </a:extLst>
            </p:cNvPr>
            <p:cNvSpPr/>
            <p:nvPr/>
          </p:nvSpPr>
          <p:spPr>
            <a:xfrm>
              <a:off x="5016787" y="2505583"/>
              <a:ext cx="63265" cy="51538"/>
            </a:xfrm>
            <a:custGeom>
              <a:avLst/>
              <a:gdLst/>
              <a:ahLst/>
              <a:cxnLst/>
              <a:rect l="l" t="t" r="r" b="b"/>
              <a:pathLst>
                <a:path w="1052" h="857" extrusionOk="0">
                  <a:moveTo>
                    <a:pt x="546" y="0"/>
                  </a:moveTo>
                  <a:cubicBezTo>
                    <a:pt x="1" y="78"/>
                    <a:pt x="1" y="817"/>
                    <a:pt x="546" y="856"/>
                  </a:cubicBezTo>
                  <a:cubicBezTo>
                    <a:pt x="1052" y="817"/>
                    <a:pt x="1052" y="78"/>
                    <a:pt x="54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8" name="Google Shape;740;p34">
              <a:extLst>
                <a:ext uri="{FF2B5EF4-FFF2-40B4-BE49-F238E27FC236}">
                  <a16:creationId xmlns="" xmlns:a16="http://schemas.microsoft.com/office/drawing/2014/main" id="{EA54863C-5B8B-42BD-9770-A60FC7345FCE}"/>
                </a:ext>
              </a:extLst>
            </p:cNvPr>
            <p:cNvSpPr/>
            <p:nvPr/>
          </p:nvSpPr>
          <p:spPr>
            <a:xfrm>
              <a:off x="5248497" y="2571073"/>
              <a:ext cx="60919" cy="51538"/>
            </a:xfrm>
            <a:custGeom>
              <a:avLst/>
              <a:gdLst/>
              <a:ahLst/>
              <a:cxnLst/>
              <a:rect l="l" t="t" r="r" b="b"/>
              <a:pathLst>
                <a:path w="1013" h="857" extrusionOk="0">
                  <a:moveTo>
                    <a:pt x="506" y="1"/>
                  </a:moveTo>
                  <a:cubicBezTo>
                    <a:pt x="0" y="40"/>
                    <a:pt x="0" y="779"/>
                    <a:pt x="506" y="857"/>
                  </a:cubicBezTo>
                  <a:cubicBezTo>
                    <a:pt x="1012" y="779"/>
                    <a:pt x="1012" y="40"/>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 name="Google Shape;741;p34">
              <a:extLst>
                <a:ext uri="{FF2B5EF4-FFF2-40B4-BE49-F238E27FC236}">
                  <a16:creationId xmlns="" xmlns:a16="http://schemas.microsoft.com/office/drawing/2014/main" id="{D3A7E15F-5BA2-43D2-84D2-91BF97DDA28F}"/>
                </a:ext>
              </a:extLst>
            </p:cNvPr>
            <p:cNvSpPr/>
            <p:nvPr/>
          </p:nvSpPr>
          <p:spPr>
            <a:xfrm>
              <a:off x="5292939" y="2503237"/>
              <a:ext cx="51538" cy="56229"/>
            </a:xfrm>
            <a:custGeom>
              <a:avLst/>
              <a:gdLst/>
              <a:ahLst/>
              <a:cxnLst/>
              <a:rect l="l" t="t" r="r" b="b"/>
              <a:pathLst>
                <a:path w="857" h="935" extrusionOk="0">
                  <a:moveTo>
                    <a:pt x="312" y="0"/>
                  </a:moveTo>
                  <a:cubicBezTo>
                    <a:pt x="234" y="0"/>
                    <a:pt x="195" y="39"/>
                    <a:pt x="117" y="78"/>
                  </a:cubicBezTo>
                  <a:lnTo>
                    <a:pt x="79" y="195"/>
                  </a:lnTo>
                  <a:cubicBezTo>
                    <a:pt x="40" y="234"/>
                    <a:pt x="1" y="312"/>
                    <a:pt x="1" y="389"/>
                  </a:cubicBezTo>
                  <a:lnTo>
                    <a:pt x="1" y="506"/>
                  </a:lnTo>
                  <a:cubicBezTo>
                    <a:pt x="1" y="584"/>
                    <a:pt x="40" y="623"/>
                    <a:pt x="40" y="701"/>
                  </a:cubicBezTo>
                  <a:cubicBezTo>
                    <a:pt x="79" y="740"/>
                    <a:pt x="117" y="779"/>
                    <a:pt x="156" y="817"/>
                  </a:cubicBezTo>
                  <a:cubicBezTo>
                    <a:pt x="156" y="856"/>
                    <a:pt x="234" y="895"/>
                    <a:pt x="273" y="895"/>
                  </a:cubicBezTo>
                  <a:cubicBezTo>
                    <a:pt x="312" y="934"/>
                    <a:pt x="390" y="934"/>
                    <a:pt x="429" y="934"/>
                  </a:cubicBezTo>
                  <a:lnTo>
                    <a:pt x="546" y="934"/>
                  </a:lnTo>
                  <a:cubicBezTo>
                    <a:pt x="623" y="934"/>
                    <a:pt x="701" y="895"/>
                    <a:pt x="740" y="856"/>
                  </a:cubicBezTo>
                  <a:lnTo>
                    <a:pt x="818" y="740"/>
                  </a:lnTo>
                  <a:cubicBezTo>
                    <a:pt x="857" y="701"/>
                    <a:pt x="857" y="623"/>
                    <a:pt x="857" y="545"/>
                  </a:cubicBezTo>
                  <a:lnTo>
                    <a:pt x="857" y="428"/>
                  </a:lnTo>
                  <a:cubicBezTo>
                    <a:pt x="857" y="351"/>
                    <a:pt x="857" y="312"/>
                    <a:pt x="818" y="234"/>
                  </a:cubicBezTo>
                  <a:cubicBezTo>
                    <a:pt x="818" y="195"/>
                    <a:pt x="779" y="156"/>
                    <a:pt x="740" y="117"/>
                  </a:cubicBezTo>
                  <a:cubicBezTo>
                    <a:pt x="701" y="78"/>
                    <a:pt x="662" y="39"/>
                    <a:pt x="584" y="39"/>
                  </a:cubicBezTo>
                  <a:cubicBezTo>
                    <a:pt x="546" y="0"/>
                    <a:pt x="507" y="0"/>
                    <a:pt x="429"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 name="Google Shape;742;p34">
              <a:extLst>
                <a:ext uri="{FF2B5EF4-FFF2-40B4-BE49-F238E27FC236}">
                  <a16:creationId xmlns="" xmlns:a16="http://schemas.microsoft.com/office/drawing/2014/main" id="{FBA0AA58-4616-4925-A441-29A135D27D08}"/>
                </a:ext>
              </a:extLst>
            </p:cNvPr>
            <p:cNvSpPr/>
            <p:nvPr/>
          </p:nvSpPr>
          <p:spPr>
            <a:xfrm>
              <a:off x="5576126" y="2606193"/>
              <a:ext cx="60859" cy="56229"/>
            </a:xfrm>
            <a:custGeom>
              <a:avLst/>
              <a:gdLst/>
              <a:ahLst/>
              <a:cxnLst/>
              <a:rect l="l" t="t" r="r" b="b"/>
              <a:pathLst>
                <a:path w="1012" h="935" extrusionOk="0">
                  <a:moveTo>
                    <a:pt x="467" y="0"/>
                  </a:moveTo>
                  <a:cubicBezTo>
                    <a:pt x="389" y="0"/>
                    <a:pt x="350" y="39"/>
                    <a:pt x="312" y="78"/>
                  </a:cubicBezTo>
                  <a:lnTo>
                    <a:pt x="156" y="195"/>
                  </a:lnTo>
                  <a:cubicBezTo>
                    <a:pt x="117" y="234"/>
                    <a:pt x="78" y="312"/>
                    <a:pt x="39" y="351"/>
                  </a:cubicBezTo>
                  <a:cubicBezTo>
                    <a:pt x="39" y="390"/>
                    <a:pt x="0" y="467"/>
                    <a:pt x="39" y="506"/>
                  </a:cubicBezTo>
                  <a:cubicBezTo>
                    <a:pt x="0" y="584"/>
                    <a:pt x="39" y="623"/>
                    <a:pt x="39" y="662"/>
                  </a:cubicBezTo>
                  <a:cubicBezTo>
                    <a:pt x="78" y="740"/>
                    <a:pt x="117" y="779"/>
                    <a:pt x="156" y="818"/>
                  </a:cubicBezTo>
                  <a:lnTo>
                    <a:pt x="234" y="896"/>
                  </a:lnTo>
                  <a:cubicBezTo>
                    <a:pt x="312" y="934"/>
                    <a:pt x="350" y="934"/>
                    <a:pt x="428" y="934"/>
                  </a:cubicBezTo>
                  <a:lnTo>
                    <a:pt x="545" y="934"/>
                  </a:lnTo>
                  <a:cubicBezTo>
                    <a:pt x="623" y="934"/>
                    <a:pt x="701" y="896"/>
                    <a:pt x="740" y="818"/>
                  </a:cubicBezTo>
                  <a:lnTo>
                    <a:pt x="895" y="701"/>
                  </a:lnTo>
                  <a:cubicBezTo>
                    <a:pt x="934" y="662"/>
                    <a:pt x="973" y="623"/>
                    <a:pt x="973" y="584"/>
                  </a:cubicBezTo>
                  <a:cubicBezTo>
                    <a:pt x="1012" y="506"/>
                    <a:pt x="1012" y="467"/>
                    <a:pt x="1012" y="390"/>
                  </a:cubicBezTo>
                  <a:cubicBezTo>
                    <a:pt x="1012" y="312"/>
                    <a:pt x="973" y="195"/>
                    <a:pt x="895" y="117"/>
                  </a:cubicBezTo>
                  <a:lnTo>
                    <a:pt x="817" y="39"/>
                  </a:lnTo>
                  <a:cubicBezTo>
                    <a:pt x="740" y="0"/>
                    <a:pt x="662" y="0"/>
                    <a:pt x="584"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 name="Google Shape;743;p34">
              <a:extLst>
                <a:ext uri="{FF2B5EF4-FFF2-40B4-BE49-F238E27FC236}">
                  <a16:creationId xmlns="" xmlns:a16="http://schemas.microsoft.com/office/drawing/2014/main" id="{0E02D980-A2C1-4E3F-8BA3-DEE34129B86B}"/>
                </a:ext>
              </a:extLst>
            </p:cNvPr>
            <p:cNvSpPr/>
            <p:nvPr/>
          </p:nvSpPr>
          <p:spPr>
            <a:xfrm>
              <a:off x="5417002" y="2596811"/>
              <a:ext cx="63205" cy="51538"/>
            </a:xfrm>
            <a:custGeom>
              <a:avLst/>
              <a:gdLst/>
              <a:ahLst/>
              <a:cxnLst/>
              <a:rect l="l" t="t" r="r" b="b"/>
              <a:pathLst>
                <a:path w="1051" h="857" extrusionOk="0">
                  <a:moveTo>
                    <a:pt x="545" y="1"/>
                  </a:moveTo>
                  <a:cubicBezTo>
                    <a:pt x="0" y="40"/>
                    <a:pt x="0" y="779"/>
                    <a:pt x="545" y="857"/>
                  </a:cubicBezTo>
                  <a:cubicBezTo>
                    <a:pt x="1051" y="779"/>
                    <a:pt x="1051" y="40"/>
                    <a:pt x="545"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 name="Google Shape;744;p34">
              <a:extLst>
                <a:ext uri="{FF2B5EF4-FFF2-40B4-BE49-F238E27FC236}">
                  <a16:creationId xmlns="" xmlns:a16="http://schemas.microsoft.com/office/drawing/2014/main" id="{289AD223-0A8B-4983-A057-A74BE5513AA9}"/>
                </a:ext>
              </a:extLst>
            </p:cNvPr>
            <p:cNvSpPr/>
            <p:nvPr/>
          </p:nvSpPr>
          <p:spPr>
            <a:xfrm>
              <a:off x="5756298" y="2631932"/>
              <a:ext cx="67955" cy="51538"/>
            </a:xfrm>
            <a:custGeom>
              <a:avLst/>
              <a:gdLst/>
              <a:ahLst/>
              <a:cxnLst/>
              <a:rect l="l" t="t" r="r" b="b"/>
              <a:pathLst>
                <a:path w="1130" h="857" extrusionOk="0">
                  <a:moveTo>
                    <a:pt x="545" y="1"/>
                  </a:moveTo>
                  <a:cubicBezTo>
                    <a:pt x="1" y="1"/>
                    <a:pt x="1" y="857"/>
                    <a:pt x="545" y="857"/>
                  </a:cubicBezTo>
                  <a:cubicBezTo>
                    <a:pt x="1129" y="818"/>
                    <a:pt x="1129" y="1"/>
                    <a:pt x="545"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3" name="Google Shape;745;p34">
              <a:extLst>
                <a:ext uri="{FF2B5EF4-FFF2-40B4-BE49-F238E27FC236}">
                  <a16:creationId xmlns="" xmlns:a16="http://schemas.microsoft.com/office/drawing/2014/main" id="{14281C8C-61E8-4452-A934-BBBEA839CAAB}"/>
                </a:ext>
              </a:extLst>
            </p:cNvPr>
            <p:cNvSpPr/>
            <p:nvPr/>
          </p:nvSpPr>
          <p:spPr>
            <a:xfrm>
              <a:off x="5873326" y="2716184"/>
              <a:ext cx="60919" cy="51538"/>
            </a:xfrm>
            <a:custGeom>
              <a:avLst/>
              <a:gdLst/>
              <a:ahLst/>
              <a:cxnLst/>
              <a:rect l="l" t="t" r="r" b="b"/>
              <a:pathLst>
                <a:path w="1013" h="857" extrusionOk="0">
                  <a:moveTo>
                    <a:pt x="506" y="0"/>
                  </a:moveTo>
                  <a:cubicBezTo>
                    <a:pt x="0" y="78"/>
                    <a:pt x="0" y="818"/>
                    <a:pt x="506" y="857"/>
                  </a:cubicBezTo>
                  <a:cubicBezTo>
                    <a:pt x="1012" y="818"/>
                    <a:pt x="1012" y="78"/>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4" name="Google Shape;746;p34">
              <a:extLst>
                <a:ext uri="{FF2B5EF4-FFF2-40B4-BE49-F238E27FC236}">
                  <a16:creationId xmlns="" xmlns:a16="http://schemas.microsoft.com/office/drawing/2014/main" id="{7E284431-E47D-44A8-8490-AC9D733C44D8}"/>
                </a:ext>
              </a:extLst>
            </p:cNvPr>
            <p:cNvSpPr/>
            <p:nvPr/>
          </p:nvSpPr>
          <p:spPr>
            <a:xfrm>
              <a:off x="5737595" y="2718530"/>
              <a:ext cx="67895" cy="51538"/>
            </a:xfrm>
            <a:custGeom>
              <a:avLst/>
              <a:gdLst/>
              <a:ahLst/>
              <a:cxnLst/>
              <a:rect l="l" t="t" r="r" b="b"/>
              <a:pathLst>
                <a:path w="1129" h="857" extrusionOk="0">
                  <a:moveTo>
                    <a:pt x="584" y="0"/>
                  </a:moveTo>
                  <a:cubicBezTo>
                    <a:pt x="0" y="0"/>
                    <a:pt x="0" y="856"/>
                    <a:pt x="584" y="856"/>
                  </a:cubicBezTo>
                  <a:cubicBezTo>
                    <a:pt x="1129" y="856"/>
                    <a:pt x="1129" y="0"/>
                    <a:pt x="584"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5" name="Google Shape;747;p34">
              <a:extLst>
                <a:ext uri="{FF2B5EF4-FFF2-40B4-BE49-F238E27FC236}">
                  <a16:creationId xmlns="" xmlns:a16="http://schemas.microsoft.com/office/drawing/2014/main" id="{3914026E-F1F1-41B8-8470-C09D1D306E84}"/>
                </a:ext>
              </a:extLst>
            </p:cNvPr>
            <p:cNvSpPr/>
            <p:nvPr/>
          </p:nvSpPr>
          <p:spPr>
            <a:xfrm>
              <a:off x="5459099" y="2765317"/>
              <a:ext cx="60919" cy="51538"/>
            </a:xfrm>
            <a:custGeom>
              <a:avLst/>
              <a:gdLst/>
              <a:ahLst/>
              <a:cxnLst/>
              <a:rect l="l" t="t" r="r" b="b"/>
              <a:pathLst>
                <a:path w="1013" h="857" extrusionOk="0">
                  <a:moveTo>
                    <a:pt x="506" y="1"/>
                  </a:moveTo>
                  <a:cubicBezTo>
                    <a:pt x="1" y="40"/>
                    <a:pt x="1" y="779"/>
                    <a:pt x="506" y="857"/>
                  </a:cubicBezTo>
                  <a:cubicBezTo>
                    <a:pt x="1012" y="779"/>
                    <a:pt x="1012" y="40"/>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6" name="Google Shape;748;p34">
              <a:extLst>
                <a:ext uri="{FF2B5EF4-FFF2-40B4-BE49-F238E27FC236}">
                  <a16:creationId xmlns="" xmlns:a16="http://schemas.microsoft.com/office/drawing/2014/main" id="{A2D708D3-2787-4919-B1C3-37084BB422B6}"/>
                </a:ext>
              </a:extLst>
            </p:cNvPr>
            <p:cNvSpPr/>
            <p:nvPr/>
          </p:nvSpPr>
          <p:spPr>
            <a:xfrm>
              <a:off x="5194674" y="2777044"/>
              <a:ext cx="60919" cy="51538"/>
            </a:xfrm>
            <a:custGeom>
              <a:avLst/>
              <a:gdLst/>
              <a:ahLst/>
              <a:cxnLst/>
              <a:rect l="l" t="t" r="r" b="b"/>
              <a:pathLst>
                <a:path w="1013" h="857" extrusionOk="0">
                  <a:moveTo>
                    <a:pt x="506" y="0"/>
                  </a:moveTo>
                  <a:cubicBezTo>
                    <a:pt x="0" y="78"/>
                    <a:pt x="0" y="817"/>
                    <a:pt x="506" y="856"/>
                  </a:cubicBezTo>
                  <a:cubicBezTo>
                    <a:pt x="1012" y="817"/>
                    <a:pt x="1012" y="78"/>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7" name="Google Shape;749;p34">
              <a:extLst>
                <a:ext uri="{FF2B5EF4-FFF2-40B4-BE49-F238E27FC236}">
                  <a16:creationId xmlns="" xmlns:a16="http://schemas.microsoft.com/office/drawing/2014/main" id="{BDE9F41D-4CDD-4CB4-8296-9C1E228A9C75}"/>
                </a:ext>
              </a:extLst>
            </p:cNvPr>
            <p:cNvSpPr/>
            <p:nvPr/>
          </p:nvSpPr>
          <p:spPr>
            <a:xfrm>
              <a:off x="5126779" y="2844879"/>
              <a:ext cx="51538" cy="58574"/>
            </a:xfrm>
            <a:custGeom>
              <a:avLst/>
              <a:gdLst/>
              <a:ahLst/>
              <a:cxnLst/>
              <a:rect l="l" t="t" r="r" b="b"/>
              <a:pathLst>
                <a:path w="857" h="974" extrusionOk="0">
                  <a:moveTo>
                    <a:pt x="312" y="1"/>
                  </a:moveTo>
                  <a:cubicBezTo>
                    <a:pt x="234" y="1"/>
                    <a:pt x="157" y="40"/>
                    <a:pt x="118" y="117"/>
                  </a:cubicBezTo>
                  <a:lnTo>
                    <a:pt x="40" y="195"/>
                  </a:lnTo>
                  <a:cubicBezTo>
                    <a:pt x="1" y="273"/>
                    <a:pt x="1" y="312"/>
                    <a:pt x="1" y="390"/>
                  </a:cubicBezTo>
                  <a:lnTo>
                    <a:pt x="1" y="545"/>
                  </a:lnTo>
                  <a:cubicBezTo>
                    <a:pt x="1" y="584"/>
                    <a:pt x="1" y="662"/>
                    <a:pt x="40" y="701"/>
                  </a:cubicBezTo>
                  <a:cubicBezTo>
                    <a:pt x="40" y="740"/>
                    <a:pt x="79" y="818"/>
                    <a:pt x="118" y="857"/>
                  </a:cubicBezTo>
                  <a:cubicBezTo>
                    <a:pt x="157" y="896"/>
                    <a:pt x="195" y="896"/>
                    <a:pt x="273" y="935"/>
                  </a:cubicBezTo>
                  <a:cubicBezTo>
                    <a:pt x="312" y="974"/>
                    <a:pt x="351" y="974"/>
                    <a:pt x="429" y="974"/>
                  </a:cubicBezTo>
                  <a:lnTo>
                    <a:pt x="546" y="974"/>
                  </a:lnTo>
                  <a:cubicBezTo>
                    <a:pt x="585" y="935"/>
                    <a:pt x="662" y="896"/>
                    <a:pt x="740" y="857"/>
                  </a:cubicBezTo>
                  <a:lnTo>
                    <a:pt x="779" y="779"/>
                  </a:lnTo>
                  <a:cubicBezTo>
                    <a:pt x="818" y="701"/>
                    <a:pt x="857" y="623"/>
                    <a:pt x="857" y="545"/>
                  </a:cubicBezTo>
                  <a:lnTo>
                    <a:pt x="857" y="429"/>
                  </a:lnTo>
                  <a:cubicBezTo>
                    <a:pt x="857" y="234"/>
                    <a:pt x="740" y="79"/>
                    <a:pt x="585" y="40"/>
                  </a:cubicBezTo>
                  <a:cubicBezTo>
                    <a:pt x="546" y="1"/>
                    <a:pt x="468" y="1"/>
                    <a:pt x="429"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8" name="Google Shape;750;p34">
              <a:extLst>
                <a:ext uri="{FF2B5EF4-FFF2-40B4-BE49-F238E27FC236}">
                  <a16:creationId xmlns="" xmlns:a16="http://schemas.microsoft.com/office/drawing/2014/main" id="{C93DD230-56E4-416A-AEFE-C95F1B31CD2B}"/>
                </a:ext>
              </a:extLst>
            </p:cNvPr>
            <p:cNvSpPr/>
            <p:nvPr/>
          </p:nvSpPr>
          <p:spPr>
            <a:xfrm>
              <a:off x="4829579" y="2821485"/>
              <a:ext cx="60919" cy="51538"/>
            </a:xfrm>
            <a:custGeom>
              <a:avLst/>
              <a:gdLst/>
              <a:ahLst/>
              <a:cxnLst/>
              <a:rect l="l" t="t" r="r" b="b"/>
              <a:pathLst>
                <a:path w="1013" h="857" extrusionOk="0">
                  <a:moveTo>
                    <a:pt x="507" y="1"/>
                  </a:moveTo>
                  <a:cubicBezTo>
                    <a:pt x="1" y="78"/>
                    <a:pt x="1" y="818"/>
                    <a:pt x="507" y="857"/>
                  </a:cubicBezTo>
                  <a:cubicBezTo>
                    <a:pt x="1013" y="818"/>
                    <a:pt x="1013" y="78"/>
                    <a:pt x="50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9" name="Google Shape;751;p34">
              <a:extLst>
                <a:ext uri="{FF2B5EF4-FFF2-40B4-BE49-F238E27FC236}">
                  <a16:creationId xmlns="" xmlns:a16="http://schemas.microsoft.com/office/drawing/2014/main" id="{A5B2F0DF-48B8-4C7E-88D9-4ED64E0E49BA}"/>
                </a:ext>
              </a:extLst>
            </p:cNvPr>
            <p:cNvSpPr/>
            <p:nvPr/>
          </p:nvSpPr>
          <p:spPr>
            <a:xfrm>
              <a:off x="4689218" y="2758281"/>
              <a:ext cx="60859" cy="51538"/>
            </a:xfrm>
            <a:custGeom>
              <a:avLst/>
              <a:gdLst/>
              <a:ahLst/>
              <a:cxnLst/>
              <a:rect l="l" t="t" r="r" b="b"/>
              <a:pathLst>
                <a:path w="1012" h="857" extrusionOk="0">
                  <a:moveTo>
                    <a:pt x="506" y="1"/>
                  </a:moveTo>
                  <a:cubicBezTo>
                    <a:pt x="0" y="79"/>
                    <a:pt x="0" y="818"/>
                    <a:pt x="506" y="857"/>
                  </a:cubicBezTo>
                  <a:cubicBezTo>
                    <a:pt x="1012" y="818"/>
                    <a:pt x="1012" y="79"/>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0" name="Google Shape;752;p34">
              <a:extLst>
                <a:ext uri="{FF2B5EF4-FFF2-40B4-BE49-F238E27FC236}">
                  <a16:creationId xmlns="" xmlns:a16="http://schemas.microsoft.com/office/drawing/2014/main" id="{95101312-6D7E-45D6-9B8D-70D8C1F4B86F}"/>
                </a:ext>
              </a:extLst>
            </p:cNvPr>
            <p:cNvSpPr/>
            <p:nvPr/>
          </p:nvSpPr>
          <p:spPr>
            <a:xfrm>
              <a:off x="4590894" y="2887035"/>
              <a:ext cx="58574" cy="51538"/>
            </a:xfrm>
            <a:custGeom>
              <a:avLst/>
              <a:gdLst/>
              <a:ahLst/>
              <a:cxnLst/>
              <a:rect l="l" t="t" r="r" b="b"/>
              <a:pathLst>
                <a:path w="974" h="857" extrusionOk="0">
                  <a:moveTo>
                    <a:pt x="429" y="0"/>
                  </a:moveTo>
                  <a:cubicBezTo>
                    <a:pt x="351" y="0"/>
                    <a:pt x="312" y="0"/>
                    <a:pt x="234" y="39"/>
                  </a:cubicBezTo>
                  <a:cubicBezTo>
                    <a:pt x="156" y="78"/>
                    <a:pt x="78" y="156"/>
                    <a:pt x="40" y="273"/>
                  </a:cubicBezTo>
                  <a:cubicBezTo>
                    <a:pt x="1" y="311"/>
                    <a:pt x="1" y="389"/>
                    <a:pt x="1" y="428"/>
                  </a:cubicBezTo>
                  <a:lnTo>
                    <a:pt x="1" y="545"/>
                  </a:lnTo>
                  <a:cubicBezTo>
                    <a:pt x="1" y="623"/>
                    <a:pt x="40" y="662"/>
                    <a:pt x="117" y="739"/>
                  </a:cubicBezTo>
                  <a:lnTo>
                    <a:pt x="195" y="778"/>
                  </a:lnTo>
                  <a:cubicBezTo>
                    <a:pt x="234" y="817"/>
                    <a:pt x="312" y="856"/>
                    <a:pt x="390" y="856"/>
                  </a:cubicBezTo>
                  <a:lnTo>
                    <a:pt x="545" y="856"/>
                  </a:lnTo>
                  <a:cubicBezTo>
                    <a:pt x="584" y="856"/>
                    <a:pt x="662" y="856"/>
                    <a:pt x="701" y="817"/>
                  </a:cubicBezTo>
                  <a:cubicBezTo>
                    <a:pt x="740" y="817"/>
                    <a:pt x="779" y="778"/>
                    <a:pt x="818" y="739"/>
                  </a:cubicBezTo>
                  <a:cubicBezTo>
                    <a:pt x="857" y="701"/>
                    <a:pt x="896" y="662"/>
                    <a:pt x="935" y="584"/>
                  </a:cubicBezTo>
                  <a:cubicBezTo>
                    <a:pt x="935" y="545"/>
                    <a:pt x="973" y="467"/>
                    <a:pt x="973" y="428"/>
                  </a:cubicBezTo>
                  <a:lnTo>
                    <a:pt x="973" y="311"/>
                  </a:lnTo>
                  <a:cubicBezTo>
                    <a:pt x="935" y="234"/>
                    <a:pt x="896" y="195"/>
                    <a:pt x="857" y="117"/>
                  </a:cubicBezTo>
                  <a:lnTo>
                    <a:pt x="779" y="39"/>
                  </a:lnTo>
                  <a:cubicBezTo>
                    <a:pt x="701" y="39"/>
                    <a:pt x="623" y="0"/>
                    <a:pt x="545"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1" name="Google Shape;753;p34">
              <a:extLst>
                <a:ext uri="{FF2B5EF4-FFF2-40B4-BE49-F238E27FC236}">
                  <a16:creationId xmlns="" xmlns:a16="http://schemas.microsoft.com/office/drawing/2014/main" id="{E1B8560A-5B87-49D5-9D9C-A4D91B34A4D5}"/>
                </a:ext>
              </a:extLst>
            </p:cNvPr>
            <p:cNvSpPr/>
            <p:nvPr/>
          </p:nvSpPr>
          <p:spPr>
            <a:xfrm>
              <a:off x="4420043" y="2812104"/>
              <a:ext cx="60919" cy="51538"/>
            </a:xfrm>
            <a:custGeom>
              <a:avLst/>
              <a:gdLst/>
              <a:ahLst/>
              <a:cxnLst/>
              <a:rect l="l" t="t" r="r" b="b"/>
              <a:pathLst>
                <a:path w="1013" h="857" extrusionOk="0">
                  <a:moveTo>
                    <a:pt x="507" y="1"/>
                  </a:moveTo>
                  <a:cubicBezTo>
                    <a:pt x="1" y="79"/>
                    <a:pt x="1" y="818"/>
                    <a:pt x="507" y="857"/>
                  </a:cubicBezTo>
                  <a:cubicBezTo>
                    <a:pt x="1013" y="818"/>
                    <a:pt x="1013" y="79"/>
                    <a:pt x="50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2" name="Google Shape;754;p34">
              <a:extLst>
                <a:ext uri="{FF2B5EF4-FFF2-40B4-BE49-F238E27FC236}">
                  <a16:creationId xmlns="" xmlns:a16="http://schemas.microsoft.com/office/drawing/2014/main" id="{0888D56F-C14F-4ED1-A461-C6A1CC73763C}"/>
                </a:ext>
              </a:extLst>
            </p:cNvPr>
            <p:cNvSpPr/>
            <p:nvPr/>
          </p:nvSpPr>
          <p:spPr>
            <a:xfrm>
              <a:off x="4286658" y="2758281"/>
              <a:ext cx="60919" cy="51538"/>
            </a:xfrm>
            <a:custGeom>
              <a:avLst/>
              <a:gdLst/>
              <a:ahLst/>
              <a:cxnLst/>
              <a:rect l="l" t="t" r="r" b="b"/>
              <a:pathLst>
                <a:path w="1013" h="857" extrusionOk="0">
                  <a:moveTo>
                    <a:pt x="507" y="1"/>
                  </a:moveTo>
                  <a:cubicBezTo>
                    <a:pt x="1" y="40"/>
                    <a:pt x="1" y="779"/>
                    <a:pt x="507" y="857"/>
                  </a:cubicBezTo>
                  <a:cubicBezTo>
                    <a:pt x="1013" y="779"/>
                    <a:pt x="1013" y="40"/>
                    <a:pt x="50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3" name="Google Shape;755;p34">
              <a:extLst>
                <a:ext uri="{FF2B5EF4-FFF2-40B4-BE49-F238E27FC236}">
                  <a16:creationId xmlns="" xmlns:a16="http://schemas.microsoft.com/office/drawing/2014/main" id="{6962D105-9902-4365-8860-BF6708119A2A}"/>
                </a:ext>
              </a:extLst>
            </p:cNvPr>
            <p:cNvSpPr/>
            <p:nvPr/>
          </p:nvSpPr>
          <p:spPr>
            <a:xfrm>
              <a:off x="4167345" y="2557061"/>
              <a:ext cx="63205" cy="51538"/>
            </a:xfrm>
            <a:custGeom>
              <a:avLst/>
              <a:gdLst/>
              <a:ahLst/>
              <a:cxnLst/>
              <a:rect l="l" t="t" r="r" b="b"/>
              <a:pathLst>
                <a:path w="1051" h="857" extrusionOk="0">
                  <a:moveTo>
                    <a:pt x="506" y="0"/>
                  </a:moveTo>
                  <a:cubicBezTo>
                    <a:pt x="0" y="78"/>
                    <a:pt x="0" y="817"/>
                    <a:pt x="506" y="856"/>
                  </a:cubicBezTo>
                  <a:cubicBezTo>
                    <a:pt x="1051" y="817"/>
                    <a:pt x="1051" y="78"/>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4" name="Google Shape;756;p34">
              <a:extLst>
                <a:ext uri="{FF2B5EF4-FFF2-40B4-BE49-F238E27FC236}">
                  <a16:creationId xmlns="" xmlns:a16="http://schemas.microsoft.com/office/drawing/2014/main" id="{CE969E5B-BF1C-4CF9-B1FD-7249485A7B74}"/>
                </a:ext>
              </a:extLst>
            </p:cNvPr>
            <p:cNvSpPr/>
            <p:nvPr/>
          </p:nvSpPr>
          <p:spPr>
            <a:xfrm>
              <a:off x="4052663" y="2407258"/>
              <a:ext cx="60919" cy="51538"/>
            </a:xfrm>
            <a:custGeom>
              <a:avLst/>
              <a:gdLst/>
              <a:ahLst/>
              <a:cxnLst/>
              <a:rect l="l" t="t" r="r" b="b"/>
              <a:pathLst>
                <a:path w="1013" h="857" extrusionOk="0">
                  <a:moveTo>
                    <a:pt x="506" y="1"/>
                  </a:moveTo>
                  <a:cubicBezTo>
                    <a:pt x="1" y="40"/>
                    <a:pt x="1" y="779"/>
                    <a:pt x="506" y="857"/>
                  </a:cubicBezTo>
                  <a:cubicBezTo>
                    <a:pt x="1012" y="779"/>
                    <a:pt x="1012" y="40"/>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5" name="Google Shape;757;p34">
              <a:extLst>
                <a:ext uri="{FF2B5EF4-FFF2-40B4-BE49-F238E27FC236}">
                  <a16:creationId xmlns="" xmlns:a16="http://schemas.microsoft.com/office/drawing/2014/main" id="{90C0E587-95A0-4DF7-A7FB-AAC17A392EE5}"/>
                </a:ext>
              </a:extLst>
            </p:cNvPr>
            <p:cNvSpPr/>
            <p:nvPr/>
          </p:nvSpPr>
          <p:spPr>
            <a:xfrm>
              <a:off x="4394304" y="2662361"/>
              <a:ext cx="60919" cy="51538"/>
            </a:xfrm>
            <a:custGeom>
              <a:avLst/>
              <a:gdLst/>
              <a:ahLst/>
              <a:cxnLst/>
              <a:rect l="l" t="t" r="r" b="b"/>
              <a:pathLst>
                <a:path w="1013" h="857" extrusionOk="0">
                  <a:moveTo>
                    <a:pt x="507" y="0"/>
                  </a:moveTo>
                  <a:cubicBezTo>
                    <a:pt x="1" y="78"/>
                    <a:pt x="1" y="818"/>
                    <a:pt x="507" y="857"/>
                  </a:cubicBezTo>
                  <a:cubicBezTo>
                    <a:pt x="1013" y="818"/>
                    <a:pt x="1013" y="78"/>
                    <a:pt x="507"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 name="Google Shape;758;p34">
              <a:extLst>
                <a:ext uri="{FF2B5EF4-FFF2-40B4-BE49-F238E27FC236}">
                  <a16:creationId xmlns="" xmlns:a16="http://schemas.microsoft.com/office/drawing/2014/main" id="{AF8844CA-8110-4BE1-B0A6-036628DD6326}"/>
                </a:ext>
              </a:extLst>
            </p:cNvPr>
            <p:cNvSpPr/>
            <p:nvPr/>
          </p:nvSpPr>
          <p:spPr>
            <a:xfrm>
              <a:off x="4586203" y="2723220"/>
              <a:ext cx="60919" cy="51538"/>
            </a:xfrm>
            <a:custGeom>
              <a:avLst/>
              <a:gdLst/>
              <a:ahLst/>
              <a:cxnLst/>
              <a:rect l="l" t="t" r="r" b="b"/>
              <a:pathLst>
                <a:path w="1013" h="857" extrusionOk="0">
                  <a:moveTo>
                    <a:pt x="507" y="0"/>
                  </a:moveTo>
                  <a:cubicBezTo>
                    <a:pt x="1" y="78"/>
                    <a:pt x="1" y="817"/>
                    <a:pt x="507" y="856"/>
                  </a:cubicBezTo>
                  <a:cubicBezTo>
                    <a:pt x="1013" y="817"/>
                    <a:pt x="1013" y="78"/>
                    <a:pt x="507"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7" name="Google Shape;759;p34">
              <a:extLst>
                <a:ext uri="{FF2B5EF4-FFF2-40B4-BE49-F238E27FC236}">
                  <a16:creationId xmlns="" xmlns:a16="http://schemas.microsoft.com/office/drawing/2014/main" id="{750428DA-B875-4CDB-970D-B98370412A39}"/>
                </a:ext>
              </a:extLst>
            </p:cNvPr>
            <p:cNvSpPr/>
            <p:nvPr/>
          </p:nvSpPr>
          <p:spPr>
            <a:xfrm>
              <a:off x="4633050" y="2589835"/>
              <a:ext cx="60859" cy="51538"/>
            </a:xfrm>
            <a:custGeom>
              <a:avLst/>
              <a:gdLst/>
              <a:ahLst/>
              <a:cxnLst/>
              <a:rect l="l" t="t" r="r" b="b"/>
              <a:pathLst>
                <a:path w="1012" h="857" extrusionOk="0">
                  <a:moveTo>
                    <a:pt x="506" y="0"/>
                  </a:moveTo>
                  <a:cubicBezTo>
                    <a:pt x="0" y="39"/>
                    <a:pt x="0" y="778"/>
                    <a:pt x="506" y="856"/>
                  </a:cubicBezTo>
                  <a:cubicBezTo>
                    <a:pt x="1012" y="778"/>
                    <a:pt x="1012" y="39"/>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8" name="Google Shape;760;p34">
              <a:extLst>
                <a:ext uri="{FF2B5EF4-FFF2-40B4-BE49-F238E27FC236}">
                  <a16:creationId xmlns="" xmlns:a16="http://schemas.microsoft.com/office/drawing/2014/main" id="{6263F1ED-18A6-4343-B259-2410C398CBD3}"/>
                </a:ext>
              </a:extLst>
            </p:cNvPr>
            <p:cNvSpPr/>
            <p:nvPr/>
          </p:nvSpPr>
          <p:spPr>
            <a:xfrm>
              <a:off x="4855318" y="2627241"/>
              <a:ext cx="51538" cy="58574"/>
            </a:xfrm>
            <a:custGeom>
              <a:avLst/>
              <a:gdLst/>
              <a:ahLst/>
              <a:cxnLst/>
              <a:rect l="l" t="t" r="r" b="b"/>
              <a:pathLst>
                <a:path w="857" h="974" extrusionOk="0">
                  <a:moveTo>
                    <a:pt x="312" y="1"/>
                  </a:moveTo>
                  <a:cubicBezTo>
                    <a:pt x="234" y="40"/>
                    <a:pt x="157" y="79"/>
                    <a:pt x="118" y="117"/>
                  </a:cubicBezTo>
                  <a:lnTo>
                    <a:pt x="40" y="195"/>
                  </a:lnTo>
                  <a:cubicBezTo>
                    <a:pt x="1" y="273"/>
                    <a:pt x="1" y="351"/>
                    <a:pt x="1" y="429"/>
                  </a:cubicBezTo>
                  <a:lnTo>
                    <a:pt x="1" y="546"/>
                  </a:lnTo>
                  <a:cubicBezTo>
                    <a:pt x="1" y="623"/>
                    <a:pt x="1" y="662"/>
                    <a:pt x="40" y="740"/>
                  </a:cubicBezTo>
                  <a:cubicBezTo>
                    <a:pt x="79" y="818"/>
                    <a:pt x="157" y="896"/>
                    <a:pt x="234" y="935"/>
                  </a:cubicBezTo>
                  <a:cubicBezTo>
                    <a:pt x="312" y="974"/>
                    <a:pt x="351" y="974"/>
                    <a:pt x="429" y="974"/>
                  </a:cubicBezTo>
                  <a:lnTo>
                    <a:pt x="546" y="974"/>
                  </a:lnTo>
                  <a:cubicBezTo>
                    <a:pt x="585" y="974"/>
                    <a:pt x="662" y="935"/>
                    <a:pt x="701" y="857"/>
                  </a:cubicBezTo>
                  <a:lnTo>
                    <a:pt x="779" y="779"/>
                  </a:lnTo>
                  <a:cubicBezTo>
                    <a:pt x="818" y="740"/>
                    <a:pt x="857" y="662"/>
                    <a:pt x="857" y="584"/>
                  </a:cubicBezTo>
                  <a:lnTo>
                    <a:pt x="857" y="429"/>
                  </a:lnTo>
                  <a:cubicBezTo>
                    <a:pt x="857" y="390"/>
                    <a:pt x="818" y="312"/>
                    <a:pt x="818" y="273"/>
                  </a:cubicBezTo>
                  <a:cubicBezTo>
                    <a:pt x="779" y="156"/>
                    <a:pt x="662" y="79"/>
                    <a:pt x="585" y="40"/>
                  </a:cubicBezTo>
                  <a:cubicBezTo>
                    <a:pt x="507" y="40"/>
                    <a:pt x="468" y="1"/>
                    <a:pt x="429"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9" name="Google Shape;761;p34">
              <a:extLst>
                <a:ext uri="{FF2B5EF4-FFF2-40B4-BE49-F238E27FC236}">
                  <a16:creationId xmlns="" xmlns:a16="http://schemas.microsoft.com/office/drawing/2014/main" id="{3452E12B-1521-4D8E-8A6B-17592FBE4EE8}"/>
                </a:ext>
              </a:extLst>
            </p:cNvPr>
            <p:cNvSpPr/>
            <p:nvPr/>
          </p:nvSpPr>
          <p:spPr>
            <a:xfrm>
              <a:off x="4972346" y="2559406"/>
              <a:ext cx="60919" cy="51538"/>
            </a:xfrm>
            <a:custGeom>
              <a:avLst/>
              <a:gdLst/>
              <a:ahLst/>
              <a:cxnLst/>
              <a:rect l="l" t="t" r="r" b="b"/>
              <a:pathLst>
                <a:path w="1013" h="857" extrusionOk="0">
                  <a:moveTo>
                    <a:pt x="506" y="0"/>
                  </a:moveTo>
                  <a:cubicBezTo>
                    <a:pt x="1" y="39"/>
                    <a:pt x="1" y="778"/>
                    <a:pt x="506" y="856"/>
                  </a:cubicBezTo>
                  <a:cubicBezTo>
                    <a:pt x="1012" y="778"/>
                    <a:pt x="1012" y="39"/>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0" name="Google Shape;762;p34">
              <a:extLst>
                <a:ext uri="{FF2B5EF4-FFF2-40B4-BE49-F238E27FC236}">
                  <a16:creationId xmlns="" xmlns:a16="http://schemas.microsoft.com/office/drawing/2014/main" id="{3D11853C-D36A-437B-AD57-3BFC43750F63}"/>
                </a:ext>
              </a:extLst>
            </p:cNvPr>
            <p:cNvSpPr/>
            <p:nvPr/>
          </p:nvSpPr>
          <p:spPr>
            <a:xfrm>
              <a:off x="5108076" y="2646004"/>
              <a:ext cx="63265" cy="51538"/>
            </a:xfrm>
            <a:custGeom>
              <a:avLst/>
              <a:gdLst/>
              <a:ahLst/>
              <a:cxnLst/>
              <a:rect l="l" t="t" r="r" b="b"/>
              <a:pathLst>
                <a:path w="1052" h="857" extrusionOk="0">
                  <a:moveTo>
                    <a:pt x="545" y="0"/>
                  </a:moveTo>
                  <a:cubicBezTo>
                    <a:pt x="1" y="78"/>
                    <a:pt x="1" y="817"/>
                    <a:pt x="545" y="856"/>
                  </a:cubicBezTo>
                  <a:cubicBezTo>
                    <a:pt x="1051" y="817"/>
                    <a:pt x="1051" y="78"/>
                    <a:pt x="545"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1" name="Google Shape;763;p34">
              <a:extLst>
                <a:ext uri="{FF2B5EF4-FFF2-40B4-BE49-F238E27FC236}">
                  <a16:creationId xmlns="" xmlns:a16="http://schemas.microsoft.com/office/drawing/2014/main" id="{F2621CFD-098C-408B-8936-B933AEABB592}"/>
                </a:ext>
              </a:extLst>
            </p:cNvPr>
            <p:cNvSpPr/>
            <p:nvPr/>
          </p:nvSpPr>
          <p:spPr>
            <a:xfrm>
              <a:off x="5161899" y="2528976"/>
              <a:ext cx="63265" cy="51538"/>
            </a:xfrm>
            <a:custGeom>
              <a:avLst/>
              <a:gdLst/>
              <a:ahLst/>
              <a:cxnLst/>
              <a:rect l="l" t="t" r="r" b="b"/>
              <a:pathLst>
                <a:path w="1052" h="857" extrusionOk="0">
                  <a:moveTo>
                    <a:pt x="545" y="0"/>
                  </a:moveTo>
                  <a:cubicBezTo>
                    <a:pt x="1" y="39"/>
                    <a:pt x="1" y="779"/>
                    <a:pt x="545" y="856"/>
                  </a:cubicBezTo>
                  <a:cubicBezTo>
                    <a:pt x="1051" y="779"/>
                    <a:pt x="1051" y="39"/>
                    <a:pt x="545"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2" name="Google Shape;764;p34">
              <a:extLst>
                <a:ext uri="{FF2B5EF4-FFF2-40B4-BE49-F238E27FC236}">
                  <a16:creationId xmlns="" xmlns:a16="http://schemas.microsoft.com/office/drawing/2014/main" id="{1E70EE44-7088-4720-A1A4-91AF367685D9}"/>
                </a:ext>
              </a:extLst>
            </p:cNvPr>
            <p:cNvSpPr/>
            <p:nvPr/>
          </p:nvSpPr>
          <p:spPr>
            <a:xfrm>
              <a:off x="5019133" y="2734887"/>
              <a:ext cx="60919" cy="51538"/>
            </a:xfrm>
            <a:custGeom>
              <a:avLst/>
              <a:gdLst/>
              <a:ahLst/>
              <a:cxnLst/>
              <a:rect l="l" t="t" r="r" b="b"/>
              <a:pathLst>
                <a:path w="1013" h="857" extrusionOk="0">
                  <a:moveTo>
                    <a:pt x="507" y="1"/>
                  </a:moveTo>
                  <a:cubicBezTo>
                    <a:pt x="1" y="79"/>
                    <a:pt x="1" y="818"/>
                    <a:pt x="507" y="857"/>
                  </a:cubicBezTo>
                  <a:cubicBezTo>
                    <a:pt x="1013" y="818"/>
                    <a:pt x="1013" y="79"/>
                    <a:pt x="50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3" name="Google Shape;765;p34">
              <a:extLst>
                <a:ext uri="{FF2B5EF4-FFF2-40B4-BE49-F238E27FC236}">
                  <a16:creationId xmlns="" xmlns:a16="http://schemas.microsoft.com/office/drawing/2014/main" id="{CB53E089-1B09-40E8-BDBF-6D3DB6F5E1F2}"/>
                </a:ext>
              </a:extLst>
            </p:cNvPr>
            <p:cNvSpPr/>
            <p:nvPr/>
          </p:nvSpPr>
          <p:spPr>
            <a:xfrm>
              <a:off x="4977037" y="2894011"/>
              <a:ext cx="60919" cy="51538"/>
            </a:xfrm>
            <a:custGeom>
              <a:avLst/>
              <a:gdLst/>
              <a:ahLst/>
              <a:cxnLst/>
              <a:rect l="l" t="t" r="r" b="b"/>
              <a:pathLst>
                <a:path w="1013" h="857" extrusionOk="0">
                  <a:moveTo>
                    <a:pt x="506" y="1"/>
                  </a:moveTo>
                  <a:cubicBezTo>
                    <a:pt x="0" y="79"/>
                    <a:pt x="0" y="818"/>
                    <a:pt x="506" y="857"/>
                  </a:cubicBezTo>
                  <a:cubicBezTo>
                    <a:pt x="1012" y="818"/>
                    <a:pt x="1012" y="79"/>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4" name="Google Shape;766;p34">
              <a:extLst>
                <a:ext uri="{FF2B5EF4-FFF2-40B4-BE49-F238E27FC236}">
                  <a16:creationId xmlns="" xmlns:a16="http://schemas.microsoft.com/office/drawing/2014/main" id="{FA0109C5-72A6-42F4-BB8F-3EA9149BE0A0}"/>
                </a:ext>
              </a:extLst>
            </p:cNvPr>
            <p:cNvSpPr/>
            <p:nvPr/>
          </p:nvSpPr>
          <p:spPr>
            <a:xfrm>
              <a:off x="4750017" y="2879999"/>
              <a:ext cx="60919" cy="51538"/>
            </a:xfrm>
            <a:custGeom>
              <a:avLst/>
              <a:gdLst/>
              <a:ahLst/>
              <a:cxnLst/>
              <a:rect l="l" t="t" r="r" b="b"/>
              <a:pathLst>
                <a:path w="1013" h="857" extrusionOk="0">
                  <a:moveTo>
                    <a:pt x="507" y="0"/>
                  </a:moveTo>
                  <a:cubicBezTo>
                    <a:pt x="1" y="39"/>
                    <a:pt x="1" y="779"/>
                    <a:pt x="507" y="856"/>
                  </a:cubicBezTo>
                  <a:cubicBezTo>
                    <a:pt x="1013" y="779"/>
                    <a:pt x="1013" y="39"/>
                    <a:pt x="507"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5" name="Google Shape;767;p34">
              <a:extLst>
                <a:ext uri="{FF2B5EF4-FFF2-40B4-BE49-F238E27FC236}">
                  <a16:creationId xmlns="" xmlns:a16="http://schemas.microsoft.com/office/drawing/2014/main" id="{EEA33103-6C18-4993-BD6E-B1429B31C04C}"/>
                </a:ext>
              </a:extLst>
            </p:cNvPr>
            <p:cNvSpPr/>
            <p:nvPr/>
          </p:nvSpPr>
          <p:spPr>
            <a:xfrm>
              <a:off x="4864700" y="2727851"/>
              <a:ext cx="60919" cy="51598"/>
            </a:xfrm>
            <a:custGeom>
              <a:avLst/>
              <a:gdLst/>
              <a:ahLst/>
              <a:cxnLst/>
              <a:rect l="l" t="t" r="r" b="b"/>
              <a:pathLst>
                <a:path w="1013" h="858" extrusionOk="0">
                  <a:moveTo>
                    <a:pt x="506" y="1"/>
                  </a:moveTo>
                  <a:cubicBezTo>
                    <a:pt x="1" y="40"/>
                    <a:pt x="1" y="779"/>
                    <a:pt x="506" y="857"/>
                  </a:cubicBezTo>
                  <a:cubicBezTo>
                    <a:pt x="1012" y="779"/>
                    <a:pt x="1012" y="40"/>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6" name="Google Shape;768;p34">
              <a:extLst>
                <a:ext uri="{FF2B5EF4-FFF2-40B4-BE49-F238E27FC236}">
                  <a16:creationId xmlns="" xmlns:a16="http://schemas.microsoft.com/office/drawing/2014/main" id="{37D7DAE2-0564-42D0-8917-0290571F26BE}"/>
                </a:ext>
              </a:extLst>
            </p:cNvPr>
            <p:cNvSpPr/>
            <p:nvPr/>
          </p:nvSpPr>
          <p:spPr>
            <a:xfrm>
              <a:off x="4721933" y="2664707"/>
              <a:ext cx="63265" cy="51538"/>
            </a:xfrm>
            <a:custGeom>
              <a:avLst/>
              <a:gdLst/>
              <a:ahLst/>
              <a:cxnLst/>
              <a:rect l="l" t="t" r="r" b="b"/>
              <a:pathLst>
                <a:path w="1052" h="857" extrusionOk="0">
                  <a:moveTo>
                    <a:pt x="546" y="0"/>
                  </a:moveTo>
                  <a:cubicBezTo>
                    <a:pt x="1" y="39"/>
                    <a:pt x="1" y="779"/>
                    <a:pt x="546" y="856"/>
                  </a:cubicBezTo>
                  <a:cubicBezTo>
                    <a:pt x="1051" y="779"/>
                    <a:pt x="1051" y="39"/>
                    <a:pt x="54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7" name="Google Shape;769;p34">
              <a:extLst>
                <a:ext uri="{FF2B5EF4-FFF2-40B4-BE49-F238E27FC236}">
                  <a16:creationId xmlns="" xmlns:a16="http://schemas.microsoft.com/office/drawing/2014/main" id="{D9F7A1FF-2DF8-41BB-AF91-B441DDFA7094}"/>
                </a:ext>
              </a:extLst>
            </p:cNvPr>
            <p:cNvSpPr/>
            <p:nvPr/>
          </p:nvSpPr>
          <p:spPr>
            <a:xfrm>
              <a:off x="4768780" y="2545334"/>
              <a:ext cx="60859" cy="51538"/>
            </a:xfrm>
            <a:custGeom>
              <a:avLst/>
              <a:gdLst/>
              <a:ahLst/>
              <a:cxnLst/>
              <a:rect l="l" t="t" r="r" b="b"/>
              <a:pathLst>
                <a:path w="1012" h="857" extrusionOk="0">
                  <a:moveTo>
                    <a:pt x="506" y="1"/>
                  </a:moveTo>
                  <a:cubicBezTo>
                    <a:pt x="0" y="79"/>
                    <a:pt x="0" y="818"/>
                    <a:pt x="506" y="857"/>
                  </a:cubicBezTo>
                  <a:cubicBezTo>
                    <a:pt x="1012" y="818"/>
                    <a:pt x="1012" y="79"/>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8" name="Google Shape;770;p34">
              <a:extLst>
                <a:ext uri="{FF2B5EF4-FFF2-40B4-BE49-F238E27FC236}">
                  <a16:creationId xmlns="" xmlns:a16="http://schemas.microsoft.com/office/drawing/2014/main" id="{E22ACDE7-5163-44E0-904E-2A46F494F123}"/>
                </a:ext>
              </a:extLst>
            </p:cNvPr>
            <p:cNvSpPr/>
            <p:nvPr/>
          </p:nvSpPr>
          <p:spPr>
            <a:xfrm>
              <a:off x="4501950" y="2585145"/>
              <a:ext cx="60919" cy="49192"/>
            </a:xfrm>
            <a:custGeom>
              <a:avLst/>
              <a:gdLst/>
              <a:ahLst/>
              <a:cxnLst/>
              <a:rect l="l" t="t" r="r" b="b"/>
              <a:pathLst>
                <a:path w="1013" h="818" extrusionOk="0">
                  <a:moveTo>
                    <a:pt x="507" y="0"/>
                  </a:moveTo>
                  <a:cubicBezTo>
                    <a:pt x="1" y="39"/>
                    <a:pt x="1" y="779"/>
                    <a:pt x="507" y="817"/>
                  </a:cubicBezTo>
                  <a:cubicBezTo>
                    <a:pt x="1013" y="779"/>
                    <a:pt x="1013" y="39"/>
                    <a:pt x="507"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9" name="Google Shape;771;p34">
              <a:extLst>
                <a:ext uri="{FF2B5EF4-FFF2-40B4-BE49-F238E27FC236}">
                  <a16:creationId xmlns="" xmlns:a16="http://schemas.microsoft.com/office/drawing/2014/main" id="{3A71B7ED-A334-4390-A8D5-BDFF621BF271}"/>
                </a:ext>
              </a:extLst>
            </p:cNvPr>
            <p:cNvSpPr/>
            <p:nvPr/>
          </p:nvSpPr>
          <p:spPr>
            <a:xfrm>
              <a:off x="4406031" y="2434380"/>
              <a:ext cx="51538" cy="59536"/>
            </a:xfrm>
            <a:custGeom>
              <a:avLst/>
              <a:gdLst/>
              <a:ahLst/>
              <a:cxnLst/>
              <a:rect l="l" t="t" r="r" b="b"/>
              <a:pathLst>
                <a:path w="857" h="990" extrusionOk="0">
                  <a:moveTo>
                    <a:pt x="488" y="1"/>
                  </a:moveTo>
                  <a:cubicBezTo>
                    <a:pt x="471" y="1"/>
                    <a:pt x="451" y="5"/>
                    <a:pt x="429" y="17"/>
                  </a:cubicBezTo>
                  <a:lnTo>
                    <a:pt x="312" y="17"/>
                  </a:lnTo>
                  <a:cubicBezTo>
                    <a:pt x="234" y="17"/>
                    <a:pt x="195" y="56"/>
                    <a:pt x="117" y="95"/>
                  </a:cubicBezTo>
                  <a:lnTo>
                    <a:pt x="78" y="211"/>
                  </a:lnTo>
                  <a:cubicBezTo>
                    <a:pt x="39" y="250"/>
                    <a:pt x="0" y="328"/>
                    <a:pt x="0" y="406"/>
                  </a:cubicBezTo>
                  <a:lnTo>
                    <a:pt x="0" y="562"/>
                  </a:lnTo>
                  <a:cubicBezTo>
                    <a:pt x="0" y="600"/>
                    <a:pt x="0" y="639"/>
                    <a:pt x="39" y="717"/>
                  </a:cubicBezTo>
                  <a:cubicBezTo>
                    <a:pt x="78" y="756"/>
                    <a:pt x="78" y="795"/>
                    <a:pt x="117" y="834"/>
                  </a:cubicBezTo>
                  <a:cubicBezTo>
                    <a:pt x="156" y="873"/>
                    <a:pt x="234" y="912"/>
                    <a:pt x="273" y="951"/>
                  </a:cubicBezTo>
                  <a:cubicBezTo>
                    <a:pt x="312" y="951"/>
                    <a:pt x="390" y="990"/>
                    <a:pt x="429" y="990"/>
                  </a:cubicBezTo>
                  <a:lnTo>
                    <a:pt x="545" y="990"/>
                  </a:lnTo>
                  <a:cubicBezTo>
                    <a:pt x="623" y="951"/>
                    <a:pt x="701" y="912"/>
                    <a:pt x="740" y="873"/>
                  </a:cubicBezTo>
                  <a:lnTo>
                    <a:pt x="818" y="795"/>
                  </a:lnTo>
                  <a:cubicBezTo>
                    <a:pt x="857" y="717"/>
                    <a:pt x="857" y="639"/>
                    <a:pt x="857" y="562"/>
                  </a:cubicBezTo>
                  <a:lnTo>
                    <a:pt x="857" y="445"/>
                  </a:lnTo>
                  <a:cubicBezTo>
                    <a:pt x="857" y="367"/>
                    <a:pt x="857" y="328"/>
                    <a:pt x="818" y="250"/>
                  </a:cubicBezTo>
                  <a:cubicBezTo>
                    <a:pt x="818" y="211"/>
                    <a:pt x="779" y="172"/>
                    <a:pt x="740" y="134"/>
                  </a:cubicBezTo>
                  <a:cubicBezTo>
                    <a:pt x="701" y="95"/>
                    <a:pt x="662" y="56"/>
                    <a:pt x="584" y="56"/>
                  </a:cubicBezTo>
                  <a:cubicBezTo>
                    <a:pt x="557" y="28"/>
                    <a:pt x="529" y="1"/>
                    <a:pt x="488"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0" name="Google Shape;772;p34">
              <a:extLst>
                <a:ext uri="{FF2B5EF4-FFF2-40B4-BE49-F238E27FC236}">
                  <a16:creationId xmlns="" xmlns:a16="http://schemas.microsoft.com/office/drawing/2014/main" id="{0CBB664E-B653-4EDD-97B3-3ACF855F1BB5}"/>
                </a:ext>
              </a:extLst>
            </p:cNvPr>
            <p:cNvSpPr/>
            <p:nvPr/>
          </p:nvSpPr>
          <p:spPr>
            <a:xfrm>
              <a:off x="4312397" y="2269182"/>
              <a:ext cx="60919" cy="51598"/>
            </a:xfrm>
            <a:custGeom>
              <a:avLst/>
              <a:gdLst/>
              <a:ahLst/>
              <a:cxnLst/>
              <a:rect l="l" t="t" r="r" b="b"/>
              <a:pathLst>
                <a:path w="1013" h="858" extrusionOk="0">
                  <a:moveTo>
                    <a:pt x="507" y="1"/>
                  </a:moveTo>
                  <a:cubicBezTo>
                    <a:pt x="1" y="79"/>
                    <a:pt x="1" y="818"/>
                    <a:pt x="507" y="857"/>
                  </a:cubicBezTo>
                  <a:cubicBezTo>
                    <a:pt x="1013" y="818"/>
                    <a:pt x="1013" y="79"/>
                    <a:pt x="50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1" name="Google Shape;773;p34">
              <a:extLst>
                <a:ext uri="{FF2B5EF4-FFF2-40B4-BE49-F238E27FC236}">
                  <a16:creationId xmlns="" xmlns:a16="http://schemas.microsoft.com/office/drawing/2014/main" id="{9B355FBB-8FC4-4390-98F5-EF83861F86C9}"/>
                </a:ext>
              </a:extLst>
            </p:cNvPr>
            <p:cNvSpPr/>
            <p:nvPr/>
          </p:nvSpPr>
          <p:spPr>
            <a:xfrm>
              <a:off x="4153273" y="2236468"/>
              <a:ext cx="60919" cy="51538"/>
            </a:xfrm>
            <a:custGeom>
              <a:avLst/>
              <a:gdLst/>
              <a:ahLst/>
              <a:cxnLst/>
              <a:rect l="l" t="t" r="r" b="b"/>
              <a:pathLst>
                <a:path w="1013" h="857" extrusionOk="0">
                  <a:moveTo>
                    <a:pt x="507" y="0"/>
                  </a:moveTo>
                  <a:cubicBezTo>
                    <a:pt x="1" y="39"/>
                    <a:pt x="1" y="778"/>
                    <a:pt x="507" y="856"/>
                  </a:cubicBezTo>
                  <a:cubicBezTo>
                    <a:pt x="1013" y="778"/>
                    <a:pt x="1013" y="39"/>
                    <a:pt x="507"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2" name="Google Shape;774;p34">
              <a:extLst>
                <a:ext uri="{FF2B5EF4-FFF2-40B4-BE49-F238E27FC236}">
                  <a16:creationId xmlns="" xmlns:a16="http://schemas.microsoft.com/office/drawing/2014/main" id="{158F36BF-7460-4EAB-8567-B8320BE85789}"/>
                </a:ext>
              </a:extLst>
            </p:cNvPr>
            <p:cNvSpPr/>
            <p:nvPr/>
          </p:nvSpPr>
          <p:spPr>
            <a:xfrm>
              <a:off x="3952053" y="2191966"/>
              <a:ext cx="60859" cy="51538"/>
            </a:xfrm>
            <a:custGeom>
              <a:avLst/>
              <a:gdLst/>
              <a:ahLst/>
              <a:cxnLst/>
              <a:rect l="l" t="t" r="r" b="b"/>
              <a:pathLst>
                <a:path w="1012" h="857" extrusionOk="0">
                  <a:moveTo>
                    <a:pt x="506" y="1"/>
                  </a:moveTo>
                  <a:cubicBezTo>
                    <a:pt x="0" y="79"/>
                    <a:pt x="0" y="818"/>
                    <a:pt x="506" y="857"/>
                  </a:cubicBezTo>
                  <a:cubicBezTo>
                    <a:pt x="1012" y="818"/>
                    <a:pt x="1012" y="79"/>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3" name="Google Shape;775;p34">
              <a:extLst>
                <a:ext uri="{FF2B5EF4-FFF2-40B4-BE49-F238E27FC236}">
                  <a16:creationId xmlns="" xmlns:a16="http://schemas.microsoft.com/office/drawing/2014/main" id="{A0CE720E-B9C1-43FF-AC10-9F1820A03248}"/>
                </a:ext>
              </a:extLst>
            </p:cNvPr>
            <p:cNvSpPr/>
            <p:nvPr/>
          </p:nvSpPr>
          <p:spPr>
            <a:xfrm>
              <a:off x="4153273" y="2032842"/>
              <a:ext cx="60919" cy="56229"/>
            </a:xfrm>
            <a:custGeom>
              <a:avLst/>
              <a:gdLst/>
              <a:ahLst/>
              <a:cxnLst/>
              <a:rect l="l" t="t" r="r" b="b"/>
              <a:pathLst>
                <a:path w="1013" h="935" extrusionOk="0">
                  <a:moveTo>
                    <a:pt x="468" y="1"/>
                  </a:moveTo>
                  <a:cubicBezTo>
                    <a:pt x="390" y="1"/>
                    <a:pt x="312" y="40"/>
                    <a:pt x="273" y="117"/>
                  </a:cubicBezTo>
                  <a:lnTo>
                    <a:pt x="118" y="234"/>
                  </a:lnTo>
                  <a:cubicBezTo>
                    <a:pt x="79" y="273"/>
                    <a:pt x="40" y="312"/>
                    <a:pt x="40" y="351"/>
                  </a:cubicBezTo>
                  <a:cubicBezTo>
                    <a:pt x="1" y="390"/>
                    <a:pt x="1" y="468"/>
                    <a:pt x="1" y="507"/>
                  </a:cubicBezTo>
                  <a:cubicBezTo>
                    <a:pt x="1" y="584"/>
                    <a:pt x="1" y="623"/>
                    <a:pt x="40" y="701"/>
                  </a:cubicBezTo>
                  <a:cubicBezTo>
                    <a:pt x="40" y="740"/>
                    <a:pt x="79" y="779"/>
                    <a:pt x="118" y="818"/>
                  </a:cubicBezTo>
                  <a:lnTo>
                    <a:pt x="195" y="896"/>
                  </a:lnTo>
                  <a:cubicBezTo>
                    <a:pt x="273" y="935"/>
                    <a:pt x="351" y="935"/>
                    <a:pt x="429" y="935"/>
                  </a:cubicBezTo>
                  <a:lnTo>
                    <a:pt x="546" y="935"/>
                  </a:lnTo>
                  <a:cubicBezTo>
                    <a:pt x="623" y="935"/>
                    <a:pt x="662" y="896"/>
                    <a:pt x="740" y="857"/>
                  </a:cubicBezTo>
                  <a:lnTo>
                    <a:pt x="857" y="701"/>
                  </a:lnTo>
                  <a:cubicBezTo>
                    <a:pt x="896" y="662"/>
                    <a:pt x="935" y="623"/>
                    <a:pt x="974" y="584"/>
                  </a:cubicBezTo>
                  <a:cubicBezTo>
                    <a:pt x="1013" y="468"/>
                    <a:pt x="1013" y="351"/>
                    <a:pt x="974" y="234"/>
                  </a:cubicBezTo>
                  <a:cubicBezTo>
                    <a:pt x="935" y="195"/>
                    <a:pt x="896" y="156"/>
                    <a:pt x="857" y="117"/>
                  </a:cubicBezTo>
                  <a:lnTo>
                    <a:pt x="779" y="40"/>
                  </a:lnTo>
                  <a:cubicBezTo>
                    <a:pt x="740" y="1"/>
                    <a:pt x="662" y="1"/>
                    <a:pt x="585"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4" name="Google Shape;776;p34">
              <a:extLst>
                <a:ext uri="{FF2B5EF4-FFF2-40B4-BE49-F238E27FC236}">
                  <a16:creationId xmlns="" xmlns:a16="http://schemas.microsoft.com/office/drawing/2014/main" id="{A01F29B9-774F-46D6-8148-A02452550073}"/>
                </a:ext>
              </a:extLst>
            </p:cNvPr>
            <p:cNvSpPr/>
            <p:nvPr/>
          </p:nvSpPr>
          <p:spPr>
            <a:xfrm>
              <a:off x="4251598" y="1993091"/>
              <a:ext cx="60859" cy="51538"/>
            </a:xfrm>
            <a:custGeom>
              <a:avLst/>
              <a:gdLst/>
              <a:ahLst/>
              <a:cxnLst/>
              <a:rect l="l" t="t" r="r" b="b"/>
              <a:pathLst>
                <a:path w="1012" h="857" extrusionOk="0">
                  <a:moveTo>
                    <a:pt x="506" y="0"/>
                  </a:moveTo>
                  <a:cubicBezTo>
                    <a:pt x="0" y="39"/>
                    <a:pt x="0" y="778"/>
                    <a:pt x="506" y="856"/>
                  </a:cubicBezTo>
                  <a:cubicBezTo>
                    <a:pt x="1012" y="778"/>
                    <a:pt x="1012" y="39"/>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5" name="Google Shape;777;p34">
              <a:extLst>
                <a:ext uri="{FF2B5EF4-FFF2-40B4-BE49-F238E27FC236}">
                  <a16:creationId xmlns="" xmlns:a16="http://schemas.microsoft.com/office/drawing/2014/main" id="{6DE19CAA-8E62-4308-ADE7-AAF5A6147CF4}"/>
                </a:ext>
              </a:extLst>
            </p:cNvPr>
            <p:cNvSpPr/>
            <p:nvPr/>
          </p:nvSpPr>
          <p:spPr>
            <a:xfrm>
              <a:off x="4347517" y="2379174"/>
              <a:ext cx="58574" cy="60919"/>
            </a:xfrm>
            <a:custGeom>
              <a:avLst/>
              <a:gdLst/>
              <a:ahLst/>
              <a:cxnLst/>
              <a:rect l="l" t="t" r="r" b="b"/>
              <a:pathLst>
                <a:path w="974" h="1013" extrusionOk="0">
                  <a:moveTo>
                    <a:pt x="429" y="1"/>
                  </a:moveTo>
                  <a:cubicBezTo>
                    <a:pt x="390" y="1"/>
                    <a:pt x="312" y="1"/>
                    <a:pt x="273" y="40"/>
                  </a:cubicBezTo>
                  <a:cubicBezTo>
                    <a:pt x="195" y="40"/>
                    <a:pt x="156" y="79"/>
                    <a:pt x="117" y="118"/>
                  </a:cubicBezTo>
                  <a:lnTo>
                    <a:pt x="78" y="195"/>
                  </a:lnTo>
                  <a:cubicBezTo>
                    <a:pt x="1" y="273"/>
                    <a:pt x="1" y="351"/>
                    <a:pt x="1" y="429"/>
                  </a:cubicBezTo>
                  <a:lnTo>
                    <a:pt x="1" y="546"/>
                  </a:lnTo>
                  <a:cubicBezTo>
                    <a:pt x="40" y="623"/>
                    <a:pt x="40" y="662"/>
                    <a:pt x="117" y="740"/>
                  </a:cubicBezTo>
                  <a:lnTo>
                    <a:pt x="234" y="857"/>
                  </a:lnTo>
                  <a:cubicBezTo>
                    <a:pt x="273" y="896"/>
                    <a:pt x="312" y="935"/>
                    <a:pt x="390" y="974"/>
                  </a:cubicBezTo>
                  <a:cubicBezTo>
                    <a:pt x="429" y="974"/>
                    <a:pt x="468" y="1013"/>
                    <a:pt x="545" y="1013"/>
                  </a:cubicBezTo>
                  <a:cubicBezTo>
                    <a:pt x="584" y="1013"/>
                    <a:pt x="662" y="974"/>
                    <a:pt x="701" y="974"/>
                  </a:cubicBezTo>
                  <a:cubicBezTo>
                    <a:pt x="740" y="935"/>
                    <a:pt x="779" y="896"/>
                    <a:pt x="818" y="857"/>
                  </a:cubicBezTo>
                  <a:lnTo>
                    <a:pt x="896" y="779"/>
                  </a:lnTo>
                  <a:cubicBezTo>
                    <a:pt x="935" y="701"/>
                    <a:pt x="973" y="662"/>
                    <a:pt x="973" y="585"/>
                  </a:cubicBezTo>
                  <a:lnTo>
                    <a:pt x="973" y="468"/>
                  </a:lnTo>
                  <a:cubicBezTo>
                    <a:pt x="935" y="390"/>
                    <a:pt x="896" y="312"/>
                    <a:pt x="857" y="273"/>
                  </a:cubicBezTo>
                  <a:lnTo>
                    <a:pt x="740" y="118"/>
                  </a:lnTo>
                  <a:cubicBezTo>
                    <a:pt x="701" y="79"/>
                    <a:pt x="623" y="40"/>
                    <a:pt x="584" y="40"/>
                  </a:cubicBezTo>
                  <a:cubicBezTo>
                    <a:pt x="545" y="1"/>
                    <a:pt x="468" y="1"/>
                    <a:pt x="429"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6" name="Google Shape;778;p34">
              <a:extLst>
                <a:ext uri="{FF2B5EF4-FFF2-40B4-BE49-F238E27FC236}">
                  <a16:creationId xmlns="" xmlns:a16="http://schemas.microsoft.com/office/drawing/2014/main" id="{6CC4BABE-148A-47C5-8E0F-4A1ABE60B498}"/>
                </a:ext>
              </a:extLst>
            </p:cNvPr>
            <p:cNvSpPr/>
            <p:nvPr/>
          </p:nvSpPr>
          <p:spPr>
            <a:xfrm>
              <a:off x="4195429" y="2290291"/>
              <a:ext cx="60919" cy="51538"/>
            </a:xfrm>
            <a:custGeom>
              <a:avLst/>
              <a:gdLst/>
              <a:ahLst/>
              <a:cxnLst/>
              <a:rect l="l" t="t" r="r" b="b"/>
              <a:pathLst>
                <a:path w="1013" h="857" extrusionOk="0">
                  <a:moveTo>
                    <a:pt x="506" y="0"/>
                  </a:moveTo>
                  <a:cubicBezTo>
                    <a:pt x="0" y="39"/>
                    <a:pt x="0" y="778"/>
                    <a:pt x="506" y="856"/>
                  </a:cubicBezTo>
                  <a:cubicBezTo>
                    <a:pt x="1012" y="778"/>
                    <a:pt x="1012" y="39"/>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7" name="Google Shape;779;p34">
              <a:extLst>
                <a:ext uri="{FF2B5EF4-FFF2-40B4-BE49-F238E27FC236}">
                  <a16:creationId xmlns="" xmlns:a16="http://schemas.microsoft.com/office/drawing/2014/main" id="{EB78410C-42D0-42B9-90F0-64BEDD60D436}"/>
                </a:ext>
              </a:extLst>
            </p:cNvPr>
            <p:cNvSpPr/>
            <p:nvPr/>
          </p:nvSpPr>
          <p:spPr>
            <a:xfrm>
              <a:off x="4534725" y="2332387"/>
              <a:ext cx="63265" cy="51538"/>
            </a:xfrm>
            <a:custGeom>
              <a:avLst/>
              <a:gdLst/>
              <a:ahLst/>
              <a:cxnLst/>
              <a:rect l="l" t="t" r="r" b="b"/>
              <a:pathLst>
                <a:path w="1052" h="857" extrusionOk="0">
                  <a:moveTo>
                    <a:pt x="546" y="1"/>
                  </a:moveTo>
                  <a:cubicBezTo>
                    <a:pt x="1" y="78"/>
                    <a:pt x="1" y="818"/>
                    <a:pt x="546" y="857"/>
                  </a:cubicBezTo>
                  <a:cubicBezTo>
                    <a:pt x="1051" y="818"/>
                    <a:pt x="1051" y="78"/>
                    <a:pt x="54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8" name="Google Shape;780;p34">
              <a:extLst>
                <a:ext uri="{FF2B5EF4-FFF2-40B4-BE49-F238E27FC236}">
                  <a16:creationId xmlns="" xmlns:a16="http://schemas.microsoft.com/office/drawing/2014/main" id="{89E6946D-2C87-49B0-8632-3FE19C07B2FD}"/>
                </a:ext>
              </a:extLst>
            </p:cNvPr>
            <p:cNvSpPr/>
            <p:nvPr/>
          </p:nvSpPr>
          <p:spPr>
            <a:xfrm>
              <a:off x="5299975" y="2634277"/>
              <a:ext cx="60919" cy="51538"/>
            </a:xfrm>
            <a:custGeom>
              <a:avLst/>
              <a:gdLst/>
              <a:ahLst/>
              <a:cxnLst/>
              <a:rect l="l" t="t" r="r" b="b"/>
              <a:pathLst>
                <a:path w="1013" h="857" extrusionOk="0">
                  <a:moveTo>
                    <a:pt x="506" y="0"/>
                  </a:moveTo>
                  <a:cubicBezTo>
                    <a:pt x="0" y="39"/>
                    <a:pt x="0" y="779"/>
                    <a:pt x="506" y="857"/>
                  </a:cubicBezTo>
                  <a:cubicBezTo>
                    <a:pt x="1012" y="779"/>
                    <a:pt x="1012" y="39"/>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9" name="Google Shape;781;p34">
              <a:extLst>
                <a:ext uri="{FF2B5EF4-FFF2-40B4-BE49-F238E27FC236}">
                  <a16:creationId xmlns="" xmlns:a16="http://schemas.microsoft.com/office/drawing/2014/main" id="{F34CFEA4-C59B-4283-A059-42BACB3D9697}"/>
                </a:ext>
              </a:extLst>
            </p:cNvPr>
            <p:cNvSpPr/>
            <p:nvPr/>
          </p:nvSpPr>
          <p:spPr>
            <a:xfrm>
              <a:off x="5634640" y="2716184"/>
              <a:ext cx="63205" cy="51538"/>
            </a:xfrm>
            <a:custGeom>
              <a:avLst/>
              <a:gdLst/>
              <a:ahLst/>
              <a:cxnLst/>
              <a:rect l="l" t="t" r="r" b="b"/>
              <a:pathLst>
                <a:path w="1051" h="857" extrusionOk="0">
                  <a:moveTo>
                    <a:pt x="545" y="0"/>
                  </a:moveTo>
                  <a:cubicBezTo>
                    <a:pt x="0" y="78"/>
                    <a:pt x="0" y="818"/>
                    <a:pt x="545" y="857"/>
                  </a:cubicBezTo>
                  <a:cubicBezTo>
                    <a:pt x="1051" y="818"/>
                    <a:pt x="1051" y="78"/>
                    <a:pt x="545"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0" name="Google Shape;782;p34">
              <a:extLst>
                <a:ext uri="{FF2B5EF4-FFF2-40B4-BE49-F238E27FC236}">
                  <a16:creationId xmlns="" xmlns:a16="http://schemas.microsoft.com/office/drawing/2014/main" id="{F1C4D9A3-CAC7-4508-A4DB-96C494302607}"/>
                </a:ext>
              </a:extLst>
            </p:cNvPr>
            <p:cNvSpPr/>
            <p:nvPr/>
          </p:nvSpPr>
          <p:spPr>
            <a:xfrm>
              <a:off x="5487183" y="2685755"/>
              <a:ext cx="51538" cy="58574"/>
            </a:xfrm>
            <a:custGeom>
              <a:avLst/>
              <a:gdLst/>
              <a:ahLst/>
              <a:cxnLst/>
              <a:rect l="l" t="t" r="r" b="b"/>
              <a:pathLst>
                <a:path w="857" h="974" extrusionOk="0">
                  <a:moveTo>
                    <a:pt x="312" y="1"/>
                  </a:moveTo>
                  <a:cubicBezTo>
                    <a:pt x="234" y="1"/>
                    <a:pt x="156" y="39"/>
                    <a:pt x="117" y="78"/>
                  </a:cubicBezTo>
                  <a:lnTo>
                    <a:pt x="39" y="195"/>
                  </a:lnTo>
                  <a:cubicBezTo>
                    <a:pt x="1" y="234"/>
                    <a:pt x="1" y="312"/>
                    <a:pt x="1" y="390"/>
                  </a:cubicBezTo>
                  <a:lnTo>
                    <a:pt x="1" y="545"/>
                  </a:lnTo>
                  <a:cubicBezTo>
                    <a:pt x="1" y="584"/>
                    <a:pt x="1" y="623"/>
                    <a:pt x="39" y="701"/>
                  </a:cubicBezTo>
                  <a:cubicBezTo>
                    <a:pt x="39" y="740"/>
                    <a:pt x="78" y="779"/>
                    <a:pt x="117" y="818"/>
                  </a:cubicBezTo>
                  <a:cubicBezTo>
                    <a:pt x="156" y="857"/>
                    <a:pt x="195" y="896"/>
                    <a:pt x="273" y="934"/>
                  </a:cubicBezTo>
                  <a:cubicBezTo>
                    <a:pt x="312" y="934"/>
                    <a:pt x="351" y="973"/>
                    <a:pt x="429" y="973"/>
                  </a:cubicBezTo>
                  <a:lnTo>
                    <a:pt x="545" y="973"/>
                  </a:lnTo>
                  <a:cubicBezTo>
                    <a:pt x="623" y="934"/>
                    <a:pt x="662" y="896"/>
                    <a:pt x="740" y="857"/>
                  </a:cubicBezTo>
                  <a:lnTo>
                    <a:pt x="779" y="779"/>
                  </a:lnTo>
                  <a:cubicBezTo>
                    <a:pt x="818" y="701"/>
                    <a:pt x="857" y="623"/>
                    <a:pt x="857" y="545"/>
                  </a:cubicBezTo>
                  <a:lnTo>
                    <a:pt x="857" y="429"/>
                  </a:lnTo>
                  <a:cubicBezTo>
                    <a:pt x="857" y="351"/>
                    <a:pt x="818" y="312"/>
                    <a:pt x="818" y="234"/>
                  </a:cubicBezTo>
                  <a:cubicBezTo>
                    <a:pt x="779" y="156"/>
                    <a:pt x="701" y="78"/>
                    <a:pt x="584" y="39"/>
                  </a:cubicBezTo>
                  <a:cubicBezTo>
                    <a:pt x="545" y="1"/>
                    <a:pt x="468" y="1"/>
                    <a:pt x="429"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 name="Google Shape;783;p34">
              <a:extLst>
                <a:ext uri="{FF2B5EF4-FFF2-40B4-BE49-F238E27FC236}">
                  <a16:creationId xmlns="" xmlns:a16="http://schemas.microsoft.com/office/drawing/2014/main" id="{C2F68206-E9E4-4FB8-AC0B-AF2EDB49CB9F}"/>
                </a:ext>
              </a:extLst>
            </p:cNvPr>
            <p:cNvSpPr/>
            <p:nvPr/>
          </p:nvSpPr>
          <p:spPr>
            <a:xfrm>
              <a:off x="5342071" y="2704458"/>
              <a:ext cx="63265" cy="49253"/>
            </a:xfrm>
            <a:custGeom>
              <a:avLst/>
              <a:gdLst/>
              <a:ahLst/>
              <a:cxnLst/>
              <a:rect l="l" t="t" r="r" b="b"/>
              <a:pathLst>
                <a:path w="1052" h="819" extrusionOk="0">
                  <a:moveTo>
                    <a:pt x="546" y="1"/>
                  </a:moveTo>
                  <a:cubicBezTo>
                    <a:pt x="1" y="40"/>
                    <a:pt x="1" y="779"/>
                    <a:pt x="546" y="818"/>
                  </a:cubicBezTo>
                  <a:cubicBezTo>
                    <a:pt x="1052" y="779"/>
                    <a:pt x="1052" y="40"/>
                    <a:pt x="54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2" name="Google Shape;784;p34">
              <a:extLst>
                <a:ext uri="{FF2B5EF4-FFF2-40B4-BE49-F238E27FC236}">
                  <a16:creationId xmlns="" xmlns:a16="http://schemas.microsoft.com/office/drawing/2014/main" id="{DF042D08-16DB-411D-9466-BD6267AFBB6C}"/>
                </a:ext>
              </a:extLst>
            </p:cNvPr>
            <p:cNvSpPr/>
            <p:nvPr/>
          </p:nvSpPr>
          <p:spPr>
            <a:xfrm>
              <a:off x="5349107" y="2793401"/>
              <a:ext cx="60919" cy="51538"/>
            </a:xfrm>
            <a:custGeom>
              <a:avLst/>
              <a:gdLst/>
              <a:ahLst/>
              <a:cxnLst/>
              <a:rect l="l" t="t" r="r" b="b"/>
              <a:pathLst>
                <a:path w="1013" h="857" extrusionOk="0">
                  <a:moveTo>
                    <a:pt x="507" y="1"/>
                  </a:moveTo>
                  <a:cubicBezTo>
                    <a:pt x="1" y="78"/>
                    <a:pt x="1" y="818"/>
                    <a:pt x="507" y="857"/>
                  </a:cubicBezTo>
                  <a:cubicBezTo>
                    <a:pt x="1012" y="818"/>
                    <a:pt x="1012" y="78"/>
                    <a:pt x="50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3" name="Google Shape;785;p34">
              <a:extLst>
                <a:ext uri="{FF2B5EF4-FFF2-40B4-BE49-F238E27FC236}">
                  <a16:creationId xmlns="" xmlns:a16="http://schemas.microsoft.com/office/drawing/2014/main" id="{7DE79FB1-6EF6-4877-9308-F88A9057C497}"/>
                </a:ext>
              </a:extLst>
            </p:cNvPr>
            <p:cNvSpPr/>
            <p:nvPr/>
          </p:nvSpPr>
          <p:spPr>
            <a:xfrm>
              <a:off x="5220413" y="2854260"/>
              <a:ext cx="60919" cy="51538"/>
            </a:xfrm>
            <a:custGeom>
              <a:avLst/>
              <a:gdLst/>
              <a:ahLst/>
              <a:cxnLst/>
              <a:rect l="l" t="t" r="r" b="b"/>
              <a:pathLst>
                <a:path w="1013" h="857" extrusionOk="0">
                  <a:moveTo>
                    <a:pt x="506" y="0"/>
                  </a:moveTo>
                  <a:cubicBezTo>
                    <a:pt x="0" y="78"/>
                    <a:pt x="0" y="818"/>
                    <a:pt x="506" y="856"/>
                  </a:cubicBezTo>
                  <a:cubicBezTo>
                    <a:pt x="1012" y="818"/>
                    <a:pt x="1012" y="78"/>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4" name="Google Shape;786;p34">
              <a:extLst>
                <a:ext uri="{FF2B5EF4-FFF2-40B4-BE49-F238E27FC236}">
                  <a16:creationId xmlns="" xmlns:a16="http://schemas.microsoft.com/office/drawing/2014/main" id="{F72A4F8A-02AB-4963-8951-0E01879B3621}"/>
                </a:ext>
              </a:extLst>
            </p:cNvPr>
            <p:cNvSpPr/>
            <p:nvPr/>
          </p:nvSpPr>
          <p:spPr>
            <a:xfrm>
              <a:off x="5206341" y="2664707"/>
              <a:ext cx="60919" cy="51538"/>
            </a:xfrm>
            <a:custGeom>
              <a:avLst/>
              <a:gdLst/>
              <a:ahLst/>
              <a:cxnLst/>
              <a:rect l="l" t="t" r="r" b="b"/>
              <a:pathLst>
                <a:path w="1013" h="857" extrusionOk="0">
                  <a:moveTo>
                    <a:pt x="507" y="0"/>
                  </a:moveTo>
                  <a:cubicBezTo>
                    <a:pt x="1" y="39"/>
                    <a:pt x="1" y="779"/>
                    <a:pt x="507" y="856"/>
                  </a:cubicBezTo>
                  <a:cubicBezTo>
                    <a:pt x="1013" y="779"/>
                    <a:pt x="1013" y="39"/>
                    <a:pt x="507"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5" name="Google Shape;787;p34">
              <a:extLst>
                <a:ext uri="{FF2B5EF4-FFF2-40B4-BE49-F238E27FC236}">
                  <a16:creationId xmlns="" xmlns:a16="http://schemas.microsoft.com/office/drawing/2014/main" id="{153CC42D-2498-4385-A6AC-EA7B6809DF6D}"/>
                </a:ext>
              </a:extLst>
            </p:cNvPr>
            <p:cNvSpPr/>
            <p:nvPr/>
          </p:nvSpPr>
          <p:spPr>
            <a:xfrm>
              <a:off x="5545697" y="2765317"/>
              <a:ext cx="65550" cy="51538"/>
            </a:xfrm>
            <a:custGeom>
              <a:avLst/>
              <a:gdLst/>
              <a:ahLst/>
              <a:cxnLst/>
              <a:rect l="l" t="t" r="r" b="b"/>
              <a:pathLst>
                <a:path w="1090" h="857" extrusionOk="0">
                  <a:moveTo>
                    <a:pt x="545" y="1"/>
                  </a:moveTo>
                  <a:cubicBezTo>
                    <a:pt x="0" y="1"/>
                    <a:pt x="0" y="857"/>
                    <a:pt x="545" y="857"/>
                  </a:cubicBezTo>
                  <a:cubicBezTo>
                    <a:pt x="1090" y="857"/>
                    <a:pt x="1090" y="1"/>
                    <a:pt x="545"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6" name="Google Shape;788;p34">
              <a:extLst>
                <a:ext uri="{FF2B5EF4-FFF2-40B4-BE49-F238E27FC236}">
                  <a16:creationId xmlns="" xmlns:a16="http://schemas.microsoft.com/office/drawing/2014/main" id="{8F167E34-9F89-4F21-9242-91821FD211DD}"/>
                </a:ext>
              </a:extLst>
            </p:cNvPr>
            <p:cNvSpPr/>
            <p:nvPr/>
          </p:nvSpPr>
          <p:spPr>
            <a:xfrm>
              <a:off x="3937981" y="2655325"/>
              <a:ext cx="308986" cy="322999"/>
            </a:xfrm>
            <a:custGeom>
              <a:avLst/>
              <a:gdLst/>
              <a:ahLst/>
              <a:cxnLst/>
              <a:rect l="l" t="t" r="r" b="b"/>
              <a:pathLst>
                <a:path w="5138" h="5371" fill="none" extrusionOk="0">
                  <a:moveTo>
                    <a:pt x="5137" y="5371"/>
                  </a:moveTo>
                  <a:cubicBezTo>
                    <a:pt x="2686" y="4476"/>
                    <a:pt x="740" y="2491"/>
                    <a:pt x="1" y="1"/>
                  </a:cubicBezTo>
                </a:path>
              </a:pathLst>
            </a:custGeom>
            <a:noFill/>
            <a:ln w="8750" cap="flat" cmpd="sng">
              <a:solidFill>
                <a:schemeClr val="dk1"/>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7" name="Google Shape;789;p34">
              <a:extLst>
                <a:ext uri="{FF2B5EF4-FFF2-40B4-BE49-F238E27FC236}">
                  <a16:creationId xmlns="" xmlns:a16="http://schemas.microsoft.com/office/drawing/2014/main" id="{C766E201-BEC1-412D-BAD8-C42357289F87}"/>
                </a:ext>
              </a:extLst>
            </p:cNvPr>
            <p:cNvSpPr/>
            <p:nvPr/>
          </p:nvSpPr>
          <p:spPr>
            <a:xfrm>
              <a:off x="4069020" y="2667052"/>
              <a:ext cx="149863" cy="184923"/>
            </a:xfrm>
            <a:custGeom>
              <a:avLst/>
              <a:gdLst/>
              <a:ahLst/>
              <a:cxnLst/>
              <a:rect l="l" t="t" r="r" b="b"/>
              <a:pathLst>
                <a:path w="2492" h="3075" fill="none" extrusionOk="0">
                  <a:moveTo>
                    <a:pt x="2491" y="3074"/>
                  </a:moveTo>
                  <a:cubicBezTo>
                    <a:pt x="1324" y="2413"/>
                    <a:pt x="429" y="1323"/>
                    <a:pt x="1" y="0"/>
                  </a:cubicBezTo>
                </a:path>
              </a:pathLst>
            </a:custGeom>
            <a:noFill/>
            <a:ln w="8750" cap="flat" cmpd="sng">
              <a:solidFill>
                <a:schemeClr val="dk1"/>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8" name="Google Shape;790;p34">
              <a:extLst>
                <a:ext uri="{FF2B5EF4-FFF2-40B4-BE49-F238E27FC236}">
                  <a16:creationId xmlns="" xmlns:a16="http://schemas.microsoft.com/office/drawing/2014/main" id="{27AC2C36-9372-479B-AA9E-925805E0171E}"/>
                </a:ext>
              </a:extLst>
            </p:cNvPr>
            <p:cNvSpPr/>
            <p:nvPr/>
          </p:nvSpPr>
          <p:spPr>
            <a:xfrm>
              <a:off x="3640781" y="2032842"/>
              <a:ext cx="159184" cy="428299"/>
            </a:xfrm>
            <a:custGeom>
              <a:avLst/>
              <a:gdLst/>
              <a:ahLst/>
              <a:cxnLst/>
              <a:rect l="l" t="t" r="r" b="b"/>
              <a:pathLst>
                <a:path w="2647" h="7122" fill="none" extrusionOk="0">
                  <a:moveTo>
                    <a:pt x="2647" y="7122"/>
                  </a:moveTo>
                  <a:cubicBezTo>
                    <a:pt x="1363" y="4943"/>
                    <a:pt x="468" y="2530"/>
                    <a:pt x="1" y="1"/>
                  </a:cubicBezTo>
                </a:path>
              </a:pathLst>
            </a:custGeom>
            <a:noFill/>
            <a:ln w="8750" cap="flat" cmpd="sng">
              <a:solidFill>
                <a:schemeClr val="dk1"/>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9" name="Google Shape;791;p34">
              <a:extLst>
                <a:ext uri="{FF2B5EF4-FFF2-40B4-BE49-F238E27FC236}">
                  <a16:creationId xmlns="" xmlns:a16="http://schemas.microsoft.com/office/drawing/2014/main" id="{FAB01754-A9B0-4157-9951-26AB5520DB24}"/>
                </a:ext>
              </a:extLst>
            </p:cNvPr>
            <p:cNvSpPr/>
            <p:nvPr/>
          </p:nvSpPr>
          <p:spPr>
            <a:xfrm>
              <a:off x="3757809" y="2103083"/>
              <a:ext cx="103016" cy="243437"/>
            </a:xfrm>
            <a:custGeom>
              <a:avLst/>
              <a:gdLst/>
              <a:ahLst/>
              <a:cxnLst/>
              <a:rect l="l" t="t" r="r" b="b"/>
              <a:pathLst>
                <a:path w="1713" h="4048" fill="none" extrusionOk="0">
                  <a:moveTo>
                    <a:pt x="1713" y="4047"/>
                  </a:moveTo>
                  <a:cubicBezTo>
                    <a:pt x="895" y="2802"/>
                    <a:pt x="312" y="1440"/>
                    <a:pt x="0" y="0"/>
                  </a:cubicBezTo>
                </a:path>
              </a:pathLst>
            </a:custGeom>
            <a:noFill/>
            <a:ln w="8750" cap="flat" cmpd="sng">
              <a:solidFill>
                <a:schemeClr val="dk1"/>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0" name="Google Shape;792;p34">
              <a:extLst>
                <a:ext uri="{FF2B5EF4-FFF2-40B4-BE49-F238E27FC236}">
                  <a16:creationId xmlns="" xmlns:a16="http://schemas.microsoft.com/office/drawing/2014/main" id="{3714E14D-D88B-420F-87DE-8A1341252EB1}"/>
                </a:ext>
              </a:extLst>
            </p:cNvPr>
            <p:cNvSpPr/>
            <p:nvPr/>
          </p:nvSpPr>
          <p:spPr>
            <a:xfrm>
              <a:off x="3462955" y="939963"/>
              <a:ext cx="266830" cy="259854"/>
            </a:xfrm>
            <a:custGeom>
              <a:avLst/>
              <a:gdLst/>
              <a:ahLst/>
              <a:cxnLst/>
              <a:rect l="l" t="t" r="r" b="b"/>
              <a:pathLst>
                <a:path w="4437" h="4321" extrusionOk="0">
                  <a:moveTo>
                    <a:pt x="4086" y="1"/>
                  </a:moveTo>
                  <a:cubicBezTo>
                    <a:pt x="3970" y="1"/>
                    <a:pt x="3853" y="118"/>
                    <a:pt x="3853" y="234"/>
                  </a:cubicBezTo>
                  <a:cubicBezTo>
                    <a:pt x="3853" y="935"/>
                    <a:pt x="3775" y="1674"/>
                    <a:pt x="3619" y="2375"/>
                  </a:cubicBezTo>
                  <a:cubicBezTo>
                    <a:pt x="3541" y="2686"/>
                    <a:pt x="3386" y="2958"/>
                    <a:pt x="3191" y="3231"/>
                  </a:cubicBezTo>
                  <a:cubicBezTo>
                    <a:pt x="2997" y="3464"/>
                    <a:pt x="2724" y="3581"/>
                    <a:pt x="2452" y="3581"/>
                  </a:cubicBezTo>
                  <a:cubicBezTo>
                    <a:pt x="2412" y="3586"/>
                    <a:pt x="2372" y="3588"/>
                    <a:pt x="2333" y="3588"/>
                  </a:cubicBezTo>
                  <a:cubicBezTo>
                    <a:pt x="2071" y="3588"/>
                    <a:pt x="1843" y="3478"/>
                    <a:pt x="1674" y="3309"/>
                  </a:cubicBezTo>
                  <a:cubicBezTo>
                    <a:pt x="1401" y="3075"/>
                    <a:pt x="1207" y="2842"/>
                    <a:pt x="1051" y="2530"/>
                  </a:cubicBezTo>
                  <a:cubicBezTo>
                    <a:pt x="740" y="1869"/>
                    <a:pt x="506" y="1168"/>
                    <a:pt x="389" y="468"/>
                  </a:cubicBezTo>
                  <a:cubicBezTo>
                    <a:pt x="389" y="390"/>
                    <a:pt x="312" y="312"/>
                    <a:pt x="195" y="312"/>
                  </a:cubicBezTo>
                  <a:cubicBezTo>
                    <a:pt x="78" y="312"/>
                    <a:pt x="0" y="429"/>
                    <a:pt x="0" y="507"/>
                  </a:cubicBezTo>
                  <a:cubicBezTo>
                    <a:pt x="39" y="1285"/>
                    <a:pt x="195" y="2063"/>
                    <a:pt x="506" y="2803"/>
                  </a:cubicBezTo>
                  <a:cubicBezTo>
                    <a:pt x="662" y="3192"/>
                    <a:pt x="895" y="3542"/>
                    <a:pt x="1207" y="3815"/>
                  </a:cubicBezTo>
                  <a:cubicBezTo>
                    <a:pt x="1557" y="4126"/>
                    <a:pt x="2024" y="4320"/>
                    <a:pt x="2491" y="4320"/>
                  </a:cubicBezTo>
                  <a:cubicBezTo>
                    <a:pt x="2958" y="4281"/>
                    <a:pt x="3425" y="4048"/>
                    <a:pt x="3697" y="3698"/>
                  </a:cubicBezTo>
                  <a:cubicBezTo>
                    <a:pt x="3970" y="3348"/>
                    <a:pt x="4164" y="2958"/>
                    <a:pt x="4242" y="2530"/>
                  </a:cubicBezTo>
                  <a:cubicBezTo>
                    <a:pt x="4398" y="1791"/>
                    <a:pt x="4436" y="974"/>
                    <a:pt x="4320" y="196"/>
                  </a:cubicBezTo>
                  <a:cubicBezTo>
                    <a:pt x="4281" y="79"/>
                    <a:pt x="4203" y="1"/>
                    <a:pt x="4086" y="1"/>
                  </a:cubicBezTo>
                  <a:close/>
                </a:path>
              </a:pathLst>
            </a:custGeom>
            <a:solidFill>
              <a:srgbClr val="222B4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1" name="Google Shape;793;p34">
              <a:extLst>
                <a:ext uri="{FF2B5EF4-FFF2-40B4-BE49-F238E27FC236}">
                  <a16:creationId xmlns="" xmlns:a16="http://schemas.microsoft.com/office/drawing/2014/main" id="{F970E025-FD46-43E3-B98E-587F28E4373A}"/>
                </a:ext>
              </a:extLst>
            </p:cNvPr>
            <p:cNvSpPr/>
            <p:nvPr/>
          </p:nvSpPr>
          <p:spPr>
            <a:xfrm>
              <a:off x="5997329" y="2814449"/>
              <a:ext cx="877647" cy="1242681"/>
            </a:xfrm>
            <a:custGeom>
              <a:avLst/>
              <a:gdLst/>
              <a:ahLst/>
              <a:cxnLst/>
              <a:rect l="l" t="t" r="r" b="b"/>
              <a:pathLst>
                <a:path w="14594" h="20664" fill="none" extrusionOk="0">
                  <a:moveTo>
                    <a:pt x="1" y="1"/>
                  </a:moveTo>
                  <a:cubicBezTo>
                    <a:pt x="3892" y="4476"/>
                    <a:pt x="8406" y="9963"/>
                    <a:pt x="12220" y="14516"/>
                  </a:cubicBezTo>
                  <a:cubicBezTo>
                    <a:pt x="13153" y="15527"/>
                    <a:pt x="13932" y="16695"/>
                    <a:pt x="14515" y="17979"/>
                  </a:cubicBezTo>
                  <a:cubicBezTo>
                    <a:pt x="14593" y="18173"/>
                    <a:pt x="14438" y="18407"/>
                    <a:pt x="14204" y="18407"/>
                  </a:cubicBezTo>
                  <a:cubicBezTo>
                    <a:pt x="13737" y="18290"/>
                    <a:pt x="13270" y="17979"/>
                    <a:pt x="12959" y="17590"/>
                  </a:cubicBezTo>
                  <a:cubicBezTo>
                    <a:pt x="9457" y="13815"/>
                    <a:pt x="6071" y="9885"/>
                    <a:pt x="2841" y="5799"/>
                  </a:cubicBezTo>
                  <a:lnTo>
                    <a:pt x="11830" y="16695"/>
                  </a:lnTo>
                  <a:cubicBezTo>
                    <a:pt x="12414" y="17395"/>
                    <a:pt x="13270" y="18251"/>
                    <a:pt x="13582" y="19146"/>
                  </a:cubicBezTo>
                  <a:cubicBezTo>
                    <a:pt x="13659" y="19341"/>
                    <a:pt x="13465" y="19574"/>
                    <a:pt x="13270" y="19535"/>
                  </a:cubicBezTo>
                  <a:cubicBezTo>
                    <a:pt x="12297" y="19380"/>
                    <a:pt x="11286" y="18563"/>
                    <a:pt x="10663" y="17862"/>
                  </a:cubicBezTo>
                  <a:cubicBezTo>
                    <a:pt x="7122" y="13971"/>
                    <a:pt x="3697" y="9924"/>
                    <a:pt x="429" y="5760"/>
                  </a:cubicBezTo>
                  <a:cubicBezTo>
                    <a:pt x="2530" y="8212"/>
                    <a:pt x="4631" y="10741"/>
                    <a:pt x="6655" y="13270"/>
                  </a:cubicBezTo>
                  <a:cubicBezTo>
                    <a:pt x="8328" y="15294"/>
                    <a:pt x="10274" y="17512"/>
                    <a:pt x="11480" y="19886"/>
                  </a:cubicBezTo>
                  <a:cubicBezTo>
                    <a:pt x="11636" y="20158"/>
                    <a:pt x="11714" y="20664"/>
                    <a:pt x="11441" y="20430"/>
                  </a:cubicBezTo>
                  <a:cubicBezTo>
                    <a:pt x="10896" y="20041"/>
                    <a:pt x="6071" y="15177"/>
                    <a:pt x="1285" y="9457"/>
                  </a:cubicBezTo>
                </a:path>
              </a:pathLst>
            </a:custGeom>
            <a:noFill/>
            <a:ln w="8750" cap="rnd" cmpd="sng">
              <a:solidFill>
                <a:schemeClr val="dk2"/>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202" name="Google Shape;1710;p65">
            <a:extLst>
              <a:ext uri="{FF2B5EF4-FFF2-40B4-BE49-F238E27FC236}">
                <a16:creationId xmlns="" xmlns:a16="http://schemas.microsoft.com/office/drawing/2014/main" id="{38F9789A-3C98-4DE1-B867-0981B1475F6D}"/>
              </a:ext>
            </a:extLst>
          </p:cNvPr>
          <p:cNvGrpSpPr/>
          <p:nvPr/>
        </p:nvGrpSpPr>
        <p:grpSpPr>
          <a:xfrm>
            <a:off x="6993708" y="1684961"/>
            <a:ext cx="2398048" cy="3003472"/>
            <a:chOff x="1566357" y="1467076"/>
            <a:chExt cx="1495833" cy="1358249"/>
          </a:xfrm>
        </p:grpSpPr>
        <p:sp>
          <p:nvSpPr>
            <p:cNvPr id="203" name="Google Shape;1711;p65">
              <a:extLst>
                <a:ext uri="{FF2B5EF4-FFF2-40B4-BE49-F238E27FC236}">
                  <a16:creationId xmlns="" xmlns:a16="http://schemas.microsoft.com/office/drawing/2014/main" id="{FEB25E63-AE11-423A-898C-DE3D5CCFF109}"/>
                </a:ext>
              </a:extLst>
            </p:cNvPr>
            <p:cNvSpPr/>
            <p:nvPr/>
          </p:nvSpPr>
          <p:spPr>
            <a:xfrm>
              <a:off x="2162175" y="1876425"/>
              <a:ext cx="209700" cy="948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 name="Google Shape;1712;p65">
              <a:extLst>
                <a:ext uri="{FF2B5EF4-FFF2-40B4-BE49-F238E27FC236}">
                  <a16:creationId xmlns="" xmlns:a16="http://schemas.microsoft.com/office/drawing/2014/main" id="{0EE39026-1AA4-46AC-882C-5E2C25A81116}"/>
                </a:ext>
              </a:extLst>
            </p:cNvPr>
            <p:cNvGrpSpPr/>
            <p:nvPr/>
          </p:nvGrpSpPr>
          <p:grpSpPr>
            <a:xfrm>
              <a:off x="1566357" y="1467076"/>
              <a:ext cx="1495833" cy="799915"/>
              <a:chOff x="5577553" y="2126950"/>
              <a:chExt cx="2198462" cy="1175654"/>
            </a:xfrm>
          </p:grpSpPr>
          <p:sp>
            <p:nvSpPr>
              <p:cNvPr id="205" name="Google Shape;1713;p65">
                <a:extLst>
                  <a:ext uri="{FF2B5EF4-FFF2-40B4-BE49-F238E27FC236}">
                    <a16:creationId xmlns="" xmlns:a16="http://schemas.microsoft.com/office/drawing/2014/main" id="{A2BB382A-98C8-426D-B5AC-C2001C332585}"/>
                  </a:ext>
                </a:extLst>
              </p:cNvPr>
              <p:cNvSpPr/>
              <p:nvPr/>
            </p:nvSpPr>
            <p:spPr>
              <a:xfrm>
                <a:off x="5707758" y="2126950"/>
                <a:ext cx="1955721" cy="1072495"/>
              </a:xfrm>
              <a:custGeom>
                <a:avLst/>
                <a:gdLst/>
                <a:ahLst/>
                <a:cxnLst/>
                <a:rect l="l" t="t" r="r" b="b"/>
                <a:pathLst>
                  <a:path w="23146" h="12693" extrusionOk="0">
                    <a:moveTo>
                      <a:pt x="7299" y="1"/>
                    </a:moveTo>
                    <a:cubicBezTo>
                      <a:pt x="6951" y="1"/>
                      <a:pt x="6607" y="39"/>
                      <a:pt x="6293" y="174"/>
                    </a:cubicBezTo>
                    <a:cubicBezTo>
                      <a:pt x="5692" y="421"/>
                      <a:pt x="5274" y="1022"/>
                      <a:pt x="5248" y="1649"/>
                    </a:cubicBezTo>
                    <a:cubicBezTo>
                      <a:pt x="4932" y="1382"/>
                      <a:pt x="4512" y="1225"/>
                      <a:pt x="4101" y="1225"/>
                    </a:cubicBezTo>
                    <a:cubicBezTo>
                      <a:pt x="3848" y="1225"/>
                      <a:pt x="3599" y="1284"/>
                      <a:pt x="3381" y="1414"/>
                    </a:cubicBezTo>
                    <a:cubicBezTo>
                      <a:pt x="2794" y="1753"/>
                      <a:pt x="2585" y="2615"/>
                      <a:pt x="3015" y="3111"/>
                    </a:cubicBezTo>
                    <a:cubicBezTo>
                      <a:pt x="2892" y="3012"/>
                      <a:pt x="2727" y="2967"/>
                      <a:pt x="2554" y="2967"/>
                    </a:cubicBezTo>
                    <a:cubicBezTo>
                      <a:pt x="2273" y="2967"/>
                      <a:pt x="1972" y="3086"/>
                      <a:pt x="1802" y="3281"/>
                    </a:cubicBezTo>
                    <a:cubicBezTo>
                      <a:pt x="1527" y="3594"/>
                      <a:pt x="1567" y="4129"/>
                      <a:pt x="1880" y="4404"/>
                    </a:cubicBezTo>
                    <a:cubicBezTo>
                      <a:pt x="1766" y="4364"/>
                      <a:pt x="1648" y="4345"/>
                      <a:pt x="1531" y="4345"/>
                    </a:cubicBezTo>
                    <a:cubicBezTo>
                      <a:pt x="766" y="4345"/>
                      <a:pt x="0" y="5135"/>
                      <a:pt x="0" y="5904"/>
                    </a:cubicBezTo>
                    <a:cubicBezTo>
                      <a:pt x="0" y="6792"/>
                      <a:pt x="796" y="7549"/>
                      <a:pt x="1684" y="7746"/>
                    </a:cubicBezTo>
                    <a:cubicBezTo>
                      <a:pt x="1475" y="8242"/>
                      <a:pt x="1658" y="8855"/>
                      <a:pt x="1997" y="9273"/>
                    </a:cubicBezTo>
                    <a:cubicBezTo>
                      <a:pt x="2583" y="10002"/>
                      <a:pt x="3528" y="10421"/>
                      <a:pt x="4475" y="10421"/>
                    </a:cubicBezTo>
                    <a:cubicBezTo>
                      <a:pt x="4816" y="10421"/>
                      <a:pt x="5158" y="10366"/>
                      <a:pt x="5483" y="10252"/>
                    </a:cubicBezTo>
                    <a:cubicBezTo>
                      <a:pt x="5588" y="10944"/>
                      <a:pt x="6084" y="11440"/>
                      <a:pt x="6697" y="11805"/>
                    </a:cubicBezTo>
                    <a:cubicBezTo>
                      <a:pt x="7323" y="12158"/>
                      <a:pt x="8028" y="12341"/>
                      <a:pt x="8733" y="12498"/>
                    </a:cubicBezTo>
                    <a:cubicBezTo>
                      <a:pt x="9210" y="12599"/>
                      <a:pt x="9686" y="12692"/>
                      <a:pt x="10168" y="12692"/>
                    </a:cubicBezTo>
                    <a:cubicBezTo>
                      <a:pt x="10307" y="12692"/>
                      <a:pt x="10447" y="12684"/>
                      <a:pt x="10587" y="12667"/>
                    </a:cubicBezTo>
                    <a:cubicBezTo>
                      <a:pt x="11201" y="12602"/>
                      <a:pt x="11828" y="12289"/>
                      <a:pt x="12115" y="11767"/>
                    </a:cubicBezTo>
                    <a:cubicBezTo>
                      <a:pt x="12728" y="12263"/>
                      <a:pt x="13473" y="12576"/>
                      <a:pt x="14269" y="12589"/>
                    </a:cubicBezTo>
                    <a:cubicBezTo>
                      <a:pt x="14543" y="12589"/>
                      <a:pt x="14830" y="12562"/>
                      <a:pt x="15065" y="12432"/>
                    </a:cubicBezTo>
                    <a:cubicBezTo>
                      <a:pt x="15327" y="12289"/>
                      <a:pt x="15509" y="12054"/>
                      <a:pt x="15666" y="11819"/>
                    </a:cubicBezTo>
                    <a:cubicBezTo>
                      <a:pt x="15979" y="11361"/>
                      <a:pt x="16227" y="10879"/>
                      <a:pt x="16436" y="10369"/>
                    </a:cubicBezTo>
                    <a:cubicBezTo>
                      <a:pt x="17010" y="10644"/>
                      <a:pt x="17585" y="10891"/>
                      <a:pt x="18225" y="10944"/>
                    </a:cubicBezTo>
                    <a:cubicBezTo>
                      <a:pt x="18308" y="10952"/>
                      <a:pt x="18393" y="10957"/>
                      <a:pt x="18478" y="10957"/>
                    </a:cubicBezTo>
                    <a:cubicBezTo>
                      <a:pt x="19043" y="10957"/>
                      <a:pt x="19620" y="10764"/>
                      <a:pt x="19961" y="10343"/>
                    </a:cubicBezTo>
                    <a:cubicBezTo>
                      <a:pt x="20274" y="9939"/>
                      <a:pt x="20340" y="9391"/>
                      <a:pt x="20392" y="8881"/>
                    </a:cubicBezTo>
                    <a:cubicBezTo>
                      <a:pt x="20642" y="9053"/>
                      <a:pt x="20941" y="9133"/>
                      <a:pt x="21244" y="9133"/>
                    </a:cubicBezTo>
                    <a:cubicBezTo>
                      <a:pt x="21653" y="9133"/>
                      <a:pt x="22068" y="8987"/>
                      <a:pt x="22376" y="8724"/>
                    </a:cubicBezTo>
                    <a:cubicBezTo>
                      <a:pt x="22925" y="8254"/>
                      <a:pt x="23146" y="7497"/>
                      <a:pt x="23003" y="6806"/>
                    </a:cubicBezTo>
                    <a:cubicBezTo>
                      <a:pt x="22859" y="6113"/>
                      <a:pt x="21971" y="5513"/>
                      <a:pt x="21384" y="5095"/>
                    </a:cubicBezTo>
                    <a:cubicBezTo>
                      <a:pt x="21135" y="3424"/>
                      <a:pt x="19635" y="2002"/>
                      <a:pt x="17898" y="1779"/>
                    </a:cubicBezTo>
                    <a:cubicBezTo>
                      <a:pt x="17780" y="1762"/>
                      <a:pt x="17659" y="1754"/>
                      <a:pt x="17536" y="1754"/>
                    </a:cubicBezTo>
                    <a:cubicBezTo>
                      <a:pt x="16898" y="1754"/>
                      <a:pt x="16237" y="1991"/>
                      <a:pt x="16018" y="2550"/>
                    </a:cubicBezTo>
                    <a:cubicBezTo>
                      <a:pt x="15757" y="1596"/>
                      <a:pt x="15026" y="722"/>
                      <a:pt x="14047" y="409"/>
                    </a:cubicBezTo>
                    <a:cubicBezTo>
                      <a:pt x="13817" y="334"/>
                      <a:pt x="13574" y="298"/>
                      <a:pt x="13331" y="298"/>
                    </a:cubicBezTo>
                    <a:cubicBezTo>
                      <a:pt x="12551" y="298"/>
                      <a:pt x="11768" y="669"/>
                      <a:pt x="11410" y="1335"/>
                    </a:cubicBezTo>
                    <a:cubicBezTo>
                      <a:pt x="11370" y="1036"/>
                      <a:pt x="11031" y="801"/>
                      <a:pt x="10718" y="774"/>
                    </a:cubicBezTo>
                    <a:cubicBezTo>
                      <a:pt x="10700" y="773"/>
                      <a:pt x="10682" y="772"/>
                      <a:pt x="10664" y="772"/>
                    </a:cubicBezTo>
                    <a:cubicBezTo>
                      <a:pt x="10381" y="772"/>
                      <a:pt x="10099" y="961"/>
                      <a:pt x="10013" y="1231"/>
                    </a:cubicBezTo>
                    <a:cubicBezTo>
                      <a:pt x="9908" y="774"/>
                      <a:pt x="9347" y="500"/>
                      <a:pt x="8904" y="291"/>
                    </a:cubicBezTo>
                    <a:cubicBezTo>
                      <a:pt x="8460" y="69"/>
                      <a:pt x="7950" y="4"/>
                      <a:pt x="7467" y="4"/>
                    </a:cubicBezTo>
                    <a:cubicBezTo>
                      <a:pt x="7411" y="2"/>
                      <a:pt x="7355" y="1"/>
                      <a:pt x="7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714;p65">
                <a:extLst>
                  <a:ext uri="{FF2B5EF4-FFF2-40B4-BE49-F238E27FC236}">
                    <a16:creationId xmlns="" xmlns:a16="http://schemas.microsoft.com/office/drawing/2014/main" id="{C1F5B393-6F06-46E7-BBDD-741399DE30A0}"/>
                  </a:ext>
                </a:extLst>
              </p:cNvPr>
              <p:cNvSpPr/>
              <p:nvPr/>
            </p:nvSpPr>
            <p:spPr>
              <a:xfrm>
                <a:off x="5577553" y="2283516"/>
                <a:ext cx="832867" cy="741359"/>
              </a:xfrm>
              <a:custGeom>
                <a:avLst/>
                <a:gdLst/>
                <a:ahLst/>
                <a:cxnLst/>
                <a:rect l="l" t="t" r="r" b="b"/>
                <a:pathLst>
                  <a:path w="9857" h="8774" extrusionOk="0">
                    <a:moveTo>
                      <a:pt x="4041" y="1"/>
                    </a:moveTo>
                    <a:cubicBezTo>
                      <a:pt x="3850" y="1"/>
                      <a:pt x="3660" y="34"/>
                      <a:pt x="3486" y="109"/>
                    </a:cubicBezTo>
                    <a:cubicBezTo>
                      <a:pt x="3120" y="279"/>
                      <a:pt x="2859" y="683"/>
                      <a:pt x="2951" y="1062"/>
                    </a:cubicBezTo>
                    <a:cubicBezTo>
                      <a:pt x="2722" y="946"/>
                      <a:pt x="2448" y="888"/>
                      <a:pt x="2174" y="888"/>
                    </a:cubicBezTo>
                    <a:cubicBezTo>
                      <a:pt x="1652" y="888"/>
                      <a:pt x="1128" y="1099"/>
                      <a:pt x="914" y="1519"/>
                    </a:cubicBezTo>
                    <a:cubicBezTo>
                      <a:pt x="575" y="2172"/>
                      <a:pt x="888" y="3047"/>
                      <a:pt x="1567" y="3360"/>
                    </a:cubicBezTo>
                    <a:cubicBezTo>
                      <a:pt x="640" y="3595"/>
                      <a:pt x="1" y="4587"/>
                      <a:pt x="183" y="5501"/>
                    </a:cubicBezTo>
                    <a:cubicBezTo>
                      <a:pt x="354" y="6353"/>
                      <a:pt x="1206" y="7012"/>
                      <a:pt x="2093" y="7012"/>
                    </a:cubicBezTo>
                    <a:cubicBezTo>
                      <a:pt x="2157" y="7012"/>
                      <a:pt x="2221" y="7009"/>
                      <a:pt x="2285" y="7002"/>
                    </a:cubicBezTo>
                    <a:cubicBezTo>
                      <a:pt x="2311" y="7851"/>
                      <a:pt x="3016" y="8660"/>
                      <a:pt x="3904" y="8765"/>
                    </a:cubicBezTo>
                    <a:cubicBezTo>
                      <a:pt x="3962" y="8771"/>
                      <a:pt x="4021" y="8774"/>
                      <a:pt x="4080" y="8774"/>
                    </a:cubicBezTo>
                    <a:cubicBezTo>
                      <a:pt x="4897" y="8774"/>
                      <a:pt x="5694" y="8199"/>
                      <a:pt x="5901" y="7420"/>
                    </a:cubicBezTo>
                    <a:cubicBezTo>
                      <a:pt x="6110" y="7811"/>
                      <a:pt x="6514" y="8020"/>
                      <a:pt x="6972" y="8034"/>
                    </a:cubicBezTo>
                    <a:cubicBezTo>
                      <a:pt x="7416" y="8034"/>
                      <a:pt x="7846" y="7863"/>
                      <a:pt x="8225" y="7642"/>
                    </a:cubicBezTo>
                    <a:cubicBezTo>
                      <a:pt x="8734" y="7329"/>
                      <a:pt x="9191" y="6885"/>
                      <a:pt x="9322" y="6310"/>
                    </a:cubicBezTo>
                    <a:cubicBezTo>
                      <a:pt x="9439" y="5749"/>
                      <a:pt x="9113" y="5070"/>
                      <a:pt x="8525" y="4953"/>
                    </a:cubicBezTo>
                    <a:cubicBezTo>
                      <a:pt x="9387" y="4809"/>
                      <a:pt x="9857" y="3804"/>
                      <a:pt x="9778" y="2968"/>
                    </a:cubicBezTo>
                    <a:cubicBezTo>
                      <a:pt x="9700" y="2237"/>
                      <a:pt x="9308" y="1532"/>
                      <a:pt x="8655" y="1179"/>
                    </a:cubicBezTo>
                    <a:cubicBezTo>
                      <a:pt x="8480" y="1087"/>
                      <a:pt x="8269" y="1046"/>
                      <a:pt x="8043" y="1046"/>
                    </a:cubicBezTo>
                    <a:cubicBezTo>
                      <a:pt x="7414" y="1046"/>
                      <a:pt x="6678" y="1367"/>
                      <a:pt x="6332" y="1780"/>
                    </a:cubicBezTo>
                    <a:cubicBezTo>
                      <a:pt x="6084" y="1010"/>
                      <a:pt x="5444" y="370"/>
                      <a:pt x="4661" y="109"/>
                    </a:cubicBezTo>
                    <a:cubicBezTo>
                      <a:pt x="4463" y="41"/>
                      <a:pt x="4251" y="1"/>
                      <a:pt x="40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715;p65">
                <a:extLst>
                  <a:ext uri="{FF2B5EF4-FFF2-40B4-BE49-F238E27FC236}">
                    <a16:creationId xmlns="" xmlns:a16="http://schemas.microsoft.com/office/drawing/2014/main" id="{4DCB81A8-1AB4-42E8-AFF3-DB9C12FB9CCA}"/>
                  </a:ext>
                </a:extLst>
              </p:cNvPr>
              <p:cNvSpPr/>
              <p:nvPr/>
            </p:nvSpPr>
            <p:spPr>
              <a:xfrm>
                <a:off x="6393846" y="2518491"/>
                <a:ext cx="1382169" cy="784114"/>
              </a:xfrm>
              <a:custGeom>
                <a:avLst/>
                <a:gdLst/>
                <a:ahLst/>
                <a:cxnLst/>
                <a:rect l="l" t="t" r="r" b="b"/>
                <a:pathLst>
                  <a:path w="16358" h="9280" extrusionOk="0">
                    <a:moveTo>
                      <a:pt x="11451" y="0"/>
                    </a:moveTo>
                    <a:cubicBezTo>
                      <a:pt x="11300" y="0"/>
                      <a:pt x="11149" y="23"/>
                      <a:pt x="11005" y="69"/>
                    </a:cubicBezTo>
                    <a:cubicBezTo>
                      <a:pt x="10209" y="318"/>
                      <a:pt x="9491" y="931"/>
                      <a:pt x="9348" y="1728"/>
                    </a:cubicBezTo>
                    <a:cubicBezTo>
                      <a:pt x="8773" y="1270"/>
                      <a:pt x="8159" y="800"/>
                      <a:pt x="7428" y="684"/>
                    </a:cubicBezTo>
                    <a:cubicBezTo>
                      <a:pt x="7343" y="670"/>
                      <a:pt x="7257" y="663"/>
                      <a:pt x="7170" y="663"/>
                    </a:cubicBezTo>
                    <a:cubicBezTo>
                      <a:pt x="6505" y="663"/>
                      <a:pt x="5811" y="1052"/>
                      <a:pt x="5718" y="1676"/>
                    </a:cubicBezTo>
                    <a:cubicBezTo>
                      <a:pt x="5588" y="905"/>
                      <a:pt x="4987" y="174"/>
                      <a:pt x="4178" y="122"/>
                    </a:cubicBezTo>
                    <a:cubicBezTo>
                      <a:pt x="4145" y="119"/>
                      <a:pt x="4113" y="118"/>
                      <a:pt x="4080" y="118"/>
                    </a:cubicBezTo>
                    <a:cubicBezTo>
                      <a:pt x="3316" y="118"/>
                      <a:pt x="2578" y="832"/>
                      <a:pt x="2728" y="1571"/>
                    </a:cubicBezTo>
                    <a:cubicBezTo>
                      <a:pt x="2646" y="1558"/>
                      <a:pt x="2563" y="1552"/>
                      <a:pt x="2480" y="1552"/>
                    </a:cubicBezTo>
                    <a:cubicBezTo>
                      <a:pt x="1816" y="1552"/>
                      <a:pt x="1165" y="1958"/>
                      <a:pt x="874" y="2550"/>
                    </a:cubicBezTo>
                    <a:cubicBezTo>
                      <a:pt x="549" y="3216"/>
                      <a:pt x="731" y="4064"/>
                      <a:pt x="1306" y="4548"/>
                    </a:cubicBezTo>
                    <a:cubicBezTo>
                      <a:pt x="1220" y="4513"/>
                      <a:pt x="1128" y="4496"/>
                      <a:pt x="1036" y="4496"/>
                    </a:cubicBezTo>
                    <a:cubicBezTo>
                      <a:pt x="682" y="4496"/>
                      <a:pt x="317" y="4736"/>
                      <a:pt x="183" y="5056"/>
                    </a:cubicBezTo>
                    <a:cubicBezTo>
                      <a:pt x="0" y="5462"/>
                      <a:pt x="157" y="5970"/>
                      <a:pt x="470" y="6271"/>
                    </a:cubicBezTo>
                    <a:cubicBezTo>
                      <a:pt x="783" y="6572"/>
                      <a:pt x="1228" y="6716"/>
                      <a:pt x="1668" y="6716"/>
                    </a:cubicBezTo>
                    <a:cubicBezTo>
                      <a:pt x="1687" y="6716"/>
                      <a:pt x="1705" y="6715"/>
                      <a:pt x="1723" y="6715"/>
                    </a:cubicBezTo>
                    <a:cubicBezTo>
                      <a:pt x="1840" y="7537"/>
                      <a:pt x="2428" y="8281"/>
                      <a:pt x="3224" y="8595"/>
                    </a:cubicBezTo>
                    <a:cubicBezTo>
                      <a:pt x="3506" y="8705"/>
                      <a:pt x="3807" y="8759"/>
                      <a:pt x="4108" y="8759"/>
                    </a:cubicBezTo>
                    <a:cubicBezTo>
                      <a:pt x="4658" y="8759"/>
                      <a:pt x="5209" y="8579"/>
                      <a:pt x="5640" y="8242"/>
                    </a:cubicBezTo>
                    <a:cubicBezTo>
                      <a:pt x="6372" y="8852"/>
                      <a:pt x="7253" y="9280"/>
                      <a:pt x="8208" y="9280"/>
                    </a:cubicBezTo>
                    <a:cubicBezTo>
                      <a:pt x="8274" y="9280"/>
                      <a:pt x="8341" y="9278"/>
                      <a:pt x="8408" y="9274"/>
                    </a:cubicBezTo>
                    <a:cubicBezTo>
                      <a:pt x="9438" y="9195"/>
                      <a:pt x="10457" y="8490"/>
                      <a:pt x="10627" y="7498"/>
                    </a:cubicBezTo>
                    <a:cubicBezTo>
                      <a:pt x="10901" y="7772"/>
                      <a:pt x="11162" y="8085"/>
                      <a:pt x="11553" y="8177"/>
                    </a:cubicBezTo>
                    <a:cubicBezTo>
                      <a:pt x="11616" y="8192"/>
                      <a:pt x="11681" y="8199"/>
                      <a:pt x="11746" y="8199"/>
                    </a:cubicBezTo>
                    <a:cubicBezTo>
                      <a:pt x="12079" y="8199"/>
                      <a:pt x="12424" y="8013"/>
                      <a:pt x="12467" y="7707"/>
                    </a:cubicBezTo>
                    <a:cubicBezTo>
                      <a:pt x="12777" y="7839"/>
                      <a:pt x="13113" y="7903"/>
                      <a:pt x="13448" y="7903"/>
                    </a:cubicBezTo>
                    <a:cubicBezTo>
                      <a:pt x="14172" y="7903"/>
                      <a:pt x="14893" y="7603"/>
                      <a:pt x="15339" y="7041"/>
                    </a:cubicBezTo>
                    <a:cubicBezTo>
                      <a:pt x="15536" y="6793"/>
                      <a:pt x="15692" y="6480"/>
                      <a:pt x="15666" y="6167"/>
                    </a:cubicBezTo>
                    <a:cubicBezTo>
                      <a:pt x="15653" y="5840"/>
                      <a:pt x="15509" y="5683"/>
                      <a:pt x="15183" y="5605"/>
                    </a:cubicBezTo>
                    <a:cubicBezTo>
                      <a:pt x="16084" y="4939"/>
                      <a:pt x="16358" y="3620"/>
                      <a:pt x="15797" y="2680"/>
                    </a:cubicBezTo>
                    <a:cubicBezTo>
                      <a:pt x="15381" y="1968"/>
                      <a:pt x="14531" y="1518"/>
                      <a:pt x="13689" y="1518"/>
                    </a:cubicBezTo>
                    <a:cubicBezTo>
                      <a:pt x="13419" y="1518"/>
                      <a:pt x="13151" y="1564"/>
                      <a:pt x="12898" y="1662"/>
                    </a:cubicBezTo>
                    <a:cubicBezTo>
                      <a:pt x="12989" y="1180"/>
                      <a:pt x="12807" y="670"/>
                      <a:pt x="12429" y="344"/>
                    </a:cubicBezTo>
                    <a:cubicBezTo>
                      <a:pt x="12162" y="124"/>
                      <a:pt x="11807" y="0"/>
                      <a:pt x="11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8" name="Google Shape;1716;p65">
            <a:extLst>
              <a:ext uri="{FF2B5EF4-FFF2-40B4-BE49-F238E27FC236}">
                <a16:creationId xmlns="" xmlns:a16="http://schemas.microsoft.com/office/drawing/2014/main" id="{9C6DA019-716A-4F86-A066-011F8F5BFE99}"/>
              </a:ext>
            </a:extLst>
          </p:cNvPr>
          <p:cNvGrpSpPr/>
          <p:nvPr/>
        </p:nvGrpSpPr>
        <p:grpSpPr>
          <a:xfrm>
            <a:off x="7826100" y="1169522"/>
            <a:ext cx="568605" cy="809101"/>
            <a:chOff x="1008569" y="1090298"/>
            <a:chExt cx="1203165" cy="1241320"/>
          </a:xfrm>
        </p:grpSpPr>
        <p:sp>
          <p:nvSpPr>
            <p:cNvPr id="209" name="Google Shape;1717;p65">
              <a:extLst>
                <a:ext uri="{FF2B5EF4-FFF2-40B4-BE49-F238E27FC236}">
                  <a16:creationId xmlns="" xmlns:a16="http://schemas.microsoft.com/office/drawing/2014/main" id="{FC69D30D-36EC-4C77-B00B-FA13E0E7CF57}"/>
                </a:ext>
              </a:extLst>
            </p:cNvPr>
            <p:cNvSpPr/>
            <p:nvPr/>
          </p:nvSpPr>
          <p:spPr>
            <a:xfrm>
              <a:off x="1348075" y="1090298"/>
              <a:ext cx="863659" cy="1241320"/>
            </a:xfrm>
            <a:custGeom>
              <a:avLst/>
              <a:gdLst/>
              <a:ahLst/>
              <a:cxnLst/>
              <a:rect l="l" t="t" r="r" b="b"/>
              <a:pathLst>
                <a:path w="15617" h="22446" extrusionOk="0">
                  <a:moveTo>
                    <a:pt x="4318" y="1"/>
                  </a:moveTo>
                  <a:cubicBezTo>
                    <a:pt x="2912" y="1"/>
                    <a:pt x="1563" y="926"/>
                    <a:pt x="1496" y="970"/>
                  </a:cubicBezTo>
                  <a:cubicBezTo>
                    <a:pt x="1471" y="984"/>
                    <a:pt x="1458" y="1022"/>
                    <a:pt x="1458" y="1047"/>
                  </a:cubicBezTo>
                  <a:lnTo>
                    <a:pt x="1740" y="5345"/>
                  </a:lnTo>
                  <a:cubicBezTo>
                    <a:pt x="473" y="6790"/>
                    <a:pt x="0" y="8709"/>
                    <a:pt x="461" y="10486"/>
                  </a:cubicBezTo>
                  <a:cubicBezTo>
                    <a:pt x="870" y="12060"/>
                    <a:pt x="1957" y="13262"/>
                    <a:pt x="3440" y="13786"/>
                  </a:cubicBezTo>
                  <a:cubicBezTo>
                    <a:pt x="5474" y="14490"/>
                    <a:pt x="9669" y="14643"/>
                    <a:pt x="10296" y="14669"/>
                  </a:cubicBezTo>
                  <a:cubicBezTo>
                    <a:pt x="10462" y="15704"/>
                    <a:pt x="11537" y="21997"/>
                    <a:pt x="12304" y="22329"/>
                  </a:cubicBezTo>
                  <a:cubicBezTo>
                    <a:pt x="12415" y="22373"/>
                    <a:pt x="12515" y="22396"/>
                    <a:pt x="12605" y="22396"/>
                  </a:cubicBezTo>
                  <a:cubicBezTo>
                    <a:pt x="12702" y="22396"/>
                    <a:pt x="12788" y="22370"/>
                    <a:pt x="12867" y="22317"/>
                  </a:cubicBezTo>
                  <a:cubicBezTo>
                    <a:pt x="13007" y="22227"/>
                    <a:pt x="13084" y="22074"/>
                    <a:pt x="13135" y="21920"/>
                  </a:cubicBezTo>
                  <a:cubicBezTo>
                    <a:pt x="13199" y="22074"/>
                    <a:pt x="13288" y="22227"/>
                    <a:pt x="13416" y="22329"/>
                  </a:cubicBezTo>
                  <a:cubicBezTo>
                    <a:pt x="13532" y="22406"/>
                    <a:pt x="13646" y="22445"/>
                    <a:pt x="13774" y="22445"/>
                  </a:cubicBezTo>
                  <a:lnTo>
                    <a:pt x="13890" y="22445"/>
                  </a:lnTo>
                  <a:cubicBezTo>
                    <a:pt x="14376" y="22355"/>
                    <a:pt x="14516" y="21895"/>
                    <a:pt x="14529" y="21550"/>
                  </a:cubicBezTo>
                  <a:cubicBezTo>
                    <a:pt x="14686" y="21648"/>
                    <a:pt x="14934" y="21783"/>
                    <a:pt x="15156" y="21783"/>
                  </a:cubicBezTo>
                  <a:cubicBezTo>
                    <a:pt x="15223" y="21783"/>
                    <a:pt x="15288" y="21771"/>
                    <a:pt x="15348" y="21741"/>
                  </a:cubicBezTo>
                  <a:cubicBezTo>
                    <a:pt x="15527" y="21664"/>
                    <a:pt x="15616" y="21460"/>
                    <a:pt x="15616" y="21141"/>
                  </a:cubicBezTo>
                  <a:cubicBezTo>
                    <a:pt x="15616" y="19810"/>
                    <a:pt x="11920" y="14029"/>
                    <a:pt x="11562" y="13467"/>
                  </a:cubicBezTo>
                  <a:cubicBezTo>
                    <a:pt x="11665" y="13095"/>
                    <a:pt x="12342" y="10474"/>
                    <a:pt x="11383" y="8082"/>
                  </a:cubicBezTo>
                  <a:cubicBezTo>
                    <a:pt x="10386" y="5575"/>
                    <a:pt x="8237" y="4335"/>
                    <a:pt x="7853" y="4117"/>
                  </a:cubicBezTo>
                  <a:cubicBezTo>
                    <a:pt x="7930" y="3644"/>
                    <a:pt x="8237" y="868"/>
                    <a:pt x="4975" y="75"/>
                  </a:cubicBezTo>
                  <a:cubicBezTo>
                    <a:pt x="4758" y="23"/>
                    <a:pt x="4537" y="1"/>
                    <a:pt x="4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718;p65">
              <a:extLst>
                <a:ext uri="{FF2B5EF4-FFF2-40B4-BE49-F238E27FC236}">
                  <a16:creationId xmlns="" xmlns:a16="http://schemas.microsoft.com/office/drawing/2014/main" id="{00D70FEF-F271-4C62-8F5D-457765CDC18F}"/>
                </a:ext>
              </a:extLst>
            </p:cNvPr>
            <p:cNvSpPr/>
            <p:nvPr/>
          </p:nvSpPr>
          <p:spPr>
            <a:xfrm>
              <a:off x="1373515" y="1301333"/>
              <a:ext cx="345254" cy="331649"/>
            </a:xfrm>
            <a:custGeom>
              <a:avLst/>
              <a:gdLst/>
              <a:ahLst/>
              <a:cxnLst/>
              <a:rect l="l" t="t" r="r" b="b"/>
              <a:pathLst>
                <a:path w="6243" h="5997" extrusionOk="0">
                  <a:moveTo>
                    <a:pt x="3152" y="1"/>
                  </a:moveTo>
                  <a:cubicBezTo>
                    <a:pt x="2435" y="1"/>
                    <a:pt x="1663" y="306"/>
                    <a:pt x="1318" y="787"/>
                  </a:cubicBezTo>
                  <a:cubicBezTo>
                    <a:pt x="768" y="1554"/>
                    <a:pt x="1" y="3205"/>
                    <a:pt x="1" y="4624"/>
                  </a:cubicBezTo>
                  <a:cubicBezTo>
                    <a:pt x="1" y="5336"/>
                    <a:pt x="848" y="5996"/>
                    <a:pt x="1924" y="5996"/>
                  </a:cubicBezTo>
                  <a:cubicBezTo>
                    <a:pt x="2704" y="5996"/>
                    <a:pt x="3603" y="5650"/>
                    <a:pt x="4387" y="4726"/>
                  </a:cubicBezTo>
                  <a:cubicBezTo>
                    <a:pt x="6242" y="2539"/>
                    <a:pt x="5040" y="1005"/>
                    <a:pt x="4272" y="352"/>
                  </a:cubicBezTo>
                  <a:cubicBezTo>
                    <a:pt x="3986" y="109"/>
                    <a:pt x="3579" y="1"/>
                    <a:pt x="3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719;p65">
              <a:extLst>
                <a:ext uri="{FF2B5EF4-FFF2-40B4-BE49-F238E27FC236}">
                  <a16:creationId xmlns="" xmlns:a16="http://schemas.microsoft.com/office/drawing/2014/main" id="{46AC5C99-A466-45C7-810D-8590B6E9EE39}"/>
                </a:ext>
              </a:extLst>
            </p:cNvPr>
            <p:cNvSpPr/>
            <p:nvPr/>
          </p:nvSpPr>
          <p:spPr>
            <a:xfrm>
              <a:off x="1012053" y="1139683"/>
              <a:ext cx="530517" cy="345972"/>
            </a:xfrm>
            <a:custGeom>
              <a:avLst/>
              <a:gdLst/>
              <a:ahLst/>
              <a:cxnLst/>
              <a:rect l="l" t="t" r="r" b="b"/>
              <a:pathLst>
                <a:path w="9593" h="6256" extrusionOk="0">
                  <a:moveTo>
                    <a:pt x="7713" y="1"/>
                  </a:moveTo>
                  <a:cubicBezTo>
                    <a:pt x="7713" y="1"/>
                    <a:pt x="4209" y="321"/>
                    <a:pt x="2507" y="2124"/>
                  </a:cubicBezTo>
                  <a:cubicBezTo>
                    <a:pt x="807" y="3928"/>
                    <a:pt x="1" y="6255"/>
                    <a:pt x="1" y="6255"/>
                  </a:cubicBezTo>
                  <a:cubicBezTo>
                    <a:pt x="1" y="6255"/>
                    <a:pt x="8160" y="4490"/>
                    <a:pt x="8711" y="4363"/>
                  </a:cubicBezTo>
                  <a:cubicBezTo>
                    <a:pt x="9248" y="4235"/>
                    <a:pt x="9593" y="717"/>
                    <a:pt x="77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720;p65">
              <a:extLst>
                <a:ext uri="{FF2B5EF4-FFF2-40B4-BE49-F238E27FC236}">
                  <a16:creationId xmlns="" xmlns:a16="http://schemas.microsoft.com/office/drawing/2014/main" id="{28F15409-2D33-4631-9859-B0DBA1375F08}"/>
                </a:ext>
              </a:extLst>
            </p:cNvPr>
            <p:cNvSpPr/>
            <p:nvPr/>
          </p:nvSpPr>
          <p:spPr>
            <a:xfrm>
              <a:off x="1541139" y="1825715"/>
              <a:ext cx="158497" cy="162147"/>
            </a:xfrm>
            <a:custGeom>
              <a:avLst/>
              <a:gdLst/>
              <a:ahLst/>
              <a:cxnLst/>
              <a:rect l="l" t="t" r="r" b="b"/>
              <a:pathLst>
                <a:path w="2866" h="2932" extrusionOk="0">
                  <a:moveTo>
                    <a:pt x="1304" y="1"/>
                  </a:moveTo>
                  <a:cubicBezTo>
                    <a:pt x="970" y="1"/>
                    <a:pt x="694" y="115"/>
                    <a:pt x="500" y="322"/>
                  </a:cubicBezTo>
                  <a:cubicBezTo>
                    <a:pt x="90" y="783"/>
                    <a:pt x="0" y="1920"/>
                    <a:pt x="142" y="2457"/>
                  </a:cubicBezTo>
                  <a:cubicBezTo>
                    <a:pt x="193" y="2650"/>
                    <a:pt x="282" y="2764"/>
                    <a:pt x="384" y="2803"/>
                  </a:cubicBezTo>
                  <a:cubicBezTo>
                    <a:pt x="407" y="2808"/>
                    <a:pt x="431" y="2811"/>
                    <a:pt x="453" y="2811"/>
                  </a:cubicBezTo>
                  <a:cubicBezTo>
                    <a:pt x="493" y="2811"/>
                    <a:pt x="530" y="2802"/>
                    <a:pt x="563" y="2778"/>
                  </a:cubicBezTo>
                  <a:cubicBezTo>
                    <a:pt x="628" y="2727"/>
                    <a:pt x="679" y="2637"/>
                    <a:pt x="730" y="2522"/>
                  </a:cubicBezTo>
                  <a:cubicBezTo>
                    <a:pt x="742" y="2585"/>
                    <a:pt x="768" y="2637"/>
                    <a:pt x="807" y="2675"/>
                  </a:cubicBezTo>
                  <a:cubicBezTo>
                    <a:pt x="858" y="2752"/>
                    <a:pt x="921" y="2790"/>
                    <a:pt x="1011" y="2803"/>
                  </a:cubicBezTo>
                  <a:cubicBezTo>
                    <a:pt x="1024" y="2805"/>
                    <a:pt x="1036" y="2806"/>
                    <a:pt x="1049" y="2806"/>
                  </a:cubicBezTo>
                  <a:cubicBezTo>
                    <a:pt x="1113" y="2806"/>
                    <a:pt x="1175" y="2780"/>
                    <a:pt x="1228" y="2727"/>
                  </a:cubicBezTo>
                  <a:cubicBezTo>
                    <a:pt x="1318" y="2662"/>
                    <a:pt x="1369" y="2548"/>
                    <a:pt x="1421" y="2394"/>
                  </a:cubicBezTo>
                  <a:cubicBezTo>
                    <a:pt x="1458" y="2675"/>
                    <a:pt x="1523" y="2867"/>
                    <a:pt x="1625" y="2918"/>
                  </a:cubicBezTo>
                  <a:cubicBezTo>
                    <a:pt x="1637" y="2931"/>
                    <a:pt x="1663" y="2931"/>
                    <a:pt x="1689" y="2931"/>
                  </a:cubicBezTo>
                  <a:cubicBezTo>
                    <a:pt x="1727" y="2931"/>
                    <a:pt x="1765" y="2918"/>
                    <a:pt x="1804" y="2892"/>
                  </a:cubicBezTo>
                  <a:cubicBezTo>
                    <a:pt x="2072" y="2675"/>
                    <a:pt x="2149" y="1703"/>
                    <a:pt x="2162" y="1332"/>
                  </a:cubicBezTo>
                  <a:cubicBezTo>
                    <a:pt x="2354" y="1332"/>
                    <a:pt x="2699" y="1294"/>
                    <a:pt x="2802" y="1089"/>
                  </a:cubicBezTo>
                  <a:cubicBezTo>
                    <a:pt x="2865" y="974"/>
                    <a:pt x="2827" y="820"/>
                    <a:pt x="2699" y="655"/>
                  </a:cubicBezTo>
                  <a:cubicBezTo>
                    <a:pt x="2393" y="283"/>
                    <a:pt x="1855" y="15"/>
                    <a:pt x="1356" y="2"/>
                  </a:cubicBezTo>
                  <a:cubicBezTo>
                    <a:pt x="1339" y="1"/>
                    <a:pt x="1321" y="1"/>
                    <a:pt x="1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721;p65">
              <a:extLst>
                <a:ext uri="{FF2B5EF4-FFF2-40B4-BE49-F238E27FC236}">
                  <a16:creationId xmlns="" xmlns:a16="http://schemas.microsoft.com/office/drawing/2014/main" id="{187B1BB5-4B60-4F0B-AA65-8F202A9D7840}"/>
                </a:ext>
              </a:extLst>
            </p:cNvPr>
            <p:cNvSpPr/>
            <p:nvPr/>
          </p:nvSpPr>
          <p:spPr>
            <a:xfrm>
              <a:off x="1408134" y="1804534"/>
              <a:ext cx="157833" cy="162092"/>
            </a:xfrm>
            <a:custGeom>
              <a:avLst/>
              <a:gdLst/>
              <a:ahLst/>
              <a:cxnLst/>
              <a:rect l="l" t="t" r="r" b="b"/>
              <a:pathLst>
                <a:path w="2854" h="2931" extrusionOk="0">
                  <a:moveTo>
                    <a:pt x="1305" y="0"/>
                  </a:moveTo>
                  <a:cubicBezTo>
                    <a:pt x="970" y="0"/>
                    <a:pt x="695" y="114"/>
                    <a:pt x="500" y="321"/>
                  </a:cubicBezTo>
                  <a:cubicBezTo>
                    <a:pt x="91" y="782"/>
                    <a:pt x="1" y="1920"/>
                    <a:pt x="142" y="2457"/>
                  </a:cubicBezTo>
                  <a:cubicBezTo>
                    <a:pt x="193" y="2649"/>
                    <a:pt x="270" y="2764"/>
                    <a:pt x="385" y="2803"/>
                  </a:cubicBezTo>
                  <a:cubicBezTo>
                    <a:pt x="403" y="2807"/>
                    <a:pt x="423" y="2810"/>
                    <a:pt x="445" y="2810"/>
                  </a:cubicBezTo>
                  <a:cubicBezTo>
                    <a:pt x="482" y="2810"/>
                    <a:pt x="523" y="2801"/>
                    <a:pt x="564" y="2777"/>
                  </a:cubicBezTo>
                  <a:cubicBezTo>
                    <a:pt x="628" y="2726"/>
                    <a:pt x="679" y="2649"/>
                    <a:pt x="717" y="2521"/>
                  </a:cubicBezTo>
                  <a:cubicBezTo>
                    <a:pt x="743" y="2585"/>
                    <a:pt x="768" y="2636"/>
                    <a:pt x="794" y="2675"/>
                  </a:cubicBezTo>
                  <a:cubicBezTo>
                    <a:pt x="845" y="2751"/>
                    <a:pt x="922" y="2789"/>
                    <a:pt x="998" y="2803"/>
                  </a:cubicBezTo>
                  <a:cubicBezTo>
                    <a:pt x="1013" y="2805"/>
                    <a:pt x="1027" y="2806"/>
                    <a:pt x="1041" y="2806"/>
                  </a:cubicBezTo>
                  <a:cubicBezTo>
                    <a:pt x="1113" y="2806"/>
                    <a:pt x="1176" y="2779"/>
                    <a:pt x="1229" y="2726"/>
                  </a:cubicBezTo>
                  <a:cubicBezTo>
                    <a:pt x="1305" y="2661"/>
                    <a:pt x="1370" y="2547"/>
                    <a:pt x="1408" y="2393"/>
                  </a:cubicBezTo>
                  <a:cubicBezTo>
                    <a:pt x="1459" y="2675"/>
                    <a:pt x="1523" y="2866"/>
                    <a:pt x="1612" y="2917"/>
                  </a:cubicBezTo>
                  <a:cubicBezTo>
                    <a:pt x="1638" y="2931"/>
                    <a:pt x="1664" y="2931"/>
                    <a:pt x="1689" y="2931"/>
                  </a:cubicBezTo>
                  <a:cubicBezTo>
                    <a:pt x="1728" y="2931"/>
                    <a:pt x="1766" y="2917"/>
                    <a:pt x="1791" y="2892"/>
                  </a:cubicBezTo>
                  <a:cubicBezTo>
                    <a:pt x="2061" y="2675"/>
                    <a:pt x="2137" y="1703"/>
                    <a:pt x="2163" y="1331"/>
                  </a:cubicBezTo>
                  <a:cubicBezTo>
                    <a:pt x="2354" y="1331"/>
                    <a:pt x="2687" y="1293"/>
                    <a:pt x="2789" y="1089"/>
                  </a:cubicBezTo>
                  <a:cubicBezTo>
                    <a:pt x="2853" y="973"/>
                    <a:pt x="2828" y="820"/>
                    <a:pt x="2687" y="654"/>
                  </a:cubicBezTo>
                  <a:cubicBezTo>
                    <a:pt x="2380" y="283"/>
                    <a:pt x="1843" y="14"/>
                    <a:pt x="1357" y="1"/>
                  </a:cubicBezTo>
                  <a:cubicBezTo>
                    <a:pt x="1339" y="1"/>
                    <a:pt x="1322" y="0"/>
                    <a:pt x="13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722;p65">
              <a:extLst>
                <a:ext uri="{FF2B5EF4-FFF2-40B4-BE49-F238E27FC236}">
                  <a16:creationId xmlns="" xmlns:a16="http://schemas.microsoft.com/office/drawing/2014/main" id="{06E7B2A4-2E73-462D-9A9D-FC8588737F51}"/>
                </a:ext>
              </a:extLst>
            </p:cNvPr>
            <p:cNvSpPr/>
            <p:nvPr/>
          </p:nvSpPr>
          <p:spPr>
            <a:xfrm>
              <a:off x="1008569" y="1341041"/>
              <a:ext cx="142183" cy="146054"/>
            </a:xfrm>
            <a:custGeom>
              <a:avLst/>
              <a:gdLst/>
              <a:ahLst/>
              <a:cxnLst/>
              <a:rect l="l" t="t" r="r" b="b"/>
              <a:pathLst>
                <a:path w="2571" h="2641" extrusionOk="0">
                  <a:moveTo>
                    <a:pt x="1394" y="0"/>
                  </a:moveTo>
                  <a:cubicBezTo>
                    <a:pt x="1381" y="0"/>
                    <a:pt x="1365" y="12"/>
                    <a:pt x="1356" y="31"/>
                  </a:cubicBezTo>
                  <a:cubicBezTo>
                    <a:pt x="1356" y="31"/>
                    <a:pt x="1074" y="287"/>
                    <a:pt x="12" y="2563"/>
                  </a:cubicBezTo>
                  <a:cubicBezTo>
                    <a:pt x="0" y="2589"/>
                    <a:pt x="0" y="2601"/>
                    <a:pt x="12" y="2614"/>
                  </a:cubicBezTo>
                  <a:cubicBezTo>
                    <a:pt x="26" y="2627"/>
                    <a:pt x="38" y="2640"/>
                    <a:pt x="51" y="2640"/>
                  </a:cubicBezTo>
                  <a:lnTo>
                    <a:pt x="64" y="2640"/>
                  </a:lnTo>
                  <a:lnTo>
                    <a:pt x="2391" y="2115"/>
                  </a:lnTo>
                  <a:cubicBezTo>
                    <a:pt x="2417" y="2115"/>
                    <a:pt x="2430" y="2103"/>
                    <a:pt x="2430" y="2077"/>
                  </a:cubicBezTo>
                  <a:cubicBezTo>
                    <a:pt x="2570" y="478"/>
                    <a:pt x="1419" y="5"/>
                    <a:pt x="1407" y="5"/>
                  </a:cubicBezTo>
                  <a:cubicBezTo>
                    <a:pt x="1403" y="2"/>
                    <a:pt x="1399" y="0"/>
                    <a:pt x="1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723;p65">
              <a:extLst>
                <a:ext uri="{FF2B5EF4-FFF2-40B4-BE49-F238E27FC236}">
                  <a16:creationId xmlns="" xmlns:a16="http://schemas.microsoft.com/office/drawing/2014/main" id="{B15FA095-5EF1-459C-BAEC-9C74A6EC0915}"/>
                </a:ext>
              </a:extLst>
            </p:cNvPr>
            <p:cNvSpPr/>
            <p:nvPr/>
          </p:nvSpPr>
          <p:spPr>
            <a:xfrm>
              <a:off x="1565975" y="1159450"/>
              <a:ext cx="37200" cy="37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1806;p71">
            <a:extLst>
              <a:ext uri="{FF2B5EF4-FFF2-40B4-BE49-F238E27FC236}">
                <a16:creationId xmlns="" xmlns:a16="http://schemas.microsoft.com/office/drawing/2014/main" id="{17979857-0E2E-40E8-8602-68C37EF3D1F4}"/>
              </a:ext>
            </a:extLst>
          </p:cNvPr>
          <p:cNvSpPr/>
          <p:nvPr/>
        </p:nvSpPr>
        <p:spPr>
          <a:xfrm>
            <a:off x="301022" y="237107"/>
            <a:ext cx="246828" cy="290256"/>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807;p71">
            <a:extLst>
              <a:ext uri="{FF2B5EF4-FFF2-40B4-BE49-F238E27FC236}">
                <a16:creationId xmlns="" xmlns:a16="http://schemas.microsoft.com/office/drawing/2014/main" id="{65B9E181-45BF-48EE-8C76-F79EC4A2C9C9}"/>
              </a:ext>
            </a:extLst>
          </p:cNvPr>
          <p:cNvSpPr/>
          <p:nvPr/>
        </p:nvSpPr>
        <p:spPr>
          <a:xfrm>
            <a:off x="2771315" y="143547"/>
            <a:ext cx="254185" cy="144132"/>
          </a:xfrm>
          <a:custGeom>
            <a:avLst/>
            <a:gdLst/>
            <a:ahLst/>
            <a:cxnLst/>
            <a:rect l="l" t="t" r="r" b="b"/>
            <a:pathLst>
              <a:path w="4975" h="2821" extrusionOk="0">
                <a:moveTo>
                  <a:pt x="3121" y="1828"/>
                </a:moveTo>
                <a:cubicBezTo>
                  <a:pt x="3499" y="1593"/>
                  <a:pt x="3800" y="1920"/>
                  <a:pt x="3800" y="1920"/>
                </a:cubicBezTo>
                <a:lnTo>
                  <a:pt x="4544" y="2481"/>
                </a:lnTo>
                <a:lnTo>
                  <a:pt x="4975" y="2298"/>
                </a:lnTo>
                <a:cubicBezTo>
                  <a:pt x="4975" y="2298"/>
                  <a:pt x="4400" y="1476"/>
                  <a:pt x="4009" y="1358"/>
                </a:cubicBezTo>
                <a:cubicBezTo>
                  <a:pt x="3617" y="1253"/>
                  <a:pt x="3760" y="627"/>
                  <a:pt x="2298" y="379"/>
                </a:cubicBezTo>
                <a:cubicBezTo>
                  <a:pt x="1215" y="197"/>
                  <a:pt x="940" y="52"/>
                  <a:pt x="862" y="0"/>
                </a:cubicBezTo>
                <a:lnTo>
                  <a:pt x="1424" y="797"/>
                </a:lnTo>
                <a:cubicBezTo>
                  <a:pt x="1424" y="797"/>
                  <a:pt x="27" y="2585"/>
                  <a:pt x="0" y="2820"/>
                </a:cubicBezTo>
                <a:cubicBezTo>
                  <a:pt x="0" y="2820"/>
                  <a:pt x="2756" y="2076"/>
                  <a:pt x="3121" y="18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1506;p59">
            <a:extLst>
              <a:ext uri="{FF2B5EF4-FFF2-40B4-BE49-F238E27FC236}">
                <a16:creationId xmlns="" xmlns:a16="http://schemas.microsoft.com/office/drawing/2014/main" id="{AE535416-EF28-41CB-80CE-A5AFAEA19459}"/>
              </a:ext>
            </a:extLst>
          </p:cNvPr>
          <p:cNvGrpSpPr/>
          <p:nvPr/>
        </p:nvGrpSpPr>
        <p:grpSpPr>
          <a:xfrm flipH="1">
            <a:off x="1305693" y="4003634"/>
            <a:ext cx="1192109" cy="1029911"/>
            <a:chOff x="6669916" y="3389404"/>
            <a:chExt cx="1502532" cy="1298098"/>
          </a:xfrm>
        </p:grpSpPr>
        <p:grpSp>
          <p:nvGrpSpPr>
            <p:cNvPr id="219" name="Google Shape;1507;p59">
              <a:extLst>
                <a:ext uri="{FF2B5EF4-FFF2-40B4-BE49-F238E27FC236}">
                  <a16:creationId xmlns="" xmlns:a16="http://schemas.microsoft.com/office/drawing/2014/main" id="{E944384F-9148-4FFA-B676-6B535506D35B}"/>
                </a:ext>
              </a:extLst>
            </p:cNvPr>
            <p:cNvGrpSpPr/>
            <p:nvPr/>
          </p:nvGrpSpPr>
          <p:grpSpPr>
            <a:xfrm>
              <a:off x="6669916" y="3389404"/>
              <a:ext cx="1502532" cy="880082"/>
              <a:chOff x="-654825" y="1085775"/>
              <a:chExt cx="710350" cy="416075"/>
            </a:xfrm>
          </p:grpSpPr>
          <p:sp>
            <p:nvSpPr>
              <p:cNvPr id="221" name="Google Shape;1508;p59">
                <a:extLst>
                  <a:ext uri="{FF2B5EF4-FFF2-40B4-BE49-F238E27FC236}">
                    <a16:creationId xmlns="" xmlns:a16="http://schemas.microsoft.com/office/drawing/2014/main" id="{D6FAE45B-4702-4300-80D0-6AEA3A8A89E9}"/>
                  </a:ext>
                </a:extLst>
              </p:cNvPr>
              <p:cNvSpPr/>
              <p:nvPr/>
            </p:nvSpPr>
            <p:spPr>
              <a:xfrm>
                <a:off x="-525950" y="1085775"/>
                <a:ext cx="581475" cy="416075"/>
              </a:xfrm>
              <a:custGeom>
                <a:avLst/>
                <a:gdLst/>
                <a:ahLst/>
                <a:cxnLst/>
                <a:rect l="l" t="t" r="r" b="b"/>
                <a:pathLst>
                  <a:path w="23259" h="16643" extrusionOk="0">
                    <a:moveTo>
                      <a:pt x="3402" y="1"/>
                    </a:moveTo>
                    <a:cubicBezTo>
                      <a:pt x="2258" y="1"/>
                      <a:pt x="1170" y="278"/>
                      <a:pt x="1" y="696"/>
                    </a:cubicBezTo>
                    <a:cubicBezTo>
                      <a:pt x="1" y="1315"/>
                      <a:pt x="89" y="1933"/>
                      <a:pt x="236" y="2537"/>
                    </a:cubicBezTo>
                    <a:cubicBezTo>
                      <a:pt x="280" y="2729"/>
                      <a:pt x="339" y="2920"/>
                      <a:pt x="486" y="3053"/>
                    </a:cubicBezTo>
                    <a:cubicBezTo>
                      <a:pt x="649" y="3200"/>
                      <a:pt x="899" y="3229"/>
                      <a:pt x="1105" y="3244"/>
                    </a:cubicBezTo>
                    <a:cubicBezTo>
                      <a:pt x="1900" y="3318"/>
                      <a:pt x="2814" y="3730"/>
                      <a:pt x="3609" y="3803"/>
                    </a:cubicBezTo>
                    <a:cubicBezTo>
                      <a:pt x="3506" y="6941"/>
                      <a:pt x="3418" y="10094"/>
                      <a:pt x="3314" y="13231"/>
                    </a:cubicBezTo>
                    <a:cubicBezTo>
                      <a:pt x="3314" y="13290"/>
                      <a:pt x="3314" y="13349"/>
                      <a:pt x="3330" y="13407"/>
                    </a:cubicBezTo>
                    <a:cubicBezTo>
                      <a:pt x="3403" y="14880"/>
                      <a:pt x="4596" y="16029"/>
                      <a:pt x="6054" y="16192"/>
                    </a:cubicBezTo>
                    <a:cubicBezTo>
                      <a:pt x="8323" y="16457"/>
                      <a:pt x="10518" y="16383"/>
                      <a:pt x="12918" y="16560"/>
                    </a:cubicBezTo>
                    <a:cubicBezTo>
                      <a:pt x="13595" y="16607"/>
                      <a:pt x="14280" y="16643"/>
                      <a:pt x="14962" y="16643"/>
                    </a:cubicBezTo>
                    <a:cubicBezTo>
                      <a:pt x="16833" y="16643"/>
                      <a:pt x="18687" y="16374"/>
                      <a:pt x="20328" y="15338"/>
                    </a:cubicBezTo>
                    <a:cubicBezTo>
                      <a:pt x="21183" y="14792"/>
                      <a:pt x="21919" y="14041"/>
                      <a:pt x="22346" y="13099"/>
                    </a:cubicBezTo>
                    <a:cubicBezTo>
                      <a:pt x="23259" y="11080"/>
                      <a:pt x="22508" y="9063"/>
                      <a:pt x="21609" y="7266"/>
                    </a:cubicBezTo>
                    <a:cubicBezTo>
                      <a:pt x="20706" y="8111"/>
                      <a:pt x="19649" y="9153"/>
                      <a:pt x="18411" y="9153"/>
                    </a:cubicBezTo>
                    <a:cubicBezTo>
                      <a:pt x="18377" y="9153"/>
                      <a:pt x="18343" y="9153"/>
                      <a:pt x="18310" y="9151"/>
                    </a:cubicBezTo>
                    <a:cubicBezTo>
                      <a:pt x="17035" y="9104"/>
                      <a:pt x="15685" y="9094"/>
                      <a:pt x="14312" y="9094"/>
                    </a:cubicBezTo>
                    <a:cubicBezTo>
                      <a:pt x="13248" y="9094"/>
                      <a:pt x="12169" y="9100"/>
                      <a:pt x="11102" y="9100"/>
                    </a:cubicBezTo>
                    <a:cubicBezTo>
                      <a:pt x="9634" y="9100"/>
                      <a:pt x="8186" y="9088"/>
                      <a:pt x="6820" y="9033"/>
                    </a:cubicBezTo>
                    <a:cubicBezTo>
                      <a:pt x="6541" y="7987"/>
                      <a:pt x="6600" y="6529"/>
                      <a:pt x="6688" y="5586"/>
                    </a:cubicBezTo>
                    <a:cubicBezTo>
                      <a:pt x="6791" y="4540"/>
                      <a:pt x="6983" y="3509"/>
                      <a:pt x="7115" y="2448"/>
                    </a:cubicBezTo>
                    <a:cubicBezTo>
                      <a:pt x="7174" y="1888"/>
                      <a:pt x="6879" y="1122"/>
                      <a:pt x="6423" y="784"/>
                    </a:cubicBezTo>
                    <a:cubicBezTo>
                      <a:pt x="5981" y="431"/>
                      <a:pt x="5406" y="254"/>
                      <a:pt x="4846" y="150"/>
                    </a:cubicBezTo>
                    <a:cubicBezTo>
                      <a:pt x="4349" y="47"/>
                      <a:pt x="3871" y="1"/>
                      <a:pt x="3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509;p59">
                <a:extLst>
                  <a:ext uri="{FF2B5EF4-FFF2-40B4-BE49-F238E27FC236}">
                    <a16:creationId xmlns="" xmlns:a16="http://schemas.microsoft.com/office/drawing/2014/main" id="{680442F9-52E0-41C5-B9D1-D4A6BC547FD0}"/>
                  </a:ext>
                </a:extLst>
              </p:cNvPr>
              <p:cNvSpPr/>
              <p:nvPr/>
            </p:nvSpPr>
            <p:spPr>
              <a:xfrm>
                <a:off x="-654825" y="1103525"/>
                <a:ext cx="149875" cy="63000"/>
              </a:xfrm>
              <a:custGeom>
                <a:avLst/>
                <a:gdLst/>
                <a:ahLst/>
                <a:cxnLst/>
                <a:rect l="l" t="t" r="r" b="b"/>
                <a:pathLst>
                  <a:path w="5995" h="2520" extrusionOk="0">
                    <a:moveTo>
                      <a:pt x="5185" y="0"/>
                    </a:moveTo>
                    <a:cubicBezTo>
                      <a:pt x="5185" y="0"/>
                      <a:pt x="1620" y="1253"/>
                      <a:pt x="295" y="1400"/>
                    </a:cubicBezTo>
                    <a:cubicBezTo>
                      <a:pt x="162" y="1414"/>
                      <a:pt x="73" y="1547"/>
                      <a:pt x="44" y="1679"/>
                    </a:cubicBezTo>
                    <a:cubicBezTo>
                      <a:pt x="0" y="1827"/>
                      <a:pt x="103" y="1974"/>
                      <a:pt x="220" y="2048"/>
                    </a:cubicBezTo>
                    <a:cubicBezTo>
                      <a:pt x="354" y="2121"/>
                      <a:pt x="515" y="2137"/>
                      <a:pt x="662" y="2151"/>
                    </a:cubicBezTo>
                    <a:cubicBezTo>
                      <a:pt x="2239" y="2313"/>
                      <a:pt x="5995" y="2519"/>
                      <a:pt x="5995" y="2519"/>
                    </a:cubicBezTo>
                    <a:lnTo>
                      <a:pt x="5804" y="1812"/>
                    </a:lnTo>
                    <a:lnTo>
                      <a:pt x="51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510;p59">
                <a:extLst>
                  <a:ext uri="{FF2B5EF4-FFF2-40B4-BE49-F238E27FC236}">
                    <a16:creationId xmlns="" xmlns:a16="http://schemas.microsoft.com/office/drawing/2014/main" id="{66FBEFAA-663D-4E8C-AC68-77A8BC618352}"/>
                  </a:ext>
                </a:extLst>
              </p:cNvPr>
              <p:cNvSpPr/>
              <p:nvPr/>
            </p:nvSpPr>
            <p:spPr>
              <a:xfrm>
                <a:off x="-525950" y="1085775"/>
                <a:ext cx="179350" cy="205950"/>
              </a:xfrm>
              <a:custGeom>
                <a:avLst/>
                <a:gdLst/>
                <a:ahLst/>
                <a:cxnLst/>
                <a:rect l="l" t="t" r="r" b="b"/>
                <a:pathLst>
                  <a:path w="7174" h="8238" extrusionOk="0">
                    <a:moveTo>
                      <a:pt x="3402" y="1"/>
                    </a:moveTo>
                    <a:cubicBezTo>
                      <a:pt x="2258" y="1"/>
                      <a:pt x="1170" y="278"/>
                      <a:pt x="1" y="696"/>
                    </a:cubicBezTo>
                    <a:cubicBezTo>
                      <a:pt x="1" y="1315"/>
                      <a:pt x="89" y="1933"/>
                      <a:pt x="236" y="2537"/>
                    </a:cubicBezTo>
                    <a:cubicBezTo>
                      <a:pt x="280" y="2729"/>
                      <a:pt x="339" y="2920"/>
                      <a:pt x="486" y="3053"/>
                    </a:cubicBezTo>
                    <a:cubicBezTo>
                      <a:pt x="649" y="3200"/>
                      <a:pt x="899" y="3229"/>
                      <a:pt x="1105" y="3244"/>
                    </a:cubicBezTo>
                    <a:cubicBezTo>
                      <a:pt x="1900" y="3318"/>
                      <a:pt x="2814" y="3730"/>
                      <a:pt x="3609" y="3803"/>
                    </a:cubicBezTo>
                    <a:cubicBezTo>
                      <a:pt x="3565" y="5262"/>
                      <a:pt x="3521" y="6735"/>
                      <a:pt x="3477" y="8208"/>
                    </a:cubicBezTo>
                    <a:cubicBezTo>
                      <a:pt x="3668" y="8222"/>
                      <a:pt x="3874" y="8238"/>
                      <a:pt x="4080" y="8238"/>
                    </a:cubicBezTo>
                    <a:cubicBezTo>
                      <a:pt x="4950" y="8238"/>
                      <a:pt x="5804" y="8075"/>
                      <a:pt x="6643" y="7839"/>
                    </a:cubicBezTo>
                    <a:cubicBezTo>
                      <a:pt x="6584" y="7044"/>
                      <a:pt x="6629" y="6205"/>
                      <a:pt x="6688" y="5586"/>
                    </a:cubicBezTo>
                    <a:cubicBezTo>
                      <a:pt x="6791" y="4540"/>
                      <a:pt x="6983" y="3509"/>
                      <a:pt x="7115" y="2448"/>
                    </a:cubicBezTo>
                    <a:cubicBezTo>
                      <a:pt x="7174" y="1888"/>
                      <a:pt x="6879" y="1122"/>
                      <a:pt x="6423" y="784"/>
                    </a:cubicBezTo>
                    <a:cubicBezTo>
                      <a:pt x="5981" y="431"/>
                      <a:pt x="5406" y="254"/>
                      <a:pt x="4846" y="150"/>
                    </a:cubicBezTo>
                    <a:cubicBezTo>
                      <a:pt x="4349" y="47"/>
                      <a:pt x="3871" y="1"/>
                      <a:pt x="3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511;p59">
                <a:extLst>
                  <a:ext uri="{FF2B5EF4-FFF2-40B4-BE49-F238E27FC236}">
                    <a16:creationId xmlns="" xmlns:a16="http://schemas.microsoft.com/office/drawing/2014/main" id="{4E63EA8D-D219-451A-AF0E-F84A27825474}"/>
                  </a:ext>
                </a:extLst>
              </p:cNvPr>
              <p:cNvSpPr/>
              <p:nvPr/>
            </p:nvSpPr>
            <p:spPr>
              <a:xfrm>
                <a:off x="-443100" y="1258100"/>
                <a:ext cx="148800" cy="236900"/>
              </a:xfrm>
              <a:custGeom>
                <a:avLst/>
                <a:gdLst/>
                <a:ahLst/>
                <a:cxnLst/>
                <a:rect l="l" t="t" r="r" b="b"/>
                <a:pathLst>
                  <a:path w="5952" h="9476" extrusionOk="0">
                    <a:moveTo>
                      <a:pt x="1828" y="1"/>
                    </a:moveTo>
                    <a:cubicBezTo>
                      <a:pt x="1314" y="1"/>
                      <a:pt x="804" y="147"/>
                      <a:pt x="324" y="343"/>
                    </a:cubicBezTo>
                    <a:lnTo>
                      <a:pt x="192" y="387"/>
                    </a:lnTo>
                    <a:cubicBezTo>
                      <a:pt x="118" y="2376"/>
                      <a:pt x="59" y="4350"/>
                      <a:pt x="0" y="6338"/>
                    </a:cubicBezTo>
                    <a:cubicBezTo>
                      <a:pt x="0" y="6397"/>
                      <a:pt x="0" y="6456"/>
                      <a:pt x="16" y="6514"/>
                    </a:cubicBezTo>
                    <a:cubicBezTo>
                      <a:pt x="89" y="7987"/>
                      <a:pt x="1282" y="9136"/>
                      <a:pt x="2740" y="9299"/>
                    </a:cubicBezTo>
                    <a:cubicBezTo>
                      <a:pt x="3506" y="9387"/>
                      <a:pt x="4258" y="9446"/>
                      <a:pt x="5009" y="9476"/>
                    </a:cubicBezTo>
                    <a:cubicBezTo>
                      <a:pt x="5038" y="9417"/>
                      <a:pt x="5083" y="9358"/>
                      <a:pt x="5126" y="9299"/>
                    </a:cubicBezTo>
                    <a:cubicBezTo>
                      <a:pt x="5951" y="7973"/>
                      <a:pt x="5554" y="6190"/>
                      <a:pt x="4685" y="4894"/>
                    </a:cubicBezTo>
                    <a:cubicBezTo>
                      <a:pt x="4272" y="4291"/>
                      <a:pt x="3757" y="3745"/>
                      <a:pt x="3492" y="3068"/>
                    </a:cubicBezTo>
                    <a:cubicBezTo>
                      <a:pt x="3300" y="2582"/>
                      <a:pt x="3359" y="2036"/>
                      <a:pt x="3388" y="1551"/>
                    </a:cubicBezTo>
                    <a:cubicBezTo>
                      <a:pt x="3359" y="1271"/>
                      <a:pt x="3329" y="991"/>
                      <a:pt x="3315" y="711"/>
                    </a:cubicBezTo>
                    <a:cubicBezTo>
                      <a:pt x="3182" y="373"/>
                      <a:pt x="2873" y="122"/>
                      <a:pt x="2137" y="19"/>
                    </a:cubicBezTo>
                    <a:cubicBezTo>
                      <a:pt x="2034" y="7"/>
                      <a:pt x="1931" y="1"/>
                      <a:pt x="18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512;p59">
                <a:extLst>
                  <a:ext uri="{FF2B5EF4-FFF2-40B4-BE49-F238E27FC236}">
                    <a16:creationId xmlns="" xmlns:a16="http://schemas.microsoft.com/office/drawing/2014/main" id="{638F55FA-B07E-4197-BE9E-0AB7D0F360E4}"/>
                  </a:ext>
                </a:extLst>
              </p:cNvPr>
              <p:cNvSpPr/>
              <p:nvPr/>
            </p:nvSpPr>
            <p:spPr>
              <a:xfrm>
                <a:off x="-439050" y="1253400"/>
                <a:ext cx="78850" cy="31325"/>
              </a:xfrm>
              <a:custGeom>
                <a:avLst/>
                <a:gdLst/>
                <a:ahLst/>
                <a:cxnLst/>
                <a:rect l="l" t="t" r="r" b="b"/>
                <a:pathLst>
                  <a:path w="3154" h="1253" extrusionOk="0">
                    <a:moveTo>
                      <a:pt x="3153" y="1"/>
                    </a:moveTo>
                    <a:lnTo>
                      <a:pt x="3153" y="1"/>
                    </a:lnTo>
                    <a:cubicBezTo>
                      <a:pt x="2358" y="44"/>
                      <a:pt x="1562" y="74"/>
                      <a:pt x="767" y="74"/>
                    </a:cubicBezTo>
                    <a:cubicBezTo>
                      <a:pt x="545" y="74"/>
                      <a:pt x="280" y="30"/>
                      <a:pt x="45" y="30"/>
                    </a:cubicBezTo>
                    <a:cubicBezTo>
                      <a:pt x="30" y="443"/>
                      <a:pt x="15" y="840"/>
                      <a:pt x="1" y="1252"/>
                    </a:cubicBezTo>
                    <a:cubicBezTo>
                      <a:pt x="296" y="1252"/>
                      <a:pt x="604" y="1179"/>
                      <a:pt x="855" y="1164"/>
                    </a:cubicBezTo>
                    <a:cubicBezTo>
                      <a:pt x="1621" y="1105"/>
                      <a:pt x="2387" y="1032"/>
                      <a:pt x="3153" y="958"/>
                    </a:cubicBezTo>
                    <a:cubicBezTo>
                      <a:pt x="3138" y="634"/>
                      <a:pt x="3138" y="310"/>
                      <a:pt x="3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513;p59">
                <a:extLst>
                  <a:ext uri="{FF2B5EF4-FFF2-40B4-BE49-F238E27FC236}">
                    <a16:creationId xmlns="" xmlns:a16="http://schemas.microsoft.com/office/drawing/2014/main" id="{DA068CC2-0BB5-472B-BF98-1DF88DB0B7A2}"/>
                  </a:ext>
                </a:extLst>
              </p:cNvPr>
              <p:cNvSpPr/>
              <p:nvPr/>
            </p:nvSpPr>
            <p:spPr>
              <a:xfrm>
                <a:off x="-448250" y="1115275"/>
                <a:ext cx="25450" cy="24075"/>
              </a:xfrm>
              <a:custGeom>
                <a:avLst/>
                <a:gdLst/>
                <a:ahLst/>
                <a:cxnLst/>
                <a:rect l="l" t="t" r="r" b="b"/>
                <a:pathLst>
                  <a:path w="1018" h="963" extrusionOk="0">
                    <a:moveTo>
                      <a:pt x="532" y="1"/>
                    </a:moveTo>
                    <a:cubicBezTo>
                      <a:pt x="279" y="1"/>
                      <a:pt x="58" y="187"/>
                      <a:pt x="30" y="443"/>
                    </a:cubicBezTo>
                    <a:cubicBezTo>
                      <a:pt x="0" y="708"/>
                      <a:pt x="206" y="930"/>
                      <a:pt x="457" y="959"/>
                    </a:cubicBezTo>
                    <a:cubicBezTo>
                      <a:pt x="475" y="961"/>
                      <a:pt x="493" y="962"/>
                      <a:pt x="511" y="962"/>
                    </a:cubicBezTo>
                    <a:cubicBezTo>
                      <a:pt x="754" y="962"/>
                      <a:pt x="960" y="779"/>
                      <a:pt x="988" y="532"/>
                    </a:cubicBezTo>
                    <a:cubicBezTo>
                      <a:pt x="1017" y="267"/>
                      <a:pt x="825" y="31"/>
                      <a:pt x="560" y="1"/>
                    </a:cubicBezTo>
                    <a:cubicBezTo>
                      <a:pt x="551" y="1"/>
                      <a:pt x="541" y="1"/>
                      <a:pt x="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1514;p59">
              <a:extLst>
                <a:ext uri="{FF2B5EF4-FFF2-40B4-BE49-F238E27FC236}">
                  <a16:creationId xmlns="" xmlns:a16="http://schemas.microsoft.com/office/drawing/2014/main" id="{52C25888-19CA-4C66-A3CE-627948425097}"/>
                </a:ext>
              </a:extLst>
            </p:cNvPr>
            <p:cNvSpPr/>
            <p:nvPr/>
          </p:nvSpPr>
          <p:spPr>
            <a:xfrm>
              <a:off x="7144875" y="4174225"/>
              <a:ext cx="906747" cy="513277"/>
            </a:xfrm>
            <a:custGeom>
              <a:avLst/>
              <a:gdLst/>
              <a:ahLst/>
              <a:cxnLst/>
              <a:rect l="l" t="t" r="r" b="b"/>
              <a:pathLst>
                <a:path w="18164" h="10282" extrusionOk="0">
                  <a:moveTo>
                    <a:pt x="0" y="0"/>
                  </a:moveTo>
                  <a:cubicBezTo>
                    <a:pt x="59" y="162"/>
                    <a:pt x="133" y="324"/>
                    <a:pt x="222" y="471"/>
                  </a:cubicBezTo>
                  <a:cubicBezTo>
                    <a:pt x="693" y="1296"/>
                    <a:pt x="1577" y="1886"/>
                    <a:pt x="2563" y="2003"/>
                  </a:cubicBezTo>
                  <a:cubicBezTo>
                    <a:pt x="2932" y="2047"/>
                    <a:pt x="3286" y="2076"/>
                    <a:pt x="3639" y="2106"/>
                  </a:cubicBezTo>
                  <a:cubicBezTo>
                    <a:pt x="3698" y="2106"/>
                    <a:pt x="3771" y="2106"/>
                    <a:pt x="3830" y="2121"/>
                  </a:cubicBezTo>
                  <a:cubicBezTo>
                    <a:pt x="4847" y="2180"/>
                    <a:pt x="5863" y="2210"/>
                    <a:pt x="6894" y="2239"/>
                  </a:cubicBezTo>
                  <a:lnTo>
                    <a:pt x="4184" y="2681"/>
                  </a:lnTo>
                  <a:cubicBezTo>
                    <a:pt x="4154" y="2681"/>
                    <a:pt x="4140" y="2695"/>
                    <a:pt x="4111" y="2710"/>
                  </a:cubicBezTo>
                  <a:lnTo>
                    <a:pt x="4081" y="2695"/>
                  </a:lnTo>
                  <a:lnTo>
                    <a:pt x="1002" y="5568"/>
                  </a:lnTo>
                  <a:cubicBezTo>
                    <a:pt x="1002" y="5568"/>
                    <a:pt x="1210" y="5509"/>
                    <a:pt x="1487" y="5509"/>
                  </a:cubicBezTo>
                  <a:cubicBezTo>
                    <a:pt x="1712" y="5509"/>
                    <a:pt x="1982" y="5548"/>
                    <a:pt x="2225" y="5686"/>
                  </a:cubicBezTo>
                  <a:cubicBezTo>
                    <a:pt x="2755" y="5995"/>
                    <a:pt x="2799" y="6894"/>
                    <a:pt x="2799" y="6894"/>
                  </a:cubicBezTo>
                  <a:cubicBezTo>
                    <a:pt x="2799" y="6894"/>
                    <a:pt x="3490" y="6460"/>
                    <a:pt x="3963" y="6460"/>
                  </a:cubicBezTo>
                  <a:cubicBezTo>
                    <a:pt x="4021" y="6460"/>
                    <a:pt x="4075" y="6467"/>
                    <a:pt x="4125" y="6481"/>
                  </a:cubicBezTo>
                  <a:cubicBezTo>
                    <a:pt x="4582" y="6599"/>
                    <a:pt x="5348" y="7203"/>
                    <a:pt x="5348" y="7203"/>
                  </a:cubicBezTo>
                  <a:lnTo>
                    <a:pt x="4626" y="3035"/>
                  </a:lnTo>
                  <a:lnTo>
                    <a:pt x="7306" y="2607"/>
                  </a:lnTo>
                  <a:cubicBezTo>
                    <a:pt x="7528" y="2577"/>
                    <a:pt x="7719" y="2459"/>
                    <a:pt x="7866" y="2283"/>
                  </a:cubicBezTo>
                  <a:cubicBezTo>
                    <a:pt x="8382" y="2298"/>
                    <a:pt x="8897" y="2327"/>
                    <a:pt x="9428" y="2357"/>
                  </a:cubicBezTo>
                  <a:cubicBezTo>
                    <a:pt x="9545" y="2371"/>
                    <a:pt x="9679" y="2386"/>
                    <a:pt x="9796" y="2386"/>
                  </a:cubicBezTo>
                  <a:cubicBezTo>
                    <a:pt x="9826" y="2430"/>
                    <a:pt x="9840" y="2459"/>
                    <a:pt x="9840" y="2504"/>
                  </a:cubicBezTo>
                  <a:cubicBezTo>
                    <a:pt x="9885" y="2652"/>
                    <a:pt x="9840" y="2813"/>
                    <a:pt x="9752" y="2931"/>
                  </a:cubicBezTo>
                  <a:lnTo>
                    <a:pt x="7675" y="5612"/>
                  </a:lnTo>
                  <a:cubicBezTo>
                    <a:pt x="7660" y="5641"/>
                    <a:pt x="7660" y="5656"/>
                    <a:pt x="7646" y="5686"/>
                  </a:cubicBezTo>
                  <a:lnTo>
                    <a:pt x="7616" y="5700"/>
                  </a:lnTo>
                  <a:lnTo>
                    <a:pt x="7306" y="10282"/>
                  </a:lnTo>
                  <a:cubicBezTo>
                    <a:pt x="7306" y="10282"/>
                    <a:pt x="7705" y="9618"/>
                    <a:pt x="8367" y="9471"/>
                  </a:cubicBezTo>
                  <a:cubicBezTo>
                    <a:pt x="8432" y="9457"/>
                    <a:pt x="8498" y="9450"/>
                    <a:pt x="8563" y="9450"/>
                  </a:cubicBezTo>
                  <a:cubicBezTo>
                    <a:pt x="9162" y="9450"/>
                    <a:pt x="9738" y="10001"/>
                    <a:pt x="9738" y="10001"/>
                  </a:cubicBezTo>
                  <a:cubicBezTo>
                    <a:pt x="9738" y="10001"/>
                    <a:pt x="10017" y="8927"/>
                    <a:pt x="10474" y="8676"/>
                  </a:cubicBezTo>
                  <a:cubicBezTo>
                    <a:pt x="10930" y="8440"/>
                    <a:pt x="11991" y="8337"/>
                    <a:pt x="11991" y="8337"/>
                  </a:cubicBezTo>
                  <a:lnTo>
                    <a:pt x="8308" y="5568"/>
                  </a:lnTo>
                  <a:lnTo>
                    <a:pt x="10121" y="3225"/>
                  </a:lnTo>
                  <a:cubicBezTo>
                    <a:pt x="10297" y="2990"/>
                    <a:pt x="10356" y="2695"/>
                    <a:pt x="10297" y="2416"/>
                  </a:cubicBezTo>
                  <a:lnTo>
                    <a:pt x="10297" y="2416"/>
                  </a:lnTo>
                  <a:cubicBezTo>
                    <a:pt x="10702" y="2437"/>
                    <a:pt x="11109" y="2450"/>
                    <a:pt x="11514" y="2450"/>
                  </a:cubicBezTo>
                  <a:cubicBezTo>
                    <a:pt x="13376" y="2450"/>
                    <a:pt x="15216" y="2174"/>
                    <a:pt x="16837" y="1134"/>
                  </a:cubicBezTo>
                  <a:cubicBezTo>
                    <a:pt x="17338" y="825"/>
                    <a:pt x="17780" y="442"/>
                    <a:pt x="18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0"/>
                                        </p:tgtEl>
                                        <p:attrNameLst>
                                          <p:attrName>style.visibility</p:attrName>
                                        </p:attrNameLst>
                                      </p:cBhvr>
                                      <p:to>
                                        <p:strVal val="visible"/>
                                      </p:to>
                                    </p:set>
                                    <p:animEffect transition="in" filter="fade">
                                      <p:cBhvr>
                                        <p:cTn id="7" dur="1000"/>
                                        <p:tgtEl>
                                          <p:spTgt spid="750"/>
                                        </p:tgtEl>
                                      </p:cBhvr>
                                    </p:animEffect>
                                    <p:anim calcmode="lin" valueType="num">
                                      <p:cBhvr>
                                        <p:cTn id="8" dur="1000" fill="hold"/>
                                        <p:tgtEl>
                                          <p:spTgt spid="750"/>
                                        </p:tgtEl>
                                        <p:attrNameLst>
                                          <p:attrName>ppt_x</p:attrName>
                                        </p:attrNameLst>
                                      </p:cBhvr>
                                      <p:tavLst>
                                        <p:tav tm="0">
                                          <p:val>
                                            <p:strVal val="#ppt_x"/>
                                          </p:val>
                                        </p:tav>
                                        <p:tav tm="100000">
                                          <p:val>
                                            <p:strVal val="#ppt_x"/>
                                          </p:val>
                                        </p:tav>
                                      </p:tavLst>
                                    </p:anim>
                                    <p:anim calcmode="lin" valueType="num">
                                      <p:cBhvr>
                                        <p:cTn id="9" dur="1000" fill="hold"/>
                                        <p:tgtEl>
                                          <p:spTgt spid="7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34"/>
                                        </p:tgtEl>
                                        <p:attrNameLst>
                                          <p:attrName>style.visibility</p:attrName>
                                        </p:attrNameLst>
                                      </p:cBhvr>
                                      <p:to>
                                        <p:strVal val="visible"/>
                                      </p:to>
                                    </p:set>
                                    <p:animEffect transition="in" filter="fade">
                                      <p:cBhvr>
                                        <p:cTn id="12" dur="1000"/>
                                        <p:tgtEl>
                                          <p:spTgt spid="734"/>
                                        </p:tgtEl>
                                      </p:cBhvr>
                                    </p:animEffect>
                                    <p:anim calcmode="lin" valueType="num">
                                      <p:cBhvr>
                                        <p:cTn id="13" dur="1000" fill="hold"/>
                                        <p:tgtEl>
                                          <p:spTgt spid="734"/>
                                        </p:tgtEl>
                                        <p:attrNameLst>
                                          <p:attrName>ppt_x</p:attrName>
                                        </p:attrNameLst>
                                      </p:cBhvr>
                                      <p:tavLst>
                                        <p:tav tm="0">
                                          <p:val>
                                            <p:strVal val="#ppt_x"/>
                                          </p:val>
                                        </p:tav>
                                        <p:tav tm="100000">
                                          <p:val>
                                            <p:strVal val="#ppt_x"/>
                                          </p:val>
                                        </p:tav>
                                      </p:tavLst>
                                    </p:anim>
                                    <p:anim calcmode="lin" valueType="num">
                                      <p:cBhvr>
                                        <p:cTn id="14" dur="1000" fill="hold"/>
                                        <p:tgtEl>
                                          <p:spTgt spid="7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38"/>
                                        </p:tgtEl>
                                        <p:attrNameLst>
                                          <p:attrName>style.visibility</p:attrName>
                                        </p:attrNameLst>
                                      </p:cBhvr>
                                      <p:to>
                                        <p:strVal val="visible"/>
                                      </p:to>
                                    </p:set>
                                    <p:animEffect transition="in" filter="fade">
                                      <p:cBhvr>
                                        <p:cTn id="17" dur="1000"/>
                                        <p:tgtEl>
                                          <p:spTgt spid="738"/>
                                        </p:tgtEl>
                                      </p:cBhvr>
                                    </p:animEffect>
                                    <p:anim calcmode="lin" valueType="num">
                                      <p:cBhvr>
                                        <p:cTn id="18" dur="1000" fill="hold"/>
                                        <p:tgtEl>
                                          <p:spTgt spid="738"/>
                                        </p:tgtEl>
                                        <p:attrNameLst>
                                          <p:attrName>ppt_x</p:attrName>
                                        </p:attrNameLst>
                                      </p:cBhvr>
                                      <p:tavLst>
                                        <p:tav tm="0">
                                          <p:val>
                                            <p:strVal val="#ppt_x"/>
                                          </p:val>
                                        </p:tav>
                                        <p:tav tm="100000">
                                          <p:val>
                                            <p:strVal val="#ppt_x"/>
                                          </p:val>
                                        </p:tav>
                                      </p:tavLst>
                                    </p:anim>
                                    <p:anim calcmode="lin" valueType="num">
                                      <p:cBhvr>
                                        <p:cTn id="19" dur="1000" fill="hold"/>
                                        <p:tgtEl>
                                          <p:spTgt spid="73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51"/>
                                        </p:tgtEl>
                                        <p:attrNameLst>
                                          <p:attrName>style.visibility</p:attrName>
                                        </p:attrNameLst>
                                      </p:cBhvr>
                                      <p:to>
                                        <p:strVal val="visible"/>
                                      </p:to>
                                    </p:set>
                                    <p:animEffect transition="in" filter="fade">
                                      <p:cBhvr>
                                        <p:cTn id="24" dur="1000"/>
                                        <p:tgtEl>
                                          <p:spTgt spid="751"/>
                                        </p:tgtEl>
                                      </p:cBhvr>
                                    </p:animEffect>
                                    <p:anim calcmode="lin" valueType="num">
                                      <p:cBhvr>
                                        <p:cTn id="25" dur="1000" fill="hold"/>
                                        <p:tgtEl>
                                          <p:spTgt spid="751"/>
                                        </p:tgtEl>
                                        <p:attrNameLst>
                                          <p:attrName>ppt_x</p:attrName>
                                        </p:attrNameLst>
                                      </p:cBhvr>
                                      <p:tavLst>
                                        <p:tav tm="0">
                                          <p:val>
                                            <p:strVal val="#ppt_x"/>
                                          </p:val>
                                        </p:tav>
                                        <p:tav tm="100000">
                                          <p:val>
                                            <p:strVal val="#ppt_x"/>
                                          </p:val>
                                        </p:tav>
                                      </p:tavLst>
                                    </p:anim>
                                    <p:anim calcmode="lin" valueType="num">
                                      <p:cBhvr>
                                        <p:cTn id="26" dur="1000" fill="hold"/>
                                        <p:tgtEl>
                                          <p:spTgt spid="75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40"/>
                                        </p:tgtEl>
                                        <p:attrNameLst>
                                          <p:attrName>style.visibility</p:attrName>
                                        </p:attrNameLst>
                                      </p:cBhvr>
                                      <p:to>
                                        <p:strVal val="visible"/>
                                      </p:to>
                                    </p:set>
                                    <p:animEffect transition="in" filter="fade">
                                      <p:cBhvr>
                                        <p:cTn id="29" dur="1000"/>
                                        <p:tgtEl>
                                          <p:spTgt spid="740"/>
                                        </p:tgtEl>
                                      </p:cBhvr>
                                    </p:animEffect>
                                    <p:anim calcmode="lin" valueType="num">
                                      <p:cBhvr>
                                        <p:cTn id="30" dur="1000" fill="hold"/>
                                        <p:tgtEl>
                                          <p:spTgt spid="740"/>
                                        </p:tgtEl>
                                        <p:attrNameLst>
                                          <p:attrName>ppt_x</p:attrName>
                                        </p:attrNameLst>
                                      </p:cBhvr>
                                      <p:tavLst>
                                        <p:tav tm="0">
                                          <p:val>
                                            <p:strVal val="#ppt_x"/>
                                          </p:val>
                                        </p:tav>
                                        <p:tav tm="100000">
                                          <p:val>
                                            <p:strVal val="#ppt_x"/>
                                          </p:val>
                                        </p:tav>
                                      </p:tavLst>
                                    </p:anim>
                                    <p:anim calcmode="lin" valueType="num">
                                      <p:cBhvr>
                                        <p:cTn id="31" dur="1000" fill="hold"/>
                                        <p:tgtEl>
                                          <p:spTgt spid="74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35"/>
                                        </p:tgtEl>
                                        <p:attrNameLst>
                                          <p:attrName>style.visibility</p:attrName>
                                        </p:attrNameLst>
                                      </p:cBhvr>
                                      <p:to>
                                        <p:strVal val="visible"/>
                                      </p:to>
                                    </p:set>
                                    <p:animEffect transition="in" filter="fade">
                                      <p:cBhvr>
                                        <p:cTn id="34" dur="1000"/>
                                        <p:tgtEl>
                                          <p:spTgt spid="735"/>
                                        </p:tgtEl>
                                      </p:cBhvr>
                                    </p:animEffect>
                                    <p:anim calcmode="lin" valueType="num">
                                      <p:cBhvr>
                                        <p:cTn id="35" dur="1000" fill="hold"/>
                                        <p:tgtEl>
                                          <p:spTgt spid="735"/>
                                        </p:tgtEl>
                                        <p:attrNameLst>
                                          <p:attrName>ppt_x</p:attrName>
                                        </p:attrNameLst>
                                      </p:cBhvr>
                                      <p:tavLst>
                                        <p:tav tm="0">
                                          <p:val>
                                            <p:strVal val="#ppt_x"/>
                                          </p:val>
                                        </p:tav>
                                        <p:tav tm="100000">
                                          <p:val>
                                            <p:strVal val="#ppt_x"/>
                                          </p:val>
                                        </p:tav>
                                      </p:tavLst>
                                    </p:anim>
                                    <p:anim calcmode="lin" valueType="num">
                                      <p:cBhvr>
                                        <p:cTn id="36" dur="1000" fill="hold"/>
                                        <p:tgtEl>
                                          <p:spTgt spid="73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53"/>
                                        </p:tgtEl>
                                        <p:attrNameLst>
                                          <p:attrName>style.visibility</p:attrName>
                                        </p:attrNameLst>
                                      </p:cBhvr>
                                      <p:to>
                                        <p:strVal val="visible"/>
                                      </p:to>
                                    </p:set>
                                    <p:animEffect transition="in" filter="fade">
                                      <p:cBhvr>
                                        <p:cTn id="41" dur="1000"/>
                                        <p:tgtEl>
                                          <p:spTgt spid="753"/>
                                        </p:tgtEl>
                                      </p:cBhvr>
                                    </p:animEffect>
                                    <p:anim calcmode="lin" valueType="num">
                                      <p:cBhvr>
                                        <p:cTn id="42" dur="1000" fill="hold"/>
                                        <p:tgtEl>
                                          <p:spTgt spid="753"/>
                                        </p:tgtEl>
                                        <p:attrNameLst>
                                          <p:attrName>ppt_x</p:attrName>
                                        </p:attrNameLst>
                                      </p:cBhvr>
                                      <p:tavLst>
                                        <p:tav tm="0">
                                          <p:val>
                                            <p:strVal val="#ppt_x"/>
                                          </p:val>
                                        </p:tav>
                                        <p:tav tm="100000">
                                          <p:val>
                                            <p:strVal val="#ppt_x"/>
                                          </p:val>
                                        </p:tav>
                                      </p:tavLst>
                                    </p:anim>
                                    <p:anim calcmode="lin" valueType="num">
                                      <p:cBhvr>
                                        <p:cTn id="43" dur="1000" fill="hold"/>
                                        <p:tgtEl>
                                          <p:spTgt spid="75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31"/>
                                        </p:tgtEl>
                                        <p:attrNameLst>
                                          <p:attrName>style.visibility</p:attrName>
                                        </p:attrNameLst>
                                      </p:cBhvr>
                                      <p:to>
                                        <p:strVal val="visible"/>
                                      </p:to>
                                    </p:set>
                                    <p:animEffect transition="in" filter="fade">
                                      <p:cBhvr>
                                        <p:cTn id="46" dur="1000"/>
                                        <p:tgtEl>
                                          <p:spTgt spid="731"/>
                                        </p:tgtEl>
                                      </p:cBhvr>
                                    </p:animEffect>
                                    <p:anim calcmode="lin" valueType="num">
                                      <p:cBhvr>
                                        <p:cTn id="47" dur="1000" fill="hold"/>
                                        <p:tgtEl>
                                          <p:spTgt spid="731"/>
                                        </p:tgtEl>
                                        <p:attrNameLst>
                                          <p:attrName>ppt_x</p:attrName>
                                        </p:attrNameLst>
                                      </p:cBhvr>
                                      <p:tavLst>
                                        <p:tav tm="0">
                                          <p:val>
                                            <p:strVal val="#ppt_x"/>
                                          </p:val>
                                        </p:tav>
                                        <p:tav tm="100000">
                                          <p:val>
                                            <p:strVal val="#ppt_x"/>
                                          </p:val>
                                        </p:tav>
                                      </p:tavLst>
                                    </p:anim>
                                    <p:anim calcmode="lin" valueType="num">
                                      <p:cBhvr>
                                        <p:cTn id="48" dur="1000" fill="hold"/>
                                        <p:tgtEl>
                                          <p:spTgt spid="73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42"/>
                                        </p:tgtEl>
                                        <p:attrNameLst>
                                          <p:attrName>style.visibility</p:attrName>
                                        </p:attrNameLst>
                                      </p:cBhvr>
                                      <p:to>
                                        <p:strVal val="visible"/>
                                      </p:to>
                                    </p:set>
                                    <p:animEffect transition="in" filter="fade">
                                      <p:cBhvr>
                                        <p:cTn id="51" dur="1000"/>
                                        <p:tgtEl>
                                          <p:spTgt spid="742"/>
                                        </p:tgtEl>
                                      </p:cBhvr>
                                    </p:animEffect>
                                    <p:anim calcmode="lin" valueType="num">
                                      <p:cBhvr>
                                        <p:cTn id="52" dur="1000" fill="hold"/>
                                        <p:tgtEl>
                                          <p:spTgt spid="742"/>
                                        </p:tgtEl>
                                        <p:attrNameLst>
                                          <p:attrName>ppt_x</p:attrName>
                                        </p:attrNameLst>
                                      </p:cBhvr>
                                      <p:tavLst>
                                        <p:tav tm="0">
                                          <p:val>
                                            <p:strVal val="#ppt_x"/>
                                          </p:val>
                                        </p:tav>
                                        <p:tav tm="100000">
                                          <p:val>
                                            <p:strVal val="#ppt_x"/>
                                          </p:val>
                                        </p:tav>
                                      </p:tavLst>
                                    </p:anim>
                                    <p:anim calcmode="lin" valueType="num">
                                      <p:cBhvr>
                                        <p:cTn id="53" dur="1000" fill="hold"/>
                                        <p:tgtEl>
                                          <p:spTgt spid="7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 grpId="0" animBg="1"/>
      <p:bldP spid="734" grpId="0" animBg="1"/>
      <p:bldP spid="735" grpId="0" animBg="1"/>
      <p:bldP spid="738" grpId="0"/>
      <p:bldP spid="740" grpId="0"/>
      <p:bldP spid="742" grpId="0"/>
      <p:bldP spid="750" grpId="0"/>
      <p:bldP spid="751" grpId="0"/>
      <p:bldP spid="7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 xmlns:a16="http://schemas.microsoft.com/office/drawing/2014/main" id="{683AF42B-68C5-476B-A4BC-A5E4ADC7A661}"/>
              </a:ext>
            </a:extLst>
          </p:cNvPr>
          <p:cNvSpPr/>
          <p:nvPr/>
        </p:nvSpPr>
        <p:spPr>
          <a:xfrm>
            <a:off x="135228" y="148108"/>
            <a:ext cx="8822028" cy="4343400"/>
          </a:xfrm>
          <a:prstGeom prst="roundRect">
            <a:avLst/>
          </a:prstGeom>
          <a:solidFill>
            <a:schemeClr val="accent4"/>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Speech Bubble: Rectangle with Corners Rounded 5">
            <a:extLst>
              <a:ext uri="{FF2B5EF4-FFF2-40B4-BE49-F238E27FC236}">
                <a16:creationId xmlns="" xmlns:a16="http://schemas.microsoft.com/office/drawing/2014/main" id="{68FD6995-9F33-4BD6-B829-6FF465F29570}"/>
              </a:ext>
            </a:extLst>
          </p:cNvPr>
          <p:cNvSpPr/>
          <p:nvPr/>
        </p:nvSpPr>
        <p:spPr>
          <a:xfrm>
            <a:off x="6697013" y="1062507"/>
            <a:ext cx="2015545" cy="3170937"/>
          </a:xfrm>
          <a:prstGeom prst="wedgeRoundRectCallout">
            <a:avLst>
              <a:gd name="adj1" fmla="val -90246"/>
              <a:gd name="adj2" fmla="val -4733"/>
              <a:gd name="adj3" fmla="val 16667"/>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err="1">
                <a:solidFill>
                  <a:schemeClr val="accent1">
                    <a:lumMod val="50000"/>
                  </a:schemeClr>
                </a:solidFill>
                <a:latin typeface="Calibri" panose="020F0502020204030204" pitchFamily="34" charset="0"/>
                <a:cs typeface="Calibri" panose="020F0502020204030204" pitchFamily="34" charset="0"/>
              </a:rPr>
              <a:t>Đố</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các</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bạn</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biết</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mình</a:t>
            </a:r>
            <a:r>
              <a:rPr lang="en-SG" sz="3200" b="1" dirty="0">
                <a:solidFill>
                  <a:schemeClr val="accent1">
                    <a:lumMod val="50000"/>
                  </a:schemeClr>
                </a:solidFill>
                <a:latin typeface="Calibri" panose="020F0502020204030204" pitchFamily="34" charset="0"/>
                <a:cs typeface="Calibri" panose="020F0502020204030204" pitchFamily="34" charset="0"/>
              </a:rPr>
              <a:t> có </a:t>
            </a:r>
            <a:r>
              <a:rPr lang="en-SG" sz="3200" b="1" dirty="0" err="1">
                <a:solidFill>
                  <a:schemeClr val="accent1">
                    <a:lumMod val="50000"/>
                  </a:schemeClr>
                </a:solidFill>
                <a:latin typeface="Calibri" panose="020F0502020204030204" pitchFamily="34" charset="0"/>
                <a:cs typeface="Calibri" panose="020F0502020204030204" pitchFamily="34" charset="0"/>
              </a:rPr>
              <a:t>thuộc</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loài</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chim</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không</a:t>
            </a:r>
            <a:r>
              <a:rPr lang="en-SG" sz="3200" b="1" dirty="0">
                <a:solidFill>
                  <a:schemeClr val="accent1">
                    <a:lumMod val="50000"/>
                  </a:schemeClr>
                </a:solidFill>
                <a:latin typeface="Calibri" panose="020F0502020204030204" pitchFamily="34" charset="0"/>
                <a:cs typeface="Calibri" panose="020F0502020204030204" pitchFamily="34" charset="0"/>
              </a:rPr>
              <a:t>?</a:t>
            </a:r>
            <a:endParaRPr lang="en-US" sz="3200" b="1" dirty="0">
              <a:solidFill>
                <a:schemeClr val="accent1">
                  <a:lumMod val="50000"/>
                </a:schemeClr>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 xmlns:a16="http://schemas.microsoft.com/office/drawing/2014/main" id="{7B7CF184-4D36-48A8-A351-F3826075E23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1143" l="7800" r="90000">
                        <a14:foregroundMark x1="10800" y1="81714" x2="7800" y2="66571"/>
                        <a14:foregroundMark x1="7800" y1="66571" x2="17800" y2="68000"/>
                        <a14:foregroundMark x1="88600" y1="73143" x2="98000" y2="88857"/>
                        <a14:foregroundMark x1="98000" y1="88857" x2="26400" y2="91143"/>
                        <a14:foregroundMark x1="26400" y1="91143" x2="12200" y2="88857"/>
                        <a14:foregroundMark x1="12200" y1="88857" x2="10600" y2="85143"/>
                        <a14:foregroundMark x1="10800" y1="85429" x2="7800" y2="79714"/>
                      </a14:backgroundRemoval>
                    </a14:imgEffect>
                  </a14:imgLayer>
                </a14:imgProps>
              </a:ext>
            </a:extLst>
          </a:blip>
          <a:stretch>
            <a:fillRect/>
          </a:stretch>
        </p:blipFill>
        <p:spPr>
          <a:xfrm>
            <a:off x="2232840" y="-280639"/>
            <a:ext cx="4504409" cy="4280335"/>
          </a:xfrm>
          <a:prstGeom prst="rect">
            <a:avLst/>
          </a:prstGeom>
        </p:spPr>
      </p:pic>
      <p:sp>
        <p:nvSpPr>
          <p:cNvPr id="5" name="Speech Bubble: Rectangle with Corners Rounded 4">
            <a:extLst>
              <a:ext uri="{FF2B5EF4-FFF2-40B4-BE49-F238E27FC236}">
                <a16:creationId xmlns="" xmlns:a16="http://schemas.microsoft.com/office/drawing/2014/main" id="{C468A1E8-AE24-40B8-AC2F-825D0CE7F19B}"/>
              </a:ext>
            </a:extLst>
          </p:cNvPr>
          <p:cNvSpPr/>
          <p:nvPr/>
        </p:nvSpPr>
        <p:spPr>
          <a:xfrm>
            <a:off x="162058" y="907960"/>
            <a:ext cx="2917064" cy="1062507"/>
          </a:xfrm>
          <a:prstGeom prst="wedgeRoundRectCallout">
            <a:avLst>
              <a:gd name="adj1" fmla="val 62275"/>
              <a:gd name="adj2" fmla="val -8426"/>
              <a:gd name="adj3" fmla="val 16667"/>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a:solidFill>
                  <a:schemeClr val="accent1">
                    <a:lumMod val="50000"/>
                  </a:schemeClr>
                </a:solidFill>
                <a:latin typeface="Calibri" panose="020F0502020204030204" pitchFamily="34" charset="0"/>
                <a:cs typeface="Calibri" panose="020F0502020204030204" pitchFamily="34" charset="0"/>
              </a:rPr>
              <a:t>Xin </a:t>
            </a:r>
            <a:r>
              <a:rPr lang="en-SG" sz="3200" b="1" dirty="0" err="1">
                <a:solidFill>
                  <a:schemeClr val="accent1">
                    <a:lumMod val="50000"/>
                  </a:schemeClr>
                </a:solidFill>
                <a:latin typeface="Calibri" panose="020F0502020204030204" pitchFamily="34" charset="0"/>
                <a:cs typeface="Calibri" panose="020F0502020204030204" pitchFamily="34" charset="0"/>
              </a:rPr>
              <a:t>chào</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các</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bạn</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mình</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là</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gà</a:t>
            </a:r>
            <a:endParaRPr lang="en-US" sz="3200" b="1" dirty="0">
              <a:solidFill>
                <a:schemeClr val="accent1">
                  <a:lumMod val="50000"/>
                </a:schemeClr>
              </a:solidFill>
              <a:latin typeface="Calibri" panose="020F0502020204030204" pitchFamily="34" charset="0"/>
              <a:cs typeface="Calibri" panose="020F0502020204030204" pitchFamily="34" charset="0"/>
            </a:endParaRPr>
          </a:p>
        </p:txBody>
      </p:sp>
      <p:sp>
        <p:nvSpPr>
          <p:cNvPr id="11" name="Speech Bubble: Rectangle with Corners Rounded 10">
            <a:extLst>
              <a:ext uri="{FF2B5EF4-FFF2-40B4-BE49-F238E27FC236}">
                <a16:creationId xmlns="" xmlns:a16="http://schemas.microsoft.com/office/drawing/2014/main" id="{90C77F07-A97A-4A52-A81C-258D4FF7027B}"/>
              </a:ext>
            </a:extLst>
          </p:cNvPr>
          <p:cNvSpPr/>
          <p:nvPr/>
        </p:nvSpPr>
        <p:spPr>
          <a:xfrm>
            <a:off x="1620590" y="3649392"/>
            <a:ext cx="4580588" cy="1352600"/>
          </a:xfrm>
          <a:prstGeom prst="wedgeRoundRectCallout">
            <a:avLst>
              <a:gd name="adj1" fmla="val 43114"/>
              <a:gd name="adj2" fmla="val -71347"/>
              <a:gd name="adj3" fmla="val 16667"/>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err="1">
                <a:solidFill>
                  <a:schemeClr val="accent1">
                    <a:lumMod val="50000"/>
                  </a:schemeClr>
                </a:solidFill>
                <a:latin typeface="Calibri" panose="020F0502020204030204" pitchFamily="34" charset="0"/>
                <a:cs typeface="Calibri" panose="020F0502020204030204" pitchFamily="34" charset="0"/>
              </a:rPr>
              <a:t>Mình</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cũng</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thuộc</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loài</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chim</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đấy</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nhé</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các</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bạn</a:t>
            </a:r>
            <a:r>
              <a:rPr lang="en-SG" sz="3200" b="1" dirty="0">
                <a:solidFill>
                  <a:schemeClr val="accent1">
                    <a:lumMod val="50000"/>
                  </a:schemeClr>
                </a:solidFill>
                <a:latin typeface="Calibri" panose="020F0502020204030204" pitchFamily="34" charset="0"/>
                <a:cs typeface="Calibri" panose="020F0502020204030204" pitchFamily="34" charset="0"/>
              </a:rPr>
              <a:t>!</a:t>
            </a:r>
            <a:endParaRPr lang="en-US" sz="3200" b="1"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5120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grpId="1"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ECF96D8-5128-452A-AC3A-63D9A9869BA0}"/>
              </a:ext>
            </a:extLst>
          </p:cNvPr>
          <p:cNvSpPr>
            <a:spLocks noGrp="1"/>
          </p:cNvSpPr>
          <p:nvPr>
            <p:ph type="title"/>
          </p:nvPr>
        </p:nvSpPr>
        <p:spPr>
          <a:xfrm>
            <a:off x="3444011" y="963299"/>
            <a:ext cx="5447762" cy="2873502"/>
          </a:xfrm>
        </p:spPr>
        <p:txBody>
          <a:bodyPr/>
          <a:lstStyle/>
          <a:p>
            <a:r>
              <a:rPr lang="en-US" sz="4400" b="1" dirty="0" err="1">
                <a:latin typeface="Calibri" panose="020F0502020204030204" pitchFamily="34" charset="0"/>
                <a:ea typeface="Open Sans Extrabold" panose="020B0906030804020204" pitchFamily="34" charset="0"/>
                <a:cs typeface="Calibri" panose="020F0502020204030204" pitchFamily="34" charset="0"/>
              </a:rPr>
              <a:t>Tìm</a:t>
            </a:r>
            <a:r>
              <a:rPr lang="en-US" sz="4400" b="1" dirty="0">
                <a:latin typeface="Calibri" panose="020F0502020204030204" pitchFamily="34" charset="0"/>
                <a:ea typeface="Open Sans Extrabold" panose="020B0906030804020204" pitchFamily="34" charset="0"/>
                <a:cs typeface="Calibri" panose="020F0502020204030204" pitchFamily="34" charset="0"/>
              </a:rPr>
              <a:t> </a:t>
            </a:r>
            <a:r>
              <a:rPr lang="en-US" sz="4400" b="1" dirty="0" err="1">
                <a:latin typeface="Calibri" panose="020F0502020204030204" pitchFamily="34" charset="0"/>
                <a:ea typeface="Open Sans Extrabold" panose="020B0906030804020204" pitchFamily="34" charset="0"/>
                <a:cs typeface="Calibri" panose="020F0502020204030204" pitchFamily="34" charset="0"/>
              </a:rPr>
              <a:t>hiểu</a:t>
            </a:r>
            <a:r>
              <a:rPr lang="en-US" sz="4400" b="1" dirty="0">
                <a:latin typeface="Calibri" panose="020F0502020204030204" pitchFamily="34" charset="0"/>
                <a:ea typeface="Open Sans Extrabold" panose="020B0906030804020204" pitchFamily="34" charset="0"/>
                <a:cs typeface="Calibri" panose="020F0502020204030204" pitchFamily="34" charset="0"/>
              </a:rPr>
              <a:t> </a:t>
            </a:r>
            <a:r>
              <a:rPr lang="en-US" sz="4400" b="1" dirty="0" err="1">
                <a:latin typeface="Calibri" panose="020F0502020204030204" pitchFamily="34" charset="0"/>
                <a:ea typeface="Open Sans Extrabold" panose="020B0906030804020204" pitchFamily="34" charset="0"/>
                <a:cs typeface="Calibri" panose="020F0502020204030204" pitchFamily="34" charset="0"/>
              </a:rPr>
              <a:t>sự</a:t>
            </a:r>
            <a:r>
              <a:rPr lang="en-US" sz="4400" b="1" dirty="0">
                <a:latin typeface="Calibri" panose="020F0502020204030204" pitchFamily="34" charset="0"/>
                <a:ea typeface="Open Sans Extrabold" panose="020B0906030804020204" pitchFamily="34" charset="0"/>
                <a:cs typeface="Calibri" panose="020F0502020204030204" pitchFamily="34" charset="0"/>
              </a:rPr>
              <a:t> </a:t>
            </a:r>
            <a:r>
              <a:rPr lang="en-US" sz="4400" b="1" dirty="0" err="1">
                <a:latin typeface="Calibri" panose="020F0502020204030204" pitchFamily="34" charset="0"/>
                <a:ea typeface="Open Sans Extrabold" panose="020B0906030804020204" pitchFamily="34" charset="0"/>
                <a:cs typeface="Calibri" panose="020F0502020204030204" pitchFamily="34" charset="0"/>
              </a:rPr>
              <a:t>phát</a:t>
            </a:r>
            <a:r>
              <a:rPr lang="en-US" sz="4400" b="1" dirty="0">
                <a:latin typeface="Calibri" panose="020F0502020204030204" pitchFamily="34" charset="0"/>
                <a:ea typeface="Open Sans Extrabold" panose="020B0906030804020204" pitchFamily="34" charset="0"/>
                <a:cs typeface="Calibri" panose="020F0502020204030204" pitchFamily="34" charset="0"/>
              </a:rPr>
              <a:t> </a:t>
            </a:r>
            <a:r>
              <a:rPr lang="en-US" sz="4400" b="1" dirty="0" err="1">
                <a:latin typeface="Calibri" panose="020F0502020204030204" pitchFamily="34" charset="0"/>
                <a:ea typeface="Open Sans Extrabold" panose="020B0906030804020204" pitchFamily="34" charset="0"/>
                <a:cs typeface="Calibri" panose="020F0502020204030204" pitchFamily="34" charset="0"/>
              </a:rPr>
              <a:t>triển</a:t>
            </a:r>
            <a:r>
              <a:rPr lang="en-US" sz="4400" b="1" dirty="0">
                <a:latin typeface="Calibri" panose="020F0502020204030204" pitchFamily="34" charset="0"/>
                <a:ea typeface="Open Sans Extrabold" panose="020B0906030804020204" pitchFamily="34" charset="0"/>
                <a:cs typeface="Calibri" panose="020F0502020204030204" pitchFamily="34" charset="0"/>
              </a:rPr>
              <a:t> </a:t>
            </a:r>
            <a:r>
              <a:rPr lang="en-US" sz="4400" b="1" dirty="0" err="1">
                <a:latin typeface="Calibri" panose="020F0502020204030204" pitchFamily="34" charset="0"/>
                <a:ea typeface="Open Sans Extrabold" panose="020B0906030804020204" pitchFamily="34" charset="0"/>
                <a:cs typeface="Calibri" panose="020F0502020204030204" pitchFamily="34" charset="0"/>
              </a:rPr>
              <a:t>của</a:t>
            </a:r>
            <a:r>
              <a:rPr lang="en-US" sz="4400" b="1" dirty="0">
                <a:latin typeface="Calibri" panose="020F0502020204030204" pitchFamily="34" charset="0"/>
                <a:ea typeface="Open Sans Extrabold" panose="020B0906030804020204" pitchFamily="34" charset="0"/>
                <a:cs typeface="Calibri" panose="020F0502020204030204" pitchFamily="34" charset="0"/>
              </a:rPr>
              <a:t> </a:t>
            </a:r>
            <a:r>
              <a:rPr lang="en-US" sz="4400" b="1" dirty="0" err="1">
                <a:latin typeface="Calibri" panose="020F0502020204030204" pitchFamily="34" charset="0"/>
                <a:ea typeface="Open Sans Extrabold" panose="020B0906030804020204" pitchFamily="34" charset="0"/>
                <a:cs typeface="Calibri" panose="020F0502020204030204" pitchFamily="34" charset="0"/>
              </a:rPr>
              <a:t>phôi</a:t>
            </a:r>
            <a:r>
              <a:rPr lang="en-US" sz="4400" b="1" dirty="0">
                <a:latin typeface="Calibri" panose="020F0502020204030204" pitchFamily="34" charset="0"/>
                <a:ea typeface="Open Sans Extrabold" panose="020B0906030804020204" pitchFamily="34" charset="0"/>
                <a:cs typeface="Calibri" panose="020F0502020204030204" pitchFamily="34" charset="0"/>
              </a:rPr>
              <a:t> </a:t>
            </a:r>
            <a:r>
              <a:rPr lang="en-US" sz="4800" b="1" dirty="0" err="1">
                <a:latin typeface="Calibri" panose="020F0502020204030204" pitchFamily="34" charset="0"/>
                <a:ea typeface="Open Sans Extrabold" panose="020B0906030804020204" pitchFamily="34" charset="0"/>
                <a:cs typeface="Calibri" panose="020F0502020204030204" pitchFamily="34" charset="0"/>
              </a:rPr>
              <a:t>thai</a:t>
            </a:r>
            <a:r>
              <a:rPr lang="en-US" sz="4400" b="1" dirty="0">
                <a:latin typeface="Calibri" panose="020F0502020204030204" pitchFamily="34" charset="0"/>
                <a:ea typeface="Open Sans Extrabold" panose="020B0906030804020204" pitchFamily="34" charset="0"/>
                <a:cs typeface="Calibri" panose="020F0502020204030204" pitchFamily="34" charset="0"/>
              </a:rPr>
              <a:t> </a:t>
            </a:r>
            <a:r>
              <a:rPr lang="en-US" sz="4400" b="1" dirty="0" err="1">
                <a:latin typeface="Calibri" panose="020F0502020204030204" pitchFamily="34" charset="0"/>
                <a:ea typeface="Open Sans Extrabold" panose="020B0906030804020204" pitchFamily="34" charset="0"/>
                <a:cs typeface="Calibri" panose="020F0502020204030204" pitchFamily="34" charset="0"/>
              </a:rPr>
              <a:t>trong</a:t>
            </a:r>
            <a:r>
              <a:rPr lang="en-US" sz="4400" b="1" dirty="0">
                <a:latin typeface="Calibri" panose="020F0502020204030204" pitchFamily="34" charset="0"/>
                <a:ea typeface="Open Sans Extrabold" panose="020B0906030804020204" pitchFamily="34" charset="0"/>
                <a:cs typeface="Calibri" panose="020F0502020204030204" pitchFamily="34" charset="0"/>
              </a:rPr>
              <a:t> </a:t>
            </a:r>
            <a:r>
              <a:rPr lang="en-US" sz="4400" b="1" dirty="0" err="1">
                <a:latin typeface="Calibri" panose="020F0502020204030204" pitchFamily="34" charset="0"/>
                <a:ea typeface="Open Sans Extrabold" panose="020B0906030804020204" pitchFamily="34" charset="0"/>
                <a:cs typeface="Calibri" panose="020F0502020204030204" pitchFamily="34" charset="0"/>
              </a:rPr>
              <a:t>quả</a:t>
            </a:r>
            <a:r>
              <a:rPr lang="en-US" sz="4400" b="1" dirty="0">
                <a:latin typeface="Calibri" panose="020F0502020204030204" pitchFamily="34" charset="0"/>
                <a:ea typeface="Open Sans Extrabold" panose="020B0906030804020204" pitchFamily="34" charset="0"/>
                <a:cs typeface="Calibri" panose="020F0502020204030204" pitchFamily="34" charset="0"/>
              </a:rPr>
              <a:t> </a:t>
            </a:r>
            <a:r>
              <a:rPr lang="en-US" sz="4400" b="1" dirty="0" err="1">
                <a:latin typeface="Calibri" panose="020F0502020204030204" pitchFamily="34" charset="0"/>
                <a:ea typeface="Open Sans Extrabold" panose="020B0906030804020204" pitchFamily="34" charset="0"/>
                <a:cs typeface="Calibri" panose="020F0502020204030204" pitchFamily="34" charset="0"/>
              </a:rPr>
              <a:t>trứng</a:t>
            </a:r>
            <a:endParaRPr lang="en-US" sz="4400" b="1" dirty="0">
              <a:latin typeface="Calibri" panose="020F0502020204030204" pitchFamily="34" charset="0"/>
              <a:ea typeface="Open Sans Extrabold" panose="020B0906030804020204" pitchFamily="34" charset="0"/>
              <a:cs typeface="Calibri" panose="020F0502020204030204" pitchFamily="34" charset="0"/>
            </a:endParaRPr>
          </a:p>
        </p:txBody>
      </p:sp>
      <p:pic>
        <p:nvPicPr>
          <p:cNvPr id="6" name="Picture 5">
            <a:extLst>
              <a:ext uri="{FF2B5EF4-FFF2-40B4-BE49-F238E27FC236}">
                <a16:creationId xmlns="" xmlns:a16="http://schemas.microsoft.com/office/drawing/2014/main" id="{69A77B84-1008-4526-B0E0-1B5F9703EDB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786" b="96857" l="10000" r="90000">
                        <a14:foregroundMark x1="21000" y1="90143" x2="34929" y2="92000"/>
                        <a14:foregroundMark x1="34929" y1="92000" x2="47643" y2="88571"/>
                        <a14:foregroundMark x1="47643" y1="88571" x2="47643" y2="88571"/>
                        <a14:foregroundMark x1="54571" y1="92214" x2="57429" y2="90500"/>
                        <a14:foregroundMark x1="49071" y1="12571" x2="60643" y2="2786"/>
                        <a14:foregroundMark x1="60643" y1="2786" x2="71571" y2="10857"/>
                        <a14:foregroundMark x1="71571" y1="10857" x2="72214" y2="12571"/>
                        <a14:foregroundMark x1="43357" y1="55143" x2="35071" y2="46643"/>
                        <a14:foregroundMark x1="35071" y1="46643" x2="37786" y2="33714"/>
                        <a14:foregroundMark x1="37786" y1="33714" x2="53357" y2="9000"/>
                        <a14:foregroundMark x1="53357" y1="9000" x2="65286" y2="4071"/>
                        <a14:foregroundMark x1="65286" y1="4071" x2="73339" y2="16753"/>
                        <a14:foregroundMark x1="88384" y1="50383" x2="88419" y2="50652"/>
                        <a14:foregroundMark x1="83872" y1="63345" x2="83737" y2="63697"/>
                        <a14:foregroundMark x1="77414" y1="71745" x2="76689" y2="72618"/>
                        <a14:foregroundMark x1="74739" y1="81219" x2="75079" y2="82748"/>
                        <a14:foregroundMark x1="75677" y1="88472" x2="68357" y2="96857"/>
                        <a14:foregroundMark x1="68357" y1="96857" x2="64643" y2="90500"/>
                        <a14:foregroundMark x1="62737" y1="78193" x2="61943" y2="82938"/>
                        <a14:foregroundMark x1="57506" y1="90439" x2="50643" y2="94857"/>
                        <a14:foregroundMark x1="50643" y1="94857" x2="50786" y2="95500"/>
                        <a14:foregroundMark x1="67500" y1="69929" x2="68000" y2="77571"/>
                        <a14:foregroundMark x1="67214" y1="76857" x2="65071" y2="85286"/>
                        <a14:backgroundMark x1="74214" y1="16429" x2="78214" y2="26714"/>
                        <a14:backgroundMark x1="78214" y1="26714" x2="86786" y2="38000"/>
                        <a14:backgroundMark x1="86786" y1="38000" x2="87857" y2="50429"/>
                        <a14:backgroundMark x1="87857" y1="50429" x2="82643" y2="62857"/>
                        <a14:backgroundMark x1="82643" y1="62857" x2="74500" y2="71286"/>
                        <a14:backgroundMark x1="74500" y1="71286" x2="71714" y2="83571"/>
                        <a14:backgroundMark x1="71714" y1="83571" x2="81857" y2="89214"/>
                        <a14:backgroundMark x1="81857" y1="89214" x2="82000" y2="89214"/>
                        <a14:backgroundMark x1="62500" y1="71786" x2="64740" y2="76729"/>
                        <a14:backgroundMark x1="63388" y1="84867" x2="59143" y2="88571"/>
                        <a14:backgroundMark x1="57357" y1="90786" x2="63509" y2="84897"/>
                      </a14:backgroundRemoval>
                    </a14:imgEffect>
                  </a14:imgLayer>
                </a14:imgProps>
              </a:ext>
            </a:extLst>
          </a:blip>
          <a:stretch>
            <a:fillRect/>
          </a:stretch>
        </p:blipFill>
        <p:spPr>
          <a:xfrm>
            <a:off x="1562338" y="1979490"/>
            <a:ext cx="2975829" cy="2975829"/>
          </a:xfrm>
          <a:prstGeom prst="rect">
            <a:avLst/>
          </a:prstGeom>
        </p:spPr>
      </p:pic>
      <p:grpSp>
        <p:nvGrpSpPr>
          <p:cNvPr id="5" name="Google Shape;1636;p63">
            <a:extLst>
              <a:ext uri="{FF2B5EF4-FFF2-40B4-BE49-F238E27FC236}">
                <a16:creationId xmlns="" xmlns:a16="http://schemas.microsoft.com/office/drawing/2014/main" id="{05A9D709-12C1-435B-8446-178EE0EBB365}"/>
              </a:ext>
            </a:extLst>
          </p:cNvPr>
          <p:cNvGrpSpPr/>
          <p:nvPr/>
        </p:nvGrpSpPr>
        <p:grpSpPr>
          <a:xfrm>
            <a:off x="-138170" y="380910"/>
            <a:ext cx="3114280" cy="4284502"/>
            <a:chOff x="501375" y="2643875"/>
            <a:chExt cx="1990425" cy="1596519"/>
          </a:xfrm>
        </p:grpSpPr>
        <p:sp>
          <p:nvSpPr>
            <p:cNvPr id="7" name="Google Shape;1637;p63">
              <a:extLst>
                <a:ext uri="{FF2B5EF4-FFF2-40B4-BE49-F238E27FC236}">
                  <a16:creationId xmlns="" xmlns:a16="http://schemas.microsoft.com/office/drawing/2014/main" id="{C11A1588-DA85-47F7-B4A0-892AA0627BCD}"/>
                </a:ext>
              </a:extLst>
            </p:cNvPr>
            <p:cNvSpPr/>
            <p:nvPr/>
          </p:nvSpPr>
          <p:spPr>
            <a:xfrm>
              <a:off x="1006926" y="3031459"/>
              <a:ext cx="925019" cy="1208935"/>
            </a:xfrm>
            <a:custGeom>
              <a:avLst/>
              <a:gdLst/>
              <a:ahLst/>
              <a:cxnLst/>
              <a:rect l="l" t="t" r="r" b="b"/>
              <a:pathLst>
                <a:path w="31804" h="35759" extrusionOk="0">
                  <a:moveTo>
                    <a:pt x="3483" y="1"/>
                  </a:moveTo>
                  <a:lnTo>
                    <a:pt x="1" y="1364"/>
                  </a:lnTo>
                  <a:cubicBezTo>
                    <a:pt x="203" y="2542"/>
                    <a:pt x="623" y="3451"/>
                    <a:pt x="1161" y="4174"/>
                  </a:cubicBezTo>
                  <a:cubicBezTo>
                    <a:pt x="1683" y="4898"/>
                    <a:pt x="2323" y="5437"/>
                    <a:pt x="2996" y="5857"/>
                  </a:cubicBezTo>
                  <a:cubicBezTo>
                    <a:pt x="3382" y="6092"/>
                    <a:pt x="3786" y="6312"/>
                    <a:pt x="4174" y="6496"/>
                  </a:cubicBezTo>
                  <a:cubicBezTo>
                    <a:pt x="4224" y="6513"/>
                    <a:pt x="4291" y="6547"/>
                    <a:pt x="4342" y="6563"/>
                  </a:cubicBezTo>
                  <a:cubicBezTo>
                    <a:pt x="6092" y="7371"/>
                    <a:pt x="7270" y="8246"/>
                    <a:pt x="7674" y="10265"/>
                  </a:cubicBezTo>
                  <a:cubicBezTo>
                    <a:pt x="7707" y="10451"/>
                    <a:pt x="7757" y="10635"/>
                    <a:pt x="7842" y="10821"/>
                  </a:cubicBezTo>
                  <a:cubicBezTo>
                    <a:pt x="8078" y="11308"/>
                    <a:pt x="8448" y="11797"/>
                    <a:pt x="8919" y="12268"/>
                  </a:cubicBezTo>
                  <a:cubicBezTo>
                    <a:pt x="9541" y="12890"/>
                    <a:pt x="10332" y="13462"/>
                    <a:pt x="11122" y="13985"/>
                  </a:cubicBezTo>
                  <a:cubicBezTo>
                    <a:pt x="11863" y="14489"/>
                    <a:pt x="12637" y="14927"/>
                    <a:pt x="13276" y="15297"/>
                  </a:cubicBezTo>
                  <a:cubicBezTo>
                    <a:pt x="15329" y="16509"/>
                    <a:pt x="18174" y="19302"/>
                    <a:pt x="19132" y="23154"/>
                  </a:cubicBezTo>
                  <a:cubicBezTo>
                    <a:pt x="19755" y="25678"/>
                    <a:pt x="20125" y="28876"/>
                    <a:pt x="20159" y="31215"/>
                  </a:cubicBezTo>
                  <a:cubicBezTo>
                    <a:pt x="20193" y="32443"/>
                    <a:pt x="20108" y="33436"/>
                    <a:pt x="19924" y="33957"/>
                  </a:cubicBezTo>
                  <a:cubicBezTo>
                    <a:pt x="19654" y="34698"/>
                    <a:pt x="19049" y="35321"/>
                    <a:pt x="18510" y="35758"/>
                  </a:cubicBezTo>
                  <a:lnTo>
                    <a:pt x="28420" y="35758"/>
                  </a:lnTo>
                  <a:cubicBezTo>
                    <a:pt x="27377" y="35287"/>
                    <a:pt x="26048" y="34327"/>
                    <a:pt x="25678" y="32528"/>
                  </a:cubicBezTo>
                  <a:cubicBezTo>
                    <a:pt x="25055" y="29398"/>
                    <a:pt x="23154" y="21876"/>
                    <a:pt x="24348" y="19789"/>
                  </a:cubicBezTo>
                  <a:cubicBezTo>
                    <a:pt x="25526" y="17703"/>
                    <a:pt x="26957" y="17787"/>
                    <a:pt x="27193" y="14977"/>
                  </a:cubicBezTo>
                  <a:cubicBezTo>
                    <a:pt x="27428" y="12183"/>
                    <a:pt x="26553" y="9374"/>
                    <a:pt x="27983" y="8582"/>
                  </a:cubicBezTo>
                  <a:cubicBezTo>
                    <a:pt x="28741" y="8145"/>
                    <a:pt x="29616" y="7741"/>
                    <a:pt x="30305" y="7102"/>
                  </a:cubicBezTo>
                  <a:cubicBezTo>
                    <a:pt x="30507" y="6917"/>
                    <a:pt x="30675" y="6732"/>
                    <a:pt x="30843" y="6513"/>
                  </a:cubicBezTo>
                  <a:cubicBezTo>
                    <a:pt x="31180" y="6042"/>
                    <a:pt x="31433" y="5470"/>
                    <a:pt x="31534" y="4730"/>
                  </a:cubicBezTo>
                  <a:cubicBezTo>
                    <a:pt x="31803" y="2794"/>
                    <a:pt x="31617" y="1533"/>
                    <a:pt x="31550" y="1163"/>
                  </a:cubicBezTo>
                  <a:cubicBezTo>
                    <a:pt x="31550" y="1078"/>
                    <a:pt x="31534" y="1044"/>
                    <a:pt x="31534" y="1044"/>
                  </a:cubicBezTo>
                  <a:lnTo>
                    <a:pt x="29952" y="1044"/>
                  </a:lnTo>
                  <a:cubicBezTo>
                    <a:pt x="29952" y="1044"/>
                    <a:pt x="30473" y="2677"/>
                    <a:pt x="30020" y="4124"/>
                  </a:cubicBezTo>
                  <a:cubicBezTo>
                    <a:pt x="29919" y="4427"/>
                    <a:pt x="29784" y="4712"/>
                    <a:pt x="29582" y="4982"/>
                  </a:cubicBezTo>
                  <a:cubicBezTo>
                    <a:pt x="29497" y="5083"/>
                    <a:pt x="29414" y="5201"/>
                    <a:pt x="29329" y="5284"/>
                  </a:cubicBezTo>
                  <a:lnTo>
                    <a:pt x="29044" y="5571"/>
                  </a:lnTo>
                  <a:cubicBezTo>
                    <a:pt x="28925" y="5688"/>
                    <a:pt x="28791" y="5807"/>
                    <a:pt x="28673" y="5924"/>
                  </a:cubicBezTo>
                  <a:cubicBezTo>
                    <a:pt x="28303" y="6260"/>
                    <a:pt x="27949" y="6563"/>
                    <a:pt x="27646" y="6816"/>
                  </a:cubicBezTo>
                  <a:cubicBezTo>
                    <a:pt x="26940" y="7388"/>
                    <a:pt x="26468" y="7691"/>
                    <a:pt x="26468" y="7691"/>
                  </a:cubicBezTo>
                  <a:cubicBezTo>
                    <a:pt x="26468" y="7691"/>
                    <a:pt x="26350" y="7812"/>
                    <a:pt x="26184" y="7812"/>
                  </a:cubicBezTo>
                  <a:cubicBezTo>
                    <a:pt x="25944" y="7812"/>
                    <a:pt x="25604" y="7560"/>
                    <a:pt x="25375" y="6328"/>
                  </a:cubicBezTo>
                  <a:cubicBezTo>
                    <a:pt x="24972" y="4241"/>
                    <a:pt x="26318" y="2256"/>
                    <a:pt x="26318" y="2256"/>
                  </a:cubicBezTo>
                  <a:lnTo>
                    <a:pt x="24972" y="1448"/>
                  </a:lnTo>
                  <a:cubicBezTo>
                    <a:pt x="24972" y="1448"/>
                    <a:pt x="23861" y="3215"/>
                    <a:pt x="24029" y="5284"/>
                  </a:cubicBezTo>
                  <a:cubicBezTo>
                    <a:pt x="24180" y="7371"/>
                    <a:pt x="25443" y="8970"/>
                    <a:pt x="25443" y="8970"/>
                  </a:cubicBezTo>
                  <a:cubicBezTo>
                    <a:pt x="25443" y="8970"/>
                    <a:pt x="25914" y="10467"/>
                    <a:pt x="26048" y="12150"/>
                  </a:cubicBezTo>
                  <a:cubicBezTo>
                    <a:pt x="26149" y="13278"/>
                    <a:pt x="26098" y="14489"/>
                    <a:pt x="25678" y="15380"/>
                  </a:cubicBezTo>
                  <a:cubicBezTo>
                    <a:pt x="24651" y="17619"/>
                    <a:pt x="22279" y="18510"/>
                    <a:pt x="22279" y="18510"/>
                  </a:cubicBezTo>
                  <a:lnTo>
                    <a:pt x="22228" y="18409"/>
                  </a:lnTo>
                  <a:cubicBezTo>
                    <a:pt x="21943" y="17871"/>
                    <a:pt x="20444" y="15179"/>
                    <a:pt x="18813" y="14102"/>
                  </a:cubicBezTo>
                  <a:cubicBezTo>
                    <a:pt x="16996" y="12908"/>
                    <a:pt x="12805" y="10821"/>
                    <a:pt x="12401" y="10417"/>
                  </a:cubicBezTo>
                  <a:cubicBezTo>
                    <a:pt x="12251" y="10265"/>
                    <a:pt x="12318" y="10063"/>
                    <a:pt x="12469" y="9727"/>
                  </a:cubicBezTo>
                  <a:cubicBezTo>
                    <a:pt x="12587" y="9475"/>
                    <a:pt x="12755" y="9155"/>
                    <a:pt x="12940" y="8735"/>
                  </a:cubicBezTo>
                  <a:cubicBezTo>
                    <a:pt x="13159" y="8230"/>
                    <a:pt x="13411" y="7573"/>
                    <a:pt x="13597" y="6732"/>
                  </a:cubicBezTo>
                  <a:cubicBezTo>
                    <a:pt x="13597" y="6698"/>
                    <a:pt x="13613" y="6664"/>
                    <a:pt x="13613" y="6631"/>
                  </a:cubicBezTo>
                  <a:cubicBezTo>
                    <a:pt x="13714" y="6159"/>
                    <a:pt x="13781" y="5655"/>
                    <a:pt x="13848" y="5100"/>
                  </a:cubicBezTo>
                  <a:cubicBezTo>
                    <a:pt x="13866" y="4831"/>
                    <a:pt x="13900" y="4544"/>
                    <a:pt x="13916" y="4275"/>
                  </a:cubicBezTo>
                  <a:cubicBezTo>
                    <a:pt x="13949" y="3821"/>
                    <a:pt x="13967" y="3366"/>
                    <a:pt x="13983" y="2929"/>
                  </a:cubicBezTo>
                  <a:cubicBezTo>
                    <a:pt x="14001" y="2491"/>
                    <a:pt x="14001" y="2071"/>
                    <a:pt x="14017" y="1701"/>
                  </a:cubicBezTo>
                  <a:cubicBezTo>
                    <a:pt x="14017" y="708"/>
                    <a:pt x="13983" y="1"/>
                    <a:pt x="13983" y="1"/>
                  </a:cubicBezTo>
                  <a:lnTo>
                    <a:pt x="12722" y="1"/>
                  </a:lnTo>
                  <a:cubicBezTo>
                    <a:pt x="12722" y="1"/>
                    <a:pt x="12805" y="741"/>
                    <a:pt x="12805" y="1751"/>
                  </a:cubicBezTo>
                  <a:cubicBezTo>
                    <a:pt x="12823" y="1986"/>
                    <a:pt x="12805" y="2239"/>
                    <a:pt x="12805" y="2509"/>
                  </a:cubicBezTo>
                  <a:cubicBezTo>
                    <a:pt x="12805" y="2861"/>
                    <a:pt x="12789" y="3215"/>
                    <a:pt x="12755" y="3568"/>
                  </a:cubicBezTo>
                  <a:cubicBezTo>
                    <a:pt x="12722" y="3956"/>
                    <a:pt x="12671" y="4342"/>
                    <a:pt x="12587" y="4712"/>
                  </a:cubicBezTo>
                  <a:cubicBezTo>
                    <a:pt x="12570" y="4881"/>
                    <a:pt x="12536" y="5049"/>
                    <a:pt x="12486" y="5217"/>
                  </a:cubicBezTo>
                  <a:cubicBezTo>
                    <a:pt x="12385" y="5587"/>
                    <a:pt x="12267" y="5957"/>
                    <a:pt x="12132" y="6312"/>
                  </a:cubicBezTo>
                  <a:cubicBezTo>
                    <a:pt x="12015" y="6631"/>
                    <a:pt x="11880" y="6933"/>
                    <a:pt x="11728" y="7220"/>
                  </a:cubicBezTo>
                  <a:cubicBezTo>
                    <a:pt x="11174" y="8364"/>
                    <a:pt x="10584" y="9138"/>
                    <a:pt x="10584" y="9138"/>
                  </a:cubicBezTo>
                  <a:lnTo>
                    <a:pt x="10584" y="8919"/>
                  </a:lnTo>
                  <a:cubicBezTo>
                    <a:pt x="10534" y="8331"/>
                    <a:pt x="10247" y="6547"/>
                    <a:pt x="8699" y="5688"/>
                  </a:cubicBezTo>
                  <a:cubicBezTo>
                    <a:pt x="6799" y="4645"/>
                    <a:pt x="5132" y="4813"/>
                    <a:pt x="4342" y="3602"/>
                  </a:cubicBezTo>
                  <a:cubicBezTo>
                    <a:pt x="3550" y="2408"/>
                    <a:pt x="3483" y="1"/>
                    <a:pt x="3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638;p63">
              <a:extLst>
                <a:ext uri="{FF2B5EF4-FFF2-40B4-BE49-F238E27FC236}">
                  <a16:creationId xmlns="" xmlns:a16="http://schemas.microsoft.com/office/drawing/2014/main" id="{7EACD977-2BCA-4D81-8404-A620E31E612E}"/>
                </a:ext>
              </a:extLst>
            </p:cNvPr>
            <p:cNvSpPr/>
            <p:nvPr/>
          </p:nvSpPr>
          <p:spPr>
            <a:xfrm>
              <a:off x="1442500" y="2643875"/>
              <a:ext cx="1049300" cy="519284"/>
            </a:xfrm>
            <a:custGeom>
              <a:avLst/>
              <a:gdLst/>
              <a:ahLst/>
              <a:cxnLst/>
              <a:rect l="l" t="t" r="r" b="b"/>
              <a:pathLst>
                <a:path w="36077" h="17854" extrusionOk="0">
                  <a:moveTo>
                    <a:pt x="9440" y="0"/>
                  </a:moveTo>
                  <a:cubicBezTo>
                    <a:pt x="3702" y="0"/>
                    <a:pt x="1347" y="2743"/>
                    <a:pt x="488" y="5739"/>
                  </a:cubicBezTo>
                  <a:cubicBezTo>
                    <a:pt x="34" y="7336"/>
                    <a:pt x="0" y="8986"/>
                    <a:pt x="118" y="10349"/>
                  </a:cubicBezTo>
                  <a:cubicBezTo>
                    <a:pt x="236" y="12065"/>
                    <a:pt x="589" y="13293"/>
                    <a:pt x="589" y="13293"/>
                  </a:cubicBezTo>
                  <a:cubicBezTo>
                    <a:pt x="589" y="13293"/>
                    <a:pt x="993" y="15936"/>
                    <a:pt x="3988" y="15936"/>
                  </a:cubicBezTo>
                  <a:lnTo>
                    <a:pt x="9440" y="15936"/>
                  </a:lnTo>
                  <a:cubicBezTo>
                    <a:pt x="9440" y="15936"/>
                    <a:pt x="10550" y="17854"/>
                    <a:pt x="12452" y="17854"/>
                  </a:cubicBezTo>
                  <a:lnTo>
                    <a:pt x="21068" y="17854"/>
                  </a:lnTo>
                  <a:cubicBezTo>
                    <a:pt x="25813" y="17854"/>
                    <a:pt x="26199" y="15128"/>
                    <a:pt x="28808" y="15128"/>
                  </a:cubicBezTo>
                  <a:cubicBezTo>
                    <a:pt x="29058" y="15128"/>
                    <a:pt x="29328" y="15131"/>
                    <a:pt x="29610" y="15131"/>
                  </a:cubicBezTo>
                  <a:cubicBezTo>
                    <a:pt x="32268" y="15131"/>
                    <a:pt x="36077" y="14870"/>
                    <a:pt x="36077" y="9440"/>
                  </a:cubicBezTo>
                  <a:cubicBezTo>
                    <a:pt x="36077" y="9019"/>
                    <a:pt x="36043" y="8649"/>
                    <a:pt x="35959" y="8312"/>
                  </a:cubicBezTo>
                  <a:cubicBezTo>
                    <a:pt x="35622" y="6764"/>
                    <a:pt x="34596" y="6058"/>
                    <a:pt x="33300" y="5705"/>
                  </a:cubicBezTo>
                  <a:cubicBezTo>
                    <a:pt x="30843" y="5032"/>
                    <a:pt x="27462" y="5687"/>
                    <a:pt x="26284" y="4476"/>
                  </a:cubicBezTo>
                  <a:cubicBezTo>
                    <a:pt x="24348" y="2524"/>
                    <a:pt x="19015" y="2239"/>
                    <a:pt x="19015" y="2239"/>
                  </a:cubicBezTo>
                  <a:cubicBezTo>
                    <a:pt x="19015" y="2239"/>
                    <a:pt x="16558" y="0"/>
                    <a:pt x="9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39;p63">
              <a:extLst>
                <a:ext uri="{FF2B5EF4-FFF2-40B4-BE49-F238E27FC236}">
                  <a16:creationId xmlns="" xmlns:a16="http://schemas.microsoft.com/office/drawing/2014/main" id="{30E877D1-4DE0-4253-94D9-FCE9C518966A}"/>
                </a:ext>
              </a:extLst>
            </p:cNvPr>
            <p:cNvSpPr/>
            <p:nvPr/>
          </p:nvSpPr>
          <p:spPr>
            <a:xfrm>
              <a:off x="501375" y="2680086"/>
              <a:ext cx="1231866" cy="446862"/>
            </a:xfrm>
            <a:custGeom>
              <a:avLst/>
              <a:gdLst/>
              <a:ahLst/>
              <a:cxnLst/>
              <a:rect l="l" t="t" r="r" b="b"/>
              <a:pathLst>
                <a:path w="42354" h="15364" extrusionOk="0">
                  <a:moveTo>
                    <a:pt x="34647" y="0"/>
                  </a:moveTo>
                  <a:cubicBezTo>
                    <a:pt x="34512" y="0"/>
                    <a:pt x="34394" y="18"/>
                    <a:pt x="34277" y="18"/>
                  </a:cubicBezTo>
                  <a:cubicBezTo>
                    <a:pt x="29581" y="236"/>
                    <a:pt x="28605" y="2071"/>
                    <a:pt x="28605" y="2071"/>
                  </a:cubicBezTo>
                  <a:lnTo>
                    <a:pt x="18258" y="2071"/>
                  </a:lnTo>
                  <a:cubicBezTo>
                    <a:pt x="13513" y="2071"/>
                    <a:pt x="12638" y="3518"/>
                    <a:pt x="12638" y="3518"/>
                  </a:cubicBezTo>
                  <a:cubicBezTo>
                    <a:pt x="12638" y="3518"/>
                    <a:pt x="10820" y="3285"/>
                    <a:pt x="8563" y="3285"/>
                  </a:cubicBezTo>
                  <a:cubicBezTo>
                    <a:pt x="4961" y="3285"/>
                    <a:pt x="238" y="3877"/>
                    <a:pt x="0" y="6950"/>
                  </a:cubicBezTo>
                  <a:lnTo>
                    <a:pt x="0" y="7135"/>
                  </a:lnTo>
                  <a:lnTo>
                    <a:pt x="0" y="7186"/>
                  </a:lnTo>
                  <a:cubicBezTo>
                    <a:pt x="0" y="12486"/>
                    <a:pt x="2288" y="12974"/>
                    <a:pt x="5772" y="12974"/>
                  </a:cubicBezTo>
                  <a:cubicBezTo>
                    <a:pt x="9239" y="12974"/>
                    <a:pt x="9086" y="14337"/>
                    <a:pt x="12250" y="14337"/>
                  </a:cubicBezTo>
                  <a:cubicBezTo>
                    <a:pt x="15413" y="14337"/>
                    <a:pt x="14926" y="15364"/>
                    <a:pt x="21336" y="15364"/>
                  </a:cubicBezTo>
                  <a:cubicBezTo>
                    <a:pt x="27259" y="15364"/>
                    <a:pt x="29397" y="13849"/>
                    <a:pt x="29397" y="13849"/>
                  </a:cubicBezTo>
                  <a:lnTo>
                    <a:pt x="36110" y="13849"/>
                  </a:lnTo>
                  <a:cubicBezTo>
                    <a:pt x="40149" y="13849"/>
                    <a:pt x="42354" y="12167"/>
                    <a:pt x="42354" y="8010"/>
                  </a:cubicBezTo>
                  <a:cubicBezTo>
                    <a:pt x="42354" y="3837"/>
                    <a:pt x="40772" y="0"/>
                    <a:pt x="35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1669;p63">
            <a:extLst>
              <a:ext uri="{FF2B5EF4-FFF2-40B4-BE49-F238E27FC236}">
                <a16:creationId xmlns="" xmlns:a16="http://schemas.microsoft.com/office/drawing/2014/main" id="{FC82BC0A-8DCF-4EEA-A301-C27A4D86B739}"/>
              </a:ext>
            </a:extLst>
          </p:cNvPr>
          <p:cNvSpPr/>
          <p:nvPr/>
        </p:nvSpPr>
        <p:spPr>
          <a:xfrm>
            <a:off x="946866" y="4479536"/>
            <a:ext cx="1761970" cy="566108"/>
          </a:xfrm>
          <a:custGeom>
            <a:avLst/>
            <a:gdLst/>
            <a:ahLst/>
            <a:cxnLst/>
            <a:rect l="l" t="t" r="r" b="b"/>
            <a:pathLst>
              <a:path w="45045" h="10079" extrusionOk="0">
                <a:moveTo>
                  <a:pt x="19082" y="0"/>
                </a:moveTo>
                <a:lnTo>
                  <a:pt x="13663" y="1548"/>
                </a:lnTo>
                <a:lnTo>
                  <a:pt x="7723" y="3112"/>
                </a:lnTo>
                <a:lnTo>
                  <a:pt x="0" y="8178"/>
                </a:lnTo>
                <a:lnTo>
                  <a:pt x="0" y="10079"/>
                </a:lnTo>
                <a:lnTo>
                  <a:pt x="45045" y="10079"/>
                </a:lnTo>
                <a:lnTo>
                  <a:pt x="45045" y="8261"/>
                </a:lnTo>
                <a:lnTo>
                  <a:pt x="29934" y="4140"/>
                </a:lnTo>
                <a:lnTo>
                  <a:pt x="28370" y="2591"/>
                </a:lnTo>
                <a:lnTo>
                  <a:pt x="19082" y="0"/>
                </a:lnTo>
                <a:close/>
              </a:path>
            </a:pathLst>
          </a:custGeom>
          <a:solidFill>
            <a:srgbClr val="909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0211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49;p45">
            <a:extLst>
              <a:ext uri="{FF2B5EF4-FFF2-40B4-BE49-F238E27FC236}">
                <a16:creationId xmlns="" xmlns:a16="http://schemas.microsoft.com/office/drawing/2014/main" id="{9628377B-78DC-40FE-B19A-CF369AD5D427}"/>
              </a:ext>
            </a:extLst>
          </p:cNvPr>
          <p:cNvSpPr/>
          <p:nvPr/>
        </p:nvSpPr>
        <p:spPr>
          <a:xfrm>
            <a:off x="7736835" y="0"/>
            <a:ext cx="300778" cy="353699"/>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50;p45">
            <a:extLst>
              <a:ext uri="{FF2B5EF4-FFF2-40B4-BE49-F238E27FC236}">
                <a16:creationId xmlns="" xmlns:a16="http://schemas.microsoft.com/office/drawing/2014/main" id="{74BF5560-7B66-4AA5-8BD2-D86C377C5E8C}"/>
              </a:ext>
            </a:extLst>
          </p:cNvPr>
          <p:cNvSpPr/>
          <p:nvPr/>
        </p:nvSpPr>
        <p:spPr>
          <a:xfrm flipV="1">
            <a:off x="94388" y="132055"/>
            <a:ext cx="309743" cy="429094"/>
          </a:xfrm>
          <a:custGeom>
            <a:avLst/>
            <a:gdLst/>
            <a:ahLst/>
            <a:cxnLst/>
            <a:rect l="l" t="t" r="r" b="b"/>
            <a:pathLst>
              <a:path w="4975" h="2821" extrusionOk="0">
                <a:moveTo>
                  <a:pt x="3121" y="1828"/>
                </a:moveTo>
                <a:cubicBezTo>
                  <a:pt x="3499" y="1593"/>
                  <a:pt x="3800" y="1920"/>
                  <a:pt x="3800" y="1920"/>
                </a:cubicBezTo>
                <a:lnTo>
                  <a:pt x="4544" y="2481"/>
                </a:lnTo>
                <a:lnTo>
                  <a:pt x="4975" y="2298"/>
                </a:lnTo>
                <a:cubicBezTo>
                  <a:pt x="4975" y="2298"/>
                  <a:pt x="4400" y="1476"/>
                  <a:pt x="4009" y="1358"/>
                </a:cubicBezTo>
                <a:cubicBezTo>
                  <a:pt x="3617" y="1253"/>
                  <a:pt x="3760" y="627"/>
                  <a:pt x="2298" y="379"/>
                </a:cubicBezTo>
                <a:cubicBezTo>
                  <a:pt x="1215" y="197"/>
                  <a:pt x="940" y="52"/>
                  <a:pt x="862" y="0"/>
                </a:cubicBezTo>
                <a:lnTo>
                  <a:pt x="1424" y="797"/>
                </a:lnTo>
                <a:cubicBezTo>
                  <a:pt x="1424" y="797"/>
                  <a:pt x="27" y="2585"/>
                  <a:pt x="0" y="2820"/>
                </a:cubicBezTo>
                <a:cubicBezTo>
                  <a:pt x="0" y="2820"/>
                  <a:pt x="2756" y="2076"/>
                  <a:pt x="3121" y="18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45;p45">
            <a:extLst>
              <a:ext uri="{FF2B5EF4-FFF2-40B4-BE49-F238E27FC236}">
                <a16:creationId xmlns="" xmlns:a16="http://schemas.microsoft.com/office/drawing/2014/main" id="{F9B35126-6BC1-419C-9BC5-CE86108C504C}"/>
              </a:ext>
            </a:extLst>
          </p:cNvPr>
          <p:cNvSpPr txBox="1">
            <a:spLocks noGrp="1"/>
          </p:cNvSpPr>
          <p:nvPr>
            <p:ph type="title"/>
          </p:nvPr>
        </p:nvSpPr>
        <p:spPr>
          <a:xfrm>
            <a:off x="401659" y="80652"/>
            <a:ext cx="5844595" cy="53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latin typeface="#9Slide05 Lobster" panose="02000506000000020003" pitchFamily="2" charset="0"/>
              </a:rPr>
              <a:t>Em hãy quan sát và tìm ra sự khác nhau của quả trứng qua 4 giai đoạn nhé</a:t>
            </a:r>
            <a:r>
              <a:rPr lang="en" sz="3200" b="1" dirty="0">
                <a:latin typeface="#9Slide05 Lobster" panose="02000506000000020003" pitchFamily="2" charset="0"/>
              </a:rPr>
              <a:t>!</a:t>
            </a:r>
            <a:endParaRPr sz="3200" b="1" dirty="0">
              <a:latin typeface="#9Slide05 Lobster" panose="02000506000000020003" pitchFamily="2" charset="0"/>
            </a:endParaRPr>
          </a:p>
        </p:txBody>
      </p:sp>
      <p:sp>
        <p:nvSpPr>
          <p:cNvPr id="9" name="Google Shape;849;p45">
            <a:extLst>
              <a:ext uri="{FF2B5EF4-FFF2-40B4-BE49-F238E27FC236}">
                <a16:creationId xmlns="" xmlns:a16="http://schemas.microsoft.com/office/drawing/2014/main" id="{E94BBF37-DD22-40EA-B993-B2EFBEBF83A7}"/>
              </a:ext>
            </a:extLst>
          </p:cNvPr>
          <p:cNvSpPr/>
          <p:nvPr/>
        </p:nvSpPr>
        <p:spPr>
          <a:xfrm>
            <a:off x="8604070" y="-39242"/>
            <a:ext cx="300778" cy="353699"/>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50;p45">
            <a:extLst>
              <a:ext uri="{FF2B5EF4-FFF2-40B4-BE49-F238E27FC236}">
                <a16:creationId xmlns="" xmlns:a16="http://schemas.microsoft.com/office/drawing/2014/main" id="{EED98C93-66B0-4D00-AD5D-C312F990F094}"/>
              </a:ext>
            </a:extLst>
          </p:cNvPr>
          <p:cNvSpPr/>
          <p:nvPr/>
        </p:nvSpPr>
        <p:spPr>
          <a:xfrm flipV="1">
            <a:off x="246788" y="284455"/>
            <a:ext cx="309743" cy="429094"/>
          </a:xfrm>
          <a:custGeom>
            <a:avLst/>
            <a:gdLst/>
            <a:ahLst/>
            <a:cxnLst/>
            <a:rect l="l" t="t" r="r" b="b"/>
            <a:pathLst>
              <a:path w="4975" h="2821" extrusionOk="0">
                <a:moveTo>
                  <a:pt x="3121" y="1828"/>
                </a:moveTo>
                <a:cubicBezTo>
                  <a:pt x="3499" y="1593"/>
                  <a:pt x="3800" y="1920"/>
                  <a:pt x="3800" y="1920"/>
                </a:cubicBezTo>
                <a:lnTo>
                  <a:pt x="4544" y="2481"/>
                </a:lnTo>
                <a:lnTo>
                  <a:pt x="4975" y="2298"/>
                </a:lnTo>
                <a:cubicBezTo>
                  <a:pt x="4975" y="2298"/>
                  <a:pt x="4400" y="1476"/>
                  <a:pt x="4009" y="1358"/>
                </a:cubicBezTo>
                <a:cubicBezTo>
                  <a:pt x="3617" y="1253"/>
                  <a:pt x="3760" y="627"/>
                  <a:pt x="2298" y="379"/>
                </a:cubicBezTo>
                <a:cubicBezTo>
                  <a:pt x="1215" y="197"/>
                  <a:pt x="940" y="52"/>
                  <a:pt x="862" y="0"/>
                </a:cubicBezTo>
                <a:lnTo>
                  <a:pt x="1424" y="797"/>
                </a:lnTo>
                <a:cubicBezTo>
                  <a:pt x="1424" y="797"/>
                  <a:pt x="27" y="2585"/>
                  <a:pt x="0" y="2820"/>
                </a:cubicBezTo>
                <a:cubicBezTo>
                  <a:pt x="0" y="2820"/>
                  <a:pt x="2756" y="2076"/>
                  <a:pt x="3121" y="18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 xmlns:a16="http://schemas.microsoft.com/office/drawing/2014/main" id="{2FEB074D-069C-48B7-858B-EE8D3B4B2826}"/>
              </a:ext>
            </a:extLst>
          </p:cNvPr>
          <p:cNvPicPr>
            <a:picLocks noChangeAspect="1"/>
          </p:cNvPicPr>
          <p:nvPr/>
        </p:nvPicPr>
        <p:blipFill rotWithShape="1">
          <a:blip r:embed="rId2"/>
          <a:srcRect l="55392" t="1529" r="2458" b="51875"/>
          <a:stretch/>
        </p:blipFill>
        <p:spPr>
          <a:xfrm>
            <a:off x="3308500" y="1114320"/>
            <a:ext cx="2290646" cy="1761268"/>
          </a:xfrm>
          <a:prstGeom prst="rect">
            <a:avLst/>
          </a:prstGeom>
        </p:spPr>
      </p:pic>
      <p:pic>
        <p:nvPicPr>
          <p:cNvPr id="13" name="Picture 12">
            <a:extLst>
              <a:ext uri="{FF2B5EF4-FFF2-40B4-BE49-F238E27FC236}">
                <a16:creationId xmlns="" xmlns:a16="http://schemas.microsoft.com/office/drawing/2014/main" id="{F8E2395A-477A-481A-A716-04B5743C7A88}"/>
              </a:ext>
            </a:extLst>
          </p:cNvPr>
          <p:cNvPicPr>
            <a:picLocks noChangeAspect="1"/>
          </p:cNvPicPr>
          <p:nvPr/>
        </p:nvPicPr>
        <p:blipFill rotWithShape="1">
          <a:blip r:embed="rId2"/>
          <a:srcRect t="2901" r="57262" b="51334"/>
          <a:stretch/>
        </p:blipFill>
        <p:spPr>
          <a:xfrm>
            <a:off x="452267" y="1102475"/>
            <a:ext cx="2290646" cy="1784957"/>
          </a:xfrm>
          <a:prstGeom prst="rect">
            <a:avLst/>
          </a:prstGeom>
        </p:spPr>
      </p:pic>
      <p:pic>
        <p:nvPicPr>
          <p:cNvPr id="14" name="Picture 13">
            <a:extLst>
              <a:ext uri="{FF2B5EF4-FFF2-40B4-BE49-F238E27FC236}">
                <a16:creationId xmlns="" xmlns:a16="http://schemas.microsoft.com/office/drawing/2014/main" id="{5AB873DF-7BEB-4BDF-AC0C-6A32B2D36243}"/>
              </a:ext>
            </a:extLst>
          </p:cNvPr>
          <p:cNvPicPr>
            <a:picLocks noChangeAspect="1"/>
          </p:cNvPicPr>
          <p:nvPr/>
        </p:nvPicPr>
        <p:blipFill rotWithShape="1">
          <a:blip r:embed="rId2"/>
          <a:srcRect t="55475" r="57785" b="31"/>
          <a:stretch/>
        </p:blipFill>
        <p:spPr>
          <a:xfrm>
            <a:off x="401658" y="3123129"/>
            <a:ext cx="2287483" cy="1608184"/>
          </a:xfrm>
          <a:prstGeom prst="rect">
            <a:avLst/>
          </a:prstGeom>
        </p:spPr>
      </p:pic>
      <p:pic>
        <p:nvPicPr>
          <p:cNvPr id="15" name="Picture 14">
            <a:extLst>
              <a:ext uri="{FF2B5EF4-FFF2-40B4-BE49-F238E27FC236}">
                <a16:creationId xmlns="" xmlns:a16="http://schemas.microsoft.com/office/drawing/2014/main" id="{64E69BF9-0580-411C-9C8E-D824761CBB9D}"/>
              </a:ext>
            </a:extLst>
          </p:cNvPr>
          <p:cNvPicPr>
            <a:picLocks noChangeAspect="1"/>
          </p:cNvPicPr>
          <p:nvPr/>
        </p:nvPicPr>
        <p:blipFill rotWithShape="1">
          <a:blip r:embed="rId2"/>
          <a:srcRect l="54248" t="52344" r="2014" b="2308"/>
          <a:stretch/>
        </p:blipFill>
        <p:spPr>
          <a:xfrm>
            <a:off x="3270172" y="3123129"/>
            <a:ext cx="2287483" cy="1725769"/>
          </a:xfrm>
          <a:prstGeom prst="rect">
            <a:avLst/>
          </a:prstGeom>
        </p:spPr>
      </p:pic>
      <p:sp>
        <p:nvSpPr>
          <p:cNvPr id="16" name="Google Shape;845;p45">
            <a:extLst>
              <a:ext uri="{FF2B5EF4-FFF2-40B4-BE49-F238E27FC236}">
                <a16:creationId xmlns="" xmlns:a16="http://schemas.microsoft.com/office/drawing/2014/main" id="{CB3A1034-D835-4F0C-82F1-457E3C589D51}"/>
              </a:ext>
            </a:extLst>
          </p:cNvPr>
          <p:cNvSpPr txBox="1">
            <a:spLocks/>
          </p:cNvSpPr>
          <p:nvPr/>
        </p:nvSpPr>
        <p:spPr>
          <a:xfrm>
            <a:off x="5599145" y="1037845"/>
            <a:ext cx="3616863" cy="531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2pPr>
            <a:lvl3pPr marR="0" lvl="2"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3pPr>
            <a:lvl4pPr marR="0" lvl="3"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4pPr>
            <a:lvl5pPr marR="0" lvl="4"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5pPr>
            <a:lvl6pPr marR="0" lvl="5"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6pPr>
            <a:lvl7pPr marR="0" lvl="6"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7pPr>
            <a:lvl8pPr marR="0" lvl="7"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8pPr>
            <a:lvl9pPr marR="0" lvl="8"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9pPr>
          </a:lstStyle>
          <a:p>
            <a:r>
              <a:rPr lang="en-US" sz="1800" b="1" dirty="0" err="1">
                <a:latin typeface="Calibri" panose="020F0502020204030204" pitchFamily="34" charset="0"/>
                <a:cs typeface="Calibri" panose="020F0502020204030204" pitchFamily="34" charset="0"/>
              </a:rPr>
              <a:t>Trứng</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đã</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được</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ấp</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khoảng</a:t>
            </a:r>
            <a:r>
              <a:rPr lang="en-US" sz="1800" b="1" dirty="0">
                <a:latin typeface="Calibri" panose="020F0502020204030204" pitchFamily="34" charset="0"/>
                <a:cs typeface="Calibri" panose="020F0502020204030204" pitchFamily="34" charset="0"/>
              </a:rPr>
              <a:t> 10 </a:t>
            </a:r>
            <a:r>
              <a:rPr lang="en-US" sz="1800" b="1" dirty="0" err="1">
                <a:latin typeface="Calibri" panose="020F0502020204030204" pitchFamily="34" charset="0"/>
                <a:cs typeface="Calibri" panose="020F0502020204030204" pitchFamily="34" charset="0"/>
              </a:rPr>
              <a:t>ngày</a:t>
            </a:r>
            <a:endParaRPr lang="en-US" sz="1800" b="1" dirty="0">
              <a:latin typeface="Calibri" panose="020F0502020204030204" pitchFamily="34" charset="0"/>
              <a:cs typeface="Calibri" panose="020F0502020204030204" pitchFamily="34" charset="0"/>
            </a:endParaRPr>
          </a:p>
        </p:txBody>
      </p:sp>
      <p:sp>
        <p:nvSpPr>
          <p:cNvPr id="17" name="Google Shape;845;p45">
            <a:extLst>
              <a:ext uri="{FF2B5EF4-FFF2-40B4-BE49-F238E27FC236}">
                <a16:creationId xmlns="" xmlns:a16="http://schemas.microsoft.com/office/drawing/2014/main" id="{31B99D69-EA4D-4D64-928F-257BF8C3719F}"/>
              </a:ext>
            </a:extLst>
          </p:cNvPr>
          <p:cNvSpPr txBox="1">
            <a:spLocks/>
          </p:cNvSpPr>
          <p:nvPr/>
        </p:nvSpPr>
        <p:spPr>
          <a:xfrm>
            <a:off x="5898945" y="1732940"/>
            <a:ext cx="2856233" cy="531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2pPr>
            <a:lvl3pPr marR="0" lvl="2"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3pPr>
            <a:lvl4pPr marR="0" lvl="3"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4pPr>
            <a:lvl5pPr marR="0" lvl="4"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5pPr>
            <a:lvl6pPr marR="0" lvl="5"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6pPr>
            <a:lvl7pPr marR="0" lvl="6"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7pPr>
            <a:lvl8pPr marR="0" lvl="7"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8pPr>
            <a:lvl9pPr marR="0" lvl="8"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9pPr>
          </a:lstStyle>
          <a:p>
            <a:r>
              <a:rPr lang="en-US" sz="2000" b="1" dirty="0" err="1">
                <a:latin typeface="Calibri" panose="020F0502020204030204" pitchFamily="34" charset="0"/>
                <a:cs typeface="Calibri" panose="020F0502020204030204" pitchFamily="34" charset="0"/>
              </a:rPr>
              <a:t>Quả</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trứng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chưa</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ấp</a:t>
            </a:r>
            <a:endParaRPr lang="en-US" sz="3200" b="1" dirty="0">
              <a:latin typeface="Calibri" panose="020F0502020204030204" pitchFamily="34" charset="0"/>
              <a:cs typeface="Calibri" panose="020F0502020204030204" pitchFamily="34" charset="0"/>
            </a:endParaRPr>
          </a:p>
        </p:txBody>
      </p:sp>
      <p:sp>
        <p:nvSpPr>
          <p:cNvPr id="18" name="Google Shape;845;p45">
            <a:extLst>
              <a:ext uri="{FF2B5EF4-FFF2-40B4-BE49-F238E27FC236}">
                <a16:creationId xmlns="" xmlns:a16="http://schemas.microsoft.com/office/drawing/2014/main" id="{B74EECD9-7EEF-44E6-911A-239A76AD0B31}"/>
              </a:ext>
            </a:extLst>
          </p:cNvPr>
          <p:cNvSpPr txBox="1">
            <a:spLocks/>
          </p:cNvSpPr>
          <p:nvPr/>
        </p:nvSpPr>
        <p:spPr>
          <a:xfrm>
            <a:off x="5618546" y="2428035"/>
            <a:ext cx="3477239" cy="531900"/>
          </a:xfrm>
          <a:prstGeom prst="rect">
            <a:avLst/>
          </a:prstGeom>
          <a:solidFill>
            <a:schemeClr val="accent4"/>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2pPr>
            <a:lvl3pPr marR="0" lvl="2"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3pPr>
            <a:lvl4pPr marR="0" lvl="3"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4pPr>
            <a:lvl5pPr marR="0" lvl="4"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5pPr>
            <a:lvl6pPr marR="0" lvl="5"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6pPr>
            <a:lvl7pPr marR="0" lvl="6"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7pPr>
            <a:lvl8pPr marR="0" lvl="7"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8pPr>
            <a:lvl9pPr marR="0" lvl="8"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9pPr>
          </a:lstStyle>
          <a:p>
            <a:r>
              <a:rPr lang="en-US" sz="1800" b="1" dirty="0" err="1">
                <a:latin typeface="Calibri" panose="020F0502020204030204" pitchFamily="34" charset="0"/>
                <a:cs typeface="Calibri" panose="020F0502020204030204" pitchFamily="34" charset="0"/>
              </a:rPr>
              <a:t>Trứng</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đã</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được</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ấp</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khoảng</a:t>
            </a:r>
            <a:r>
              <a:rPr lang="en-US" sz="1800" b="1" dirty="0">
                <a:latin typeface="Calibri" panose="020F0502020204030204" pitchFamily="34" charset="0"/>
                <a:cs typeface="Calibri" panose="020F0502020204030204" pitchFamily="34" charset="0"/>
              </a:rPr>
              <a:t> 15 </a:t>
            </a:r>
            <a:r>
              <a:rPr lang="en-US" sz="1800" b="1" dirty="0" err="1">
                <a:latin typeface="Calibri" panose="020F0502020204030204" pitchFamily="34" charset="0"/>
                <a:cs typeface="Calibri" panose="020F0502020204030204" pitchFamily="34" charset="0"/>
              </a:rPr>
              <a:t>ngày</a:t>
            </a:r>
            <a:endParaRPr lang="en-US" sz="1800" b="1" dirty="0">
              <a:latin typeface="Calibri" panose="020F0502020204030204" pitchFamily="34" charset="0"/>
              <a:cs typeface="Calibri" panose="020F0502020204030204" pitchFamily="34" charset="0"/>
            </a:endParaRPr>
          </a:p>
        </p:txBody>
      </p:sp>
      <p:sp>
        <p:nvSpPr>
          <p:cNvPr id="19" name="Google Shape;845;p45">
            <a:extLst>
              <a:ext uri="{FF2B5EF4-FFF2-40B4-BE49-F238E27FC236}">
                <a16:creationId xmlns="" xmlns:a16="http://schemas.microsoft.com/office/drawing/2014/main" id="{44C21FC2-8443-4282-916B-D4F7A6AEE67E}"/>
              </a:ext>
            </a:extLst>
          </p:cNvPr>
          <p:cNvSpPr txBox="1">
            <a:spLocks/>
          </p:cNvSpPr>
          <p:nvPr/>
        </p:nvSpPr>
        <p:spPr>
          <a:xfrm>
            <a:off x="5618546" y="3123129"/>
            <a:ext cx="3477239" cy="531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2pPr>
            <a:lvl3pPr marR="0" lvl="2"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3pPr>
            <a:lvl4pPr marR="0" lvl="3"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4pPr>
            <a:lvl5pPr marR="0" lvl="4"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5pPr>
            <a:lvl6pPr marR="0" lvl="5"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6pPr>
            <a:lvl7pPr marR="0" lvl="6"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7pPr>
            <a:lvl8pPr marR="0" lvl="7"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8pPr>
            <a:lvl9pPr marR="0" lvl="8"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9pPr>
          </a:lstStyle>
          <a:p>
            <a:r>
              <a:rPr lang="en-US" sz="1800" b="1" dirty="0" err="1">
                <a:latin typeface="Calibri" panose="020F0502020204030204" pitchFamily="34" charset="0"/>
                <a:cs typeface="Calibri" panose="020F0502020204030204" pitchFamily="34" charset="0"/>
              </a:rPr>
              <a:t>Trứng</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đã</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được</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ấp</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khoảng</a:t>
            </a:r>
            <a:r>
              <a:rPr lang="en-US" sz="1800" b="1" dirty="0">
                <a:latin typeface="Calibri" panose="020F0502020204030204" pitchFamily="34" charset="0"/>
                <a:cs typeface="Calibri" panose="020F0502020204030204" pitchFamily="34" charset="0"/>
              </a:rPr>
              <a:t> 20 </a:t>
            </a:r>
            <a:r>
              <a:rPr lang="en-US" sz="1800" b="1" dirty="0" err="1">
                <a:latin typeface="Calibri" panose="020F0502020204030204" pitchFamily="34" charset="0"/>
                <a:cs typeface="Calibri" panose="020F0502020204030204" pitchFamily="34" charset="0"/>
              </a:rPr>
              <a:t>ngày</a:t>
            </a:r>
            <a:endParaRPr lang="en-US"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74544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6841 0.00957 L -0.61389 0.20864 " pathEditMode="relative" rAng="0" ptsTypes="AA">
                                      <p:cBhvr>
                                        <p:cTn id="6" dur="2000" fill="hold"/>
                                        <p:tgtEl>
                                          <p:spTgt spid="17"/>
                                        </p:tgtEl>
                                        <p:attrNameLst>
                                          <p:attrName>ppt_x</p:attrName>
                                          <p:attrName>ppt_y</p:attrName>
                                        </p:attrNameLst>
                                      </p:cBhvr>
                                      <p:rCtr x="-27274" y="993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30833 0.06327 L -0.31094 0.33919 " pathEditMode="relative" rAng="0" ptsTypes="AA">
                                      <p:cBhvr>
                                        <p:cTn id="10" dur="2000" fill="hold"/>
                                        <p:tgtEl>
                                          <p:spTgt spid="16"/>
                                        </p:tgtEl>
                                        <p:attrNameLst>
                                          <p:attrName>ppt_x</p:attrName>
                                          <p:attrName>ppt_y</p:attrName>
                                        </p:attrNameLst>
                                      </p:cBhvr>
                                      <p:rCtr x="-139" y="1379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88889E-6 4.5679E-6 L -0.63211 0.43148 " pathEditMode="relative" rAng="0" ptsTypes="AA">
                                      <p:cBhvr>
                                        <p:cTn id="14" dur="2000" fill="hold"/>
                                        <p:tgtEl>
                                          <p:spTgt spid="18"/>
                                        </p:tgtEl>
                                        <p:attrNameLst>
                                          <p:attrName>ppt_x</p:attrName>
                                          <p:attrName>ppt_y</p:attrName>
                                        </p:attrNameLst>
                                      </p:cBhvr>
                                      <p:rCtr x="-31615" y="2157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11546 -0.09845 L -0.02031 0.13951 " pathEditMode="relative" rAng="0" ptsTypes="AA">
                                      <p:cBhvr>
                                        <p:cTn id="18" dur="2000" fill="hold"/>
                                        <p:tgtEl>
                                          <p:spTgt spid="19"/>
                                        </p:tgtEl>
                                        <p:attrNameLst>
                                          <p:attrName>ppt_x</p:attrName>
                                          <p:attrName>ppt_y</p:attrName>
                                        </p:attrNameLst>
                                      </p:cBhvr>
                                      <p:rCtr x="-6788" y="118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700C4BBB-D656-4BA8-A802-85BBC5B4A66C}"/>
              </a:ext>
            </a:extLst>
          </p:cNvPr>
          <p:cNvSpPr>
            <a:spLocks noGrp="1"/>
          </p:cNvSpPr>
          <p:nvPr>
            <p:ph type="title"/>
          </p:nvPr>
        </p:nvSpPr>
        <p:spPr>
          <a:xfrm>
            <a:off x="677307" y="2794795"/>
            <a:ext cx="3044350" cy="1784957"/>
          </a:xfrm>
        </p:spPr>
        <p:txBody>
          <a:bodyPr/>
          <a:lstStyle/>
          <a:p>
            <a:r>
              <a:rPr lang="en-US" sz="2800" b="1" dirty="0" err="1">
                <a:solidFill>
                  <a:schemeClr val="accent5">
                    <a:lumMod val="75000"/>
                  </a:schemeClr>
                </a:solidFill>
                <a:latin typeface="Calibri" panose="020F0502020204030204" pitchFamily="34" charset="0"/>
                <a:cs typeface="Calibri" panose="020F0502020204030204" pitchFamily="34" charset="0"/>
              </a:rPr>
              <a:t>Quả</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trứng</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chưa</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ấp</a:t>
            </a:r>
            <a:r>
              <a:rPr lang="en-US" sz="2800" b="1" dirty="0">
                <a:solidFill>
                  <a:schemeClr val="accent5">
                    <a:lumMod val="75000"/>
                  </a:schemeClr>
                </a:solidFill>
                <a:latin typeface="Calibri" panose="020F0502020204030204" pitchFamily="34" charset="0"/>
                <a:cs typeface="Calibri" panose="020F0502020204030204" pitchFamily="34" charset="0"/>
              </a:rPr>
              <a:t>, có </a:t>
            </a:r>
            <a:r>
              <a:rPr lang="en-US" sz="2800" b="1" dirty="0" err="1">
                <a:solidFill>
                  <a:schemeClr val="accent5">
                    <a:lumMod val="75000"/>
                  </a:schemeClr>
                </a:solidFill>
                <a:latin typeface="Calibri" panose="020F0502020204030204" pitchFamily="34" charset="0"/>
                <a:cs typeface="Calibri" panose="020F0502020204030204" pitchFamily="34" charset="0"/>
              </a:rPr>
              <a:t>lòng</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trắng</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lòng</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đỏ</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err="1">
                <a:solidFill>
                  <a:schemeClr val="accent5">
                    <a:lumMod val="75000"/>
                  </a:schemeClr>
                </a:solidFill>
                <a:latin typeface="Calibri" panose="020F0502020204030204" pitchFamily="34" charset="0"/>
                <a:cs typeface="Calibri" panose="020F0502020204030204" pitchFamily="34" charset="0"/>
              </a:rPr>
              <a:t>riêng</a:t>
            </a:r>
            <a:r>
              <a:rPr lang="en-US" sz="2800" b="1">
                <a:solidFill>
                  <a:schemeClr val="accent5">
                    <a:lumMod val="75000"/>
                  </a:schemeClr>
                </a:solidFill>
                <a:latin typeface="Calibri" panose="020F0502020204030204" pitchFamily="34" charset="0"/>
                <a:cs typeface="Calibri" panose="020F0502020204030204" pitchFamily="34" charset="0"/>
              </a:rPr>
              <a:t> biệt.</a:t>
            </a:r>
            <a:endParaRPr lang="en-US" sz="2800" b="1" dirty="0">
              <a:solidFill>
                <a:schemeClr val="accent5">
                  <a:lumMod val="75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 xmlns:a16="http://schemas.microsoft.com/office/drawing/2014/main" id="{7B5F8825-42DC-48D0-B210-26DCC53D2159}"/>
              </a:ext>
            </a:extLst>
          </p:cNvPr>
          <p:cNvPicPr>
            <a:picLocks noChangeAspect="1"/>
          </p:cNvPicPr>
          <p:nvPr/>
        </p:nvPicPr>
        <p:blipFill rotWithShape="1">
          <a:blip r:embed="rId2"/>
          <a:srcRect t="2901" r="57262" b="51334"/>
          <a:stretch/>
        </p:blipFill>
        <p:spPr>
          <a:xfrm>
            <a:off x="489496" y="382292"/>
            <a:ext cx="3419973" cy="2485771"/>
          </a:xfrm>
          <a:prstGeom prst="rect">
            <a:avLst/>
          </a:prstGeom>
        </p:spPr>
      </p:pic>
      <p:sp>
        <p:nvSpPr>
          <p:cNvPr id="6" name="Title 3">
            <a:extLst>
              <a:ext uri="{FF2B5EF4-FFF2-40B4-BE49-F238E27FC236}">
                <a16:creationId xmlns="" xmlns:a16="http://schemas.microsoft.com/office/drawing/2014/main" id="{728C6F51-6EFF-45BF-ABBD-EB8237C97ED7}"/>
              </a:ext>
            </a:extLst>
          </p:cNvPr>
          <p:cNvSpPr txBox="1">
            <a:spLocks/>
          </p:cNvSpPr>
          <p:nvPr/>
        </p:nvSpPr>
        <p:spPr>
          <a:xfrm>
            <a:off x="4572000" y="2904999"/>
            <a:ext cx="4424163" cy="478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2pPr>
            <a:lvl3pPr marR="0" lvl="2"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3pPr>
            <a:lvl4pPr marR="0" lvl="3"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4pPr>
            <a:lvl5pPr marR="0" lvl="4"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5pPr>
            <a:lvl6pPr marR="0" lvl="5"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6pPr>
            <a:lvl7pPr marR="0" lvl="6"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7pPr>
            <a:lvl8pPr marR="0" lvl="7"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8pPr>
            <a:lvl9pPr marR="0" lvl="8"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9pPr>
          </a:lstStyle>
          <a:p>
            <a:r>
              <a:rPr lang="en-US" sz="2800" b="1" dirty="0" err="1">
                <a:solidFill>
                  <a:schemeClr val="accent5">
                    <a:lumMod val="75000"/>
                  </a:schemeClr>
                </a:solidFill>
                <a:latin typeface="Calibri" panose="020F0502020204030204" pitchFamily="34" charset="0"/>
                <a:cs typeface="Calibri" panose="020F0502020204030204" pitchFamily="34" charset="0"/>
              </a:rPr>
              <a:t>Quả</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trứng</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đã</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ấp</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khoảng</a:t>
            </a:r>
            <a:r>
              <a:rPr lang="en-US" sz="2800" b="1" dirty="0">
                <a:solidFill>
                  <a:schemeClr val="accent5">
                    <a:lumMod val="75000"/>
                  </a:schemeClr>
                </a:solidFill>
                <a:latin typeface="Calibri" panose="020F0502020204030204" pitchFamily="34" charset="0"/>
                <a:cs typeface="Calibri" panose="020F0502020204030204" pitchFamily="34" charset="0"/>
              </a:rPr>
              <a:t> 10 </a:t>
            </a:r>
            <a:r>
              <a:rPr lang="en-US" sz="2800" b="1" dirty="0" err="1">
                <a:solidFill>
                  <a:schemeClr val="accent5">
                    <a:lumMod val="75000"/>
                  </a:schemeClr>
                </a:solidFill>
                <a:latin typeface="Calibri" panose="020F0502020204030204" pitchFamily="34" charset="0"/>
                <a:cs typeface="Calibri" panose="020F0502020204030204" pitchFamily="34" charset="0"/>
              </a:rPr>
              <a:t>ngày</a:t>
            </a:r>
            <a:r>
              <a:rPr lang="en-US" sz="2800" b="1" dirty="0">
                <a:solidFill>
                  <a:schemeClr val="accent5">
                    <a:lumMod val="75000"/>
                  </a:schemeClr>
                </a:solidFill>
                <a:latin typeface="Calibri" panose="020F0502020204030204" pitchFamily="34" charset="0"/>
                <a:cs typeface="Calibri" panose="020F0502020204030204" pitchFamily="34" charset="0"/>
              </a:rPr>
              <a:t> có </a:t>
            </a:r>
            <a:r>
              <a:rPr lang="en-US" sz="2800" b="1" dirty="0" err="1">
                <a:solidFill>
                  <a:schemeClr val="accent5">
                    <a:lumMod val="75000"/>
                  </a:schemeClr>
                </a:solidFill>
                <a:latin typeface="Calibri" panose="020F0502020204030204" pitchFamily="34" charset="0"/>
                <a:cs typeface="Calibri" panose="020F0502020204030204" pitchFamily="34" charset="0"/>
              </a:rPr>
              <a:t>thể</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nhìn</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thấy</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mắt</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của</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gà</a:t>
            </a:r>
            <a:r>
              <a:rPr lang="en-US" sz="2800" b="1" dirty="0">
                <a:solidFill>
                  <a:schemeClr val="accent5">
                    <a:lumMod val="75000"/>
                  </a:schemeClr>
                </a:solidFill>
                <a:latin typeface="Calibri" panose="020F0502020204030204" pitchFamily="34" charset="0"/>
                <a:cs typeface="Calibri" panose="020F0502020204030204" pitchFamily="34" charset="0"/>
              </a:rPr>
              <a:t>.</a:t>
            </a:r>
          </a:p>
        </p:txBody>
      </p:sp>
      <p:pic>
        <p:nvPicPr>
          <p:cNvPr id="7" name="Picture 6">
            <a:extLst>
              <a:ext uri="{FF2B5EF4-FFF2-40B4-BE49-F238E27FC236}">
                <a16:creationId xmlns="" xmlns:a16="http://schemas.microsoft.com/office/drawing/2014/main" id="{FF20C187-5DD0-4363-B4F1-86579B926022}"/>
              </a:ext>
            </a:extLst>
          </p:cNvPr>
          <p:cNvPicPr>
            <a:picLocks noChangeAspect="1"/>
          </p:cNvPicPr>
          <p:nvPr/>
        </p:nvPicPr>
        <p:blipFill>
          <a:blip r:embed="rId3"/>
          <a:stretch>
            <a:fillRect/>
          </a:stretch>
        </p:blipFill>
        <p:spPr>
          <a:xfrm>
            <a:off x="4971711" y="382292"/>
            <a:ext cx="3461027" cy="2522707"/>
          </a:xfrm>
          <a:prstGeom prst="rect">
            <a:avLst/>
          </a:prstGeom>
        </p:spPr>
      </p:pic>
      <p:grpSp>
        <p:nvGrpSpPr>
          <p:cNvPr id="8" name="Google Shape;2473;p75">
            <a:extLst>
              <a:ext uri="{FF2B5EF4-FFF2-40B4-BE49-F238E27FC236}">
                <a16:creationId xmlns="" xmlns:a16="http://schemas.microsoft.com/office/drawing/2014/main" id="{60A0E203-C367-4DAD-8108-BC479AF60C1D}"/>
              </a:ext>
            </a:extLst>
          </p:cNvPr>
          <p:cNvGrpSpPr/>
          <p:nvPr/>
        </p:nvGrpSpPr>
        <p:grpSpPr>
          <a:xfrm>
            <a:off x="-29799" y="4341602"/>
            <a:ext cx="519294" cy="565243"/>
            <a:chOff x="1998227" y="3844394"/>
            <a:chExt cx="234992" cy="315831"/>
          </a:xfrm>
        </p:grpSpPr>
        <p:sp>
          <p:nvSpPr>
            <p:cNvPr id="9" name="Google Shape;2474;p75">
              <a:extLst>
                <a:ext uri="{FF2B5EF4-FFF2-40B4-BE49-F238E27FC236}">
                  <a16:creationId xmlns="" xmlns:a16="http://schemas.microsoft.com/office/drawing/2014/main" id="{FF93E8DB-A06D-479F-B6A3-BF84CEE8A928}"/>
                </a:ext>
              </a:extLst>
            </p:cNvPr>
            <p:cNvSpPr/>
            <p:nvPr/>
          </p:nvSpPr>
          <p:spPr>
            <a:xfrm>
              <a:off x="2103243" y="4030211"/>
              <a:ext cx="18522" cy="120762"/>
            </a:xfrm>
            <a:custGeom>
              <a:avLst/>
              <a:gdLst/>
              <a:ahLst/>
              <a:cxnLst/>
              <a:rect l="l" t="t" r="r" b="b"/>
              <a:pathLst>
                <a:path w="983" h="6409" extrusionOk="0">
                  <a:moveTo>
                    <a:pt x="492" y="1"/>
                  </a:moveTo>
                  <a:cubicBezTo>
                    <a:pt x="221" y="1"/>
                    <a:pt x="1" y="222"/>
                    <a:pt x="1" y="491"/>
                  </a:cubicBezTo>
                  <a:lnTo>
                    <a:pt x="1" y="6408"/>
                  </a:lnTo>
                  <a:lnTo>
                    <a:pt x="982" y="6408"/>
                  </a:lnTo>
                  <a:lnTo>
                    <a:pt x="982" y="491"/>
                  </a:lnTo>
                  <a:cubicBezTo>
                    <a:pt x="982" y="222"/>
                    <a:pt x="761" y="1"/>
                    <a:pt x="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75;p75">
              <a:extLst>
                <a:ext uri="{FF2B5EF4-FFF2-40B4-BE49-F238E27FC236}">
                  <a16:creationId xmlns="" xmlns:a16="http://schemas.microsoft.com/office/drawing/2014/main" id="{2972AB1B-EA35-4AA6-BF99-A5241C6DF975}"/>
                </a:ext>
              </a:extLst>
            </p:cNvPr>
            <p:cNvSpPr/>
            <p:nvPr/>
          </p:nvSpPr>
          <p:spPr>
            <a:xfrm>
              <a:off x="2050952" y="3940025"/>
              <a:ext cx="123060" cy="108702"/>
            </a:xfrm>
            <a:custGeom>
              <a:avLst/>
              <a:gdLst/>
              <a:ahLst/>
              <a:cxnLst/>
              <a:rect l="l" t="t" r="r" b="b"/>
              <a:pathLst>
                <a:path w="6531" h="5769" extrusionOk="0">
                  <a:moveTo>
                    <a:pt x="1" y="1"/>
                  </a:moveTo>
                  <a:lnTo>
                    <a:pt x="517" y="1523"/>
                  </a:lnTo>
                  <a:cubicBezTo>
                    <a:pt x="714" y="2086"/>
                    <a:pt x="812" y="2676"/>
                    <a:pt x="812" y="3290"/>
                  </a:cubicBezTo>
                  <a:cubicBezTo>
                    <a:pt x="812" y="4639"/>
                    <a:pt x="1916" y="5768"/>
                    <a:pt x="3267" y="5768"/>
                  </a:cubicBezTo>
                  <a:cubicBezTo>
                    <a:pt x="4616" y="5768"/>
                    <a:pt x="5721" y="4639"/>
                    <a:pt x="5721" y="3290"/>
                  </a:cubicBezTo>
                  <a:cubicBezTo>
                    <a:pt x="5721" y="2676"/>
                    <a:pt x="5819" y="2086"/>
                    <a:pt x="6016" y="1523"/>
                  </a:cubicBezTo>
                  <a:lnTo>
                    <a:pt x="6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76;p75">
              <a:extLst>
                <a:ext uri="{FF2B5EF4-FFF2-40B4-BE49-F238E27FC236}">
                  <a16:creationId xmlns="" xmlns:a16="http://schemas.microsoft.com/office/drawing/2014/main" id="{1BC5439C-B152-423A-91BD-593EAAF7E808}"/>
                </a:ext>
              </a:extLst>
            </p:cNvPr>
            <p:cNvSpPr/>
            <p:nvPr/>
          </p:nvSpPr>
          <p:spPr>
            <a:xfrm>
              <a:off x="2112495" y="3940025"/>
              <a:ext cx="61521" cy="108702"/>
            </a:xfrm>
            <a:custGeom>
              <a:avLst/>
              <a:gdLst/>
              <a:ahLst/>
              <a:cxnLst/>
              <a:rect l="l" t="t" r="r" b="b"/>
              <a:pathLst>
                <a:path w="3265" h="5769" extrusionOk="0">
                  <a:moveTo>
                    <a:pt x="1" y="1"/>
                  </a:moveTo>
                  <a:lnTo>
                    <a:pt x="1" y="5768"/>
                  </a:lnTo>
                  <a:cubicBezTo>
                    <a:pt x="1350" y="5768"/>
                    <a:pt x="2455" y="4639"/>
                    <a:pt x="2455" y="3290"/>
                  </a:cubicBezTo>
                  <a:cubicBezTo>
                    <a:pt x="2455" y="2676"/>
                    <a:pt x="2553" y="2086"/>
                    <a:pt x="2750" y="1523"/>
                  </a:cubicBezTo>
                  <a:lnTo>
                    <a:pt x="32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77;p75">
              <a:extLst>
                <a:ext uri="{FF2B5EF4-FFF2-40B4-BE49-F238E27FC236}">
                  <a16:creationId xmlns="" xmlns:a16="http://schemas.microsoft.com/office/drawing/2014/main" id="{679D1331-3424-4E0F-89E0-01BA9D3ADD7D}"/>
                </a:ext>
              </a:extLst>
            </p:cNvPr>
            <p:cNvSpPr/>
            <p:nvPr/>
          </p:nvSpPr>
          <p:spPr>
            <a:xfrm>
              <a:off x="2043113" y="3844394"/>
              <a:ext cx="144767" cy="139566"/>
            </a:xfrm>
            <a:custGeom>
              <a:avLst/>
              <a:gdLst/>
              <a:ahLst/>
              <a:cxnLst/>
              <a:rect l="l" t="t" r="r" b="b"/>
              <a:pathLst>
                <a:path w="7683" h="7407" extrusionOk="0">
                  <a:moveTo>
                    <a:pt x="7153" y="1"/>
                  </a:moveTo>
                  <a:cubicBezTo>
                    <a:pt x="7109" y="1"/>
                    <a:pt x="7065" y="7"/>
                    <a:pt x="7021" y="19"/>
                  </a:cubicBezTo>
                  <a:lnTo>
                    <a:pt x="6530" y="190"/>
                  </a:lnTo>
                  <a:cubicBezTo>
                    <a:pt x="5990" y="363"/>
                    <a:pt x="5990" y="363"/>
                    <a:pt x="4664" y="461"/>
                  </a:cubicBezTo>
                  <a:lnTo>
                    <a:pt x="3683" y="534"/>
                  </a:lnTo>
                  <a:lnTo>
                    <a:pt x="3192" y="559"/>
                  </a:lnTo>
                  <a:cubicBezTo>
                    <a:pt x="2455" y="681"/>
                    <a:pt x="1792" y="1001"/>
                    <a:pt x="1251" y="1541"/>
                  </a:cubicBezTo>
                  <a:cubicBezTo>
                    <a:pt x="319" y="2474"/>
                    <a:pt x="1" y="3823"/>
                    <a:pt x="417" y="5076"/>
                  </a:cubicBezTo>
                  <a:cubicBezTo>
                    <a:pt x="884" y="6401"/>
                    <a:pt x="2135" y="7407"/>
                    <a:pt x="3683" y="7407"/>
                  </a:cubicBezTo>
                  <a:cubicBezTo>
                    <a:pt x="5228" y="7407"/>
                    <a:pt x="6481" y="6401"/>
                    <a:pt x="6946" y="5076"/>
                  </a:cubicBezTo>
                  <a:cubicBezTo>
                    <a:pt x="7168" y="4412"/>
                    <a:pt x="7094" y="4069"/>
                    <a:pt x="7192" y="2989"/>
                  </a:cubicBezTo>
                  <a:cubicBezTo>
                    <a:pt x="7290" y="1663"/>
                    <a:pt x="7290" y="1663"/>
                    <a:pt x="7463" y="1123"/>
                  </a:cubicBezTo>
                  <a:lnTo>
                    <a:pt x="7634" y="632"/>
                  </a:lnTo>
                  <a:cubicBezTo>
                    <a:pt x="7683" y="461"/>
                    <a:pt x="7634" y="288"/>
                    <a:pt x="7512" y="141"/>
                  </a:cubicBezTo>
                  <a:cubicBezTo>
                    <a:pt x="7403" y="51"/>
                    <a:pt x="7279" y="1"/>
                    <a:pt x="7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78;p75">
              <a:extLst>
                <a:ext uri="{FF2B5EF4-FFF2-40B4-BE49-F238E27FC236}">
                  <a16:creationId xmlns="" xmlns:a16="http://schemas.microsoft.com/office/drawing/2014/main" id="{2C69E696-7D27-4C4F-92C3-F784BECB0F73}"/>
                </a:ext>
              </a:extLst>
            </p:cNvPr>
            <p:cNvSpPr/>
            <p:nvPr/>
          </p:nvSpPr>
          <p:spPr>
            <a:xfrm>
              <a:off x="2112495" y="3844394"/>
              <a:ext cx="75389" cy="139566"/>
            </a:xfrm>
            <a:custGeom>
              <a:avLst/>
              <a:gdLst/>
              <a:ahLst/>
              <a:cxnLst/>
              <a:rect l="l" t="t" r="r" b="b"/>
              <a:pathLst>
                <a:path w="4001" h="7407" extrusionOk="0">
                  <a:moveTo>
                    <a:pt x="3471" y="1"/>
                  </a:moveTo>
                  <a:cubicBezTo>
                    <a:pt x="3427" y="1"/>
                    <a:pt x="3383" y="7"/>
                    <a:pt x="3339" y="19"/>
                  </a:cubicBezTo>
                  <a:lnTo>
                    <a:pt x="2848" y="190"/>
                  </a:lnTo>
                  <a:cubicBezTo>
                    <a:pt x="2308" y="363"/>
                    <a:pt x="2308" y="363"/>
                    <a:pt x="982" y="461"/>
                  </a:cubicBezTo>
                  <a:lnTo>
                    <a:pt x="1" y="534"/>
                  </a:lnTo>
                  <a:lnTo>
                    <a:pt x="1" y="7407"/>
                  </a:lnTo>
                  <a:cubicBezTo>
                    <a:pt x="1546" y="7407"/>
                    <a:pt x="2799" y="6401"/>
                    <a:pt x="3264" y="5076"/>
                  </a:cubicBezTo>
                  <a:cubicBezTo>
                    <a:pt x="3486" y="4412"/>
                    <a:pt x="3412" y="4069"/>
                    <a:pt x="3510" y="2989"/>
                  </a:cubicBezTo>
                  <a:cubicBezTo>
                    <a:pt x="3608" y="1663"/>
                    <a:pt x="3608" y="1663"/>
                    <a:pt x="3781" y="1123"/>
                  </a:cubicBezTo>
                  <a:lnTo>
                    <a:pt x="3952" y="632"/>
                  </a:lnTo>
                  <a:cubicBezTo>
                    <a:pt x="4001" y="461"/>
                    <a:pt x="3952" y="288"/>
                    <a:pt x="3830" y="141"/>
                  </a:cubicBezTo>
                  <a:cubicBezTo>
                    <a:pt x="3721" y="51"/>
                    <a:pt x="3597" y="1"/>
                    <a:pt x="3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479;p75">
              <a:extLst>
                <a:ext uri="{FF2B5EF4-FFF2-40B4-BE49-F238E27FC236}">
                  <a16:creationId xmlns="" xmlns:a16="http://schemas.microsoft.com/office/drawing/2014/main" id="{E27A3044-E688-4128-9308-35051E0D6E46}"/>
                </a:ext>
              </a:extLst>
            </p:cNvPr>
            <p:cNvSpPr/>
            <p:nvPr/>
          </p:nvSpPr>
          <p:spPr>
            <a:xfrm>
              <a:off x="2085190" y="3900246"/>
              <a:ext cx="55077" cy="44789"/>
            </a:xfrm>
            <a:custGeom>
              <a:avLst/>
              <a:gdLst/>
              <a:ahLst/>
              <a:cxnLst/>
              <a:rect l="l" t="t" r="r" b="b"/>
              <a:pathLst>
                <a:path w="2923" h="2377" extrusionOk="0">
                  <a:moveTo>
                    <a:pt x="2431" y="1"/>
                  </a:moveTo>
                  <a:cubicBezTo>
                    <a:pt x="2088" y="1"/>
                    <a:pt x="1744" y="74"/>
                    <a:pt x="1450" y="197"/>
                  </a:cubicBezTo>
                  <a:cubicBezTo>
                    <a:pt x="811" y="492"/>
                    <a:pt x="271" y="1056"/>
                    <a:pt x="75" y="1768"/>
                  </a:cubicBezTo>
                  <a:cubicBezTo>
                    <a:pt x="0" y="2014"/>
                    <a:pt x="148" y="2283"/>
                    <a:pt x="419" y="2357"/>
                  </a:cubicBezTo>
                  <a:cubicBezTo>
                    <a:pt x="461" y="2370"/>
                    <a:pt x="505" y="2376"/>
                    <a:pt x="547" y="2376"/>
                  </a:cubicBezTo>
                  <a:cubicBezTo>
                    <a:pt x="752" y="2376"/>
                    <a:pt x="946" y="2240"/>
                    <a:pt x="1008" y="2037"/>
                  </a:cubicBezTo>
                  <a:cubicBezTo>
                    <a:pt x="1106" y="1768"/>
                    <a:pt x="1253" y="1546"/>
                    <a:pt x="1450" y="1376"/>
                  </a:cubicBezTo>
                  <a:cubicBezTo>
                    <a:pt x="1719" y="1130"/>
                    <a:pt x="2062" y="983"/>
                    <a:pt x="2431" y="983"/>
                  </a:cubicBezTo>
                  <a:cubicBezTo>
                    <a:pt x="2700" y="983"/>
                    <a:pt x="2922" y="761"/>
                    <a:pt x="2922" y="492"/>
                  </a:cubicBezTo>
                  <a:cubicBezTo>
                    <a:pt x="2922" y="221"/>
                    <a:pt x="2700" y="1"/>
                    <a:pt x="24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480;p75">
              <a:extLst>
                <a:ext uri="{FF2B5EF4-FFF2-40B4-BE49-F238E27FC236}">
                  <a16:creationId xmlns="" xmlns:a16="http://schemas.microsoft.com/office/drawing/2014/main" id="{1EB5A1F7-C9DC-4E5C-90C9-07E78635928D}"/>
                </a:ext>
              </a:extLst>
            </p:cNvPr>
            <p:cNvSpPr/>
            <p:nvPr/>
          </p:nvSpPr>
          <p:spPr>
            <a:xfrm>
              <a:off x="2112495" y="3900246"/>
              <a:ext cx="27774" cy="25927"/>
            </a:xfrm>
            <a:custGeom>
              <a:avLst/>
              <a:gdLst/>
              <a:ahLst/>
              <a:cxnLst/>
              <a:rect l="l" t="t" r="r" b="b"/>
              <a:pathLst>
                <a:path w="1474" h="1376" extrusionOk="0">
                  <a:moveTo>
                    <a:pt x="982" y="1"/>
                  </a:moveTo>
                  <a:cubicBezTo>
                    <a:pt x="639" y="1"/>
                    <a:pt x="295" y="74"/>
                    <a:pt x="1" y="197"/>
                  </a:cubicBezTo>
                  <a:lnTo>
                    <a:pt x="1" y="1376"/>
                  </a:lnTo>
                  <a:cubicBezTo>
                    <a:pt x="270" y="1130"/>
                    <a:pt x="613" y="983"/>
                    <a:pt x="982" y="983"/>
                  </a:cubicBezTo>
                  <a:cubicBezTo>
                    <a:pt x="1251" y="983"/>
                    <a:pt x="1473" y="761"/>
                    <a:pt x="1473" y="492"/>
                  </a:cubicBezTo>
                  <a:cubicBezTo>
                    <a:pt x="1473" y="221"/>
                    <a:pt x="1251" y="1"/>
                    <a:pt x="9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481;p75">
              <a:extLst>
                <a:ext uri="{FF2B5EF4-FFF2-40B4-BE49-F238E27FC236}">
                  <a16:creationId xmlns="" xmlns:a16="http://schemas.microsoft.com/office/drawing/2014/main" id="{85FB31E8-DB13-4537-BB47-B179A86F0E0D}"/>
                </a:ext>
              </a:extLst>
            </p:cNvPr>
            <p:cNvSpPr/>
            <p:nvPr/>
          </p:nvSpPr>
          <p:spPr>
            <a:xfrm>
              <a:off x="1998227" y="4033132"/>
              <a:ext cx="234985" cy="127093"/>
            </a:xfrm>
            <a:custGeom>
              <a:avLst/>
              <a:gdLst/>
              <a:ahLst/>
              <a:cxnLst/>
              <a:rect l="l" t="t" r="r" b="b"/>
              <a:pathLst>
                <a:path w="12471" h="6745" extrusionOk="0">
                  <a:moveTo>
                    <a:pt x="1656" y="1"/>
                  </a:moveTo>
                  <a:cubicBezTo>
                    <a:pt x="1219" y="1"/>
                    <a:pt x="776" y="71"/>
                    <a:pt x="344" y="215"/>
                  </a:cubicBezTo>
                  <a:cubicBezTo>
                    <a:pt x="197" y="264"/>
                    <a:pt x="75" y="386"/>
                    <a:pt x="26" y="558"/>
                  </a:cubicBezTo>
                  <a:cubicBezTo>
                    <a:pt x="1" y="729"/>
                    <a:pt x="50" y="902"/>
                    <a:pt x="173" y="1024"/>
                  </a:cubicBezTo>
                  <a:lnTo>
                    <a:pt x="5721" y="6597"/>
                  </a:lnTo>
                  <a:cubicBezTo>
                    <a:pt x="5819" y="6695"/>
                    <a:pt x="5941" y="6744"/>
                    <a:pt x="6065" y="6744"/>
                  </a:cubicBezTo>
                  <a:lnTo>
                    <a:pt x="6408" y="6744"/>
                  </a:lnTo>
                  <a:cubicBezTo>
                    <a:pt x="6530" y="6744"/>
                    <a:pt x="6654" y="6695"/>
                    <a:pt x="6752" y="6597"/>
                  </a:cubicBezTo>
                  <a:lnTo>
                    <a:pt x="12299" y="1024"/>
                  </a:lnTo>
                  <a:cubicBezTo>
                    <a:pt x="12421" y="902"/>
                    <a:pt x="12470" y="729"/>
                    <a:pt x="12421" y="558"/>
                  </a:cubicBezTo>
                  <a:cubicBezTo>
                    <a:pt x="12398" y="386"/>
                    <a:pt x="12274" y="264"/>
                    <a:pt x="12103" y="215"/>
                  </a:cubicBezTo>
                  <a:cubicBezTo>
                    <a:pt x="11678" y="71"/>
                    <a:pt x="11240" y="1"/>
                    <a:pt x="10807" y="1"/>
                  </a:cubicBezTo>
                  <a:cubicBezTo>
                    <a:pt x="9763" y="1"/>
                    <a:pt x="8742" y="408"/>
                    <a:pt x="7979" y="1171"/>
                  </a:cubicBezTo>
                  <a:cubicBezTo>
                    <a:pt x="7168" y="2006"/>
                    <a:pt x="6408" y="2987"/>
                    <a:pt x="6065" y="4044"/>
                  </a:cubicBezTo>
                  <a:cubicBezTo>
                    <a:pt x="5721" y="2987"/>
                    <a:pt x="5303" y="2006"/>
                    <a:pt x="4494" y="1171"/>
                  </a:cubicBezTo>
                  <a:cubicBezTo>
                    <a:pt x="3730" y="408"/>
                    <a:pt x="2709" y="1"/>
                    <a:pt x="16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82;p75">
              <a:extLst>
                <a:ext uri="{FF2B5EF4-FFF2-40B4-BE49-F238E27FC236}">
                  <a16:creationId xmlns="" xmlns:a16="http://schemas.microsoft.com/office/drawing/2014/main" id="{5453958E-6AC9-4A43-8519-8762891468BB}"/>
                </a:ext>
              </a:extLst>
            </p:cNvPr>
            <p:cNvSpPr/>
            <p:nvPr/>
          </p:nvSpPr>
          <p:spPr>
            <a:xfrm>
              <a:off x="2112495" y="4033132"/>
              <a:ext cx="120724" cy="127093"/>
            </a:xfrm>
            <a:custGeom>
              <a:avLst/>
              <a:gdLst/>
              <a:ahLst/>
              <a:cxnLst/>
              <a:rect l="l" t="t" r="r" b="b"/>
              <a:pathLst>
                <a:path w="6407" h="6745" extrusionOk="0">
                  <a:moveTo>
                    <a:pt x="4743" y="1"/>
                  </a:moveTo>
                  <a:cubicBezTo>
                    <a:pt x="3699" y="1"/>
                    <a:pt x="2678" y="408"/>
                    <a:pt x="1915" y="1171"/>
                  </a:cubicBezTo>
                  <a:cubicBezTo>
                    <a:pt x="1104" y="2006"/>
                    <a:pt x="344" y="2987"/>
                    <a:pt x="1" y="4044"/>
                  </a:cubicBezTo>
                  <a:lnTo>
                    <a:pt x="1" y="6744"/>
                  </a:lnTo>
                  <a:lnTo>
                    <a:pt x="344" y="6744"/>
                  </a:lnTo>
                  <a:cubicBezTo>
                    <a:pt x="466" y="6744"/>
                    <a:pt x="590" y="6695"/>
                    <a:pt x="688" y="6597"/>
                  </a:cubicBezTo>
                  <a:lnTo>
                    <a:pt x="6235" y="1024"/>
                  </a:lnTo>
                  <a:cubicBezTo>
                    <a:pt x="6357" y="902"/>
                    <a:pt x="6406" y="729"/>
                    <a:pt x="6357" y="558"/>
                  </a:cubicBezTo>
                  <a:cubicBezTo>
                    <a:pt x="6334" y="386"/>
                    <a:pt x="6210" y="264"/>
                    <a:pt x="6039" y="215"/>
                  </a:cubicBezTo>
                  <a:cubicBezTo>
                    <a:pt x="5614" y="71"/>
                    <a:pt x="5176" y="1"/>
                    <a:pt x="4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2473;p75">
            <a:extLst>
              <a:ext uri="{FF2B5EF4-FFF2-40B4-BE49-F238E27FC236}">
                <a16:creationId xmlns="" xmlns:a16="http://schemas.microsoft.com/office/drawing/2014/main" id="{AD7776B3-4C5A-4592-909D-A31DD848FE14}"/>
              </a:ext>
            </a:extLst>
          </p:cNvPr>
          <p:cNvGrpSpPr/>
          <p:nvPr/>
        </p:nvGrpSpPr>
        <p:grpSpPr>
          <a:xfrm>
            <a:off x="3882766" y="4154738"/>
            <a:ext cx="471120" cy="586416"/>
            <a:chOff x="1998227" y="3844394"/>
            <a:chExt cx="234992" cy="315831"/>
          </a:xfrm>
        </p:grpSpPr>
        <p:sp>
          <p:nvSpPr>
            <p:cNvPr id="20" name="Google Shape;2474;p75">
              <a:extLst>
                <a:ext uri="{FF2B5EF4-FFF2-40B4-BE49-F238E27FC236}">
                  <a16:creationId xmlns="" xmlns:a16="http://schemas.microsoft.com/office/drawing/2014/main" id="{D70F0197-11F0-471F-A79C-0313287035CD}"/>
                </a:ext>
              </a:extLst>
            </p:cNvPr>
            <p:cNvSpPr/>
            <p:nvPr/>
          </p:nvSpPr>
          <p:spPr>
            <a:xfrm>
              <a:off x="2103243" y="4030211"/>
              <a:ext cx="18522" cy="120762"/>
            </a:xfrm>
            <a:custGeom>
              <a:avLst/>
              <a:gdLst/>
              <a:ahLst/>
              <a:cxnLst/>
              <a:rect l="l" t="t" r="r" b="b"/>
              <a:pathLst>
                <a:path w="983" h="6409" extrusionOk="0">
                  <a:moveTo>
                    <a:pt x="492" y="1"/>
                  </a:moveTo>
                  <a:cubicBezTo>
                    <a:pt x="221" y="1"/>
                    <a:pt x="1" y="222"/>
                    <a:pt x="1" y="491"/>
                  </a:cubicBezTo>
                  <a:lnTo>
                    <a:pt x="1" y="6408"/>
                  </a:lnTo>
                  <a:lnTo>
                    <a:pt x="982" y="6408"/>
                  </a:lnTo>
                  <a:lnTo>
                    <a:pt x="982" y="491"/>
                  </a:lnTo>
                  <a:cubicBezTo>
                    <a:pt x="982" y="222"/>
                    <a:pt x="761" y="1"/>
                    <a:pt x="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75;p75">
              <a:extLst>
                <a:ext uri="{FF2B5EF4-FFF2-40B4-BE49-F238E27FC236}">
                  <a16:creationId xmlns="" xmlns:a16="http://schemas.microsoft.com/office/drawing/2014/main" id="{2AABE47F-4609-443D-838E-16382B7983B4}"/>
                </a:ext>
              </a:extLst>
            </p:cNvPr>
            <p:cNvSpPr/>
            <p:nvPr/>
          </p:nvSpPr>
          <p:spPr>
            <a:xfrm>
              <a:off x="2050952" y="3940025"/>
              <a:ext cx="123060" cy="108702"/>
            </a:xfrm>
            <a:custGeom>
              <a:avLst/>
              <a:gdLst/>
              <a:ahLst/>
              <a:cxnLst/>
              <a:rect l="l" t="t" r="r" b="b"/>
              <a:pathLst>
                <a:path w="6531" h="5769" extrusionOk="0">
                  <a:moveTo>
                    <a:pt x="1" y="1"/>
                  </a:moveTo>
                  <a:lnTo>
                    <a:pt x="517" y="1523"/>
                  </a:lnTo>
                  <a:cubicBezTo>
                    <a:pt x="714" y="2086"/>
                    <a:pt x="812" y="2676"/>
                    <a:pt x="812" y="3290"/>
                  </a:cubicBezTo>
                  <a:cubicBezTo>
                    <a:pt x="812" y="4639"/>
                    <a:pt x="1916" y="5768"/>
                    <a:pt x="3267" y="5768"/>
                  </a:cubicBezTo>
                  <a:cubicBezTo>
                    <a:pt x="4616" y="5768"/>
                    <a:pt x="5721" y="4639"/>
                    <a:pt x="5721" y="3290"/>
                  </a:cubicBezTo>
                  <a:cubicBezTo>
                    <a:pt x="5721" y="2676"/>
                    <a:pt x="5819" y="2086"/>
                    <a:pt x="6016" y="1523"/>
                  </a:cubicBezTo>
                  <a:lnTo>
                    <a:pt x="6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76;p75">
              <a:extLst>
                <a:ext uri="{FF2B5EF4-FFF2-40B4-BE49-F238E27FC236}">
                  <a16:creationId xmlns="" xmlns:a16="http://schemas.microsoft.com/office/drawing/2014/main" id="{33B1D688-0EB5-4933-865A-2FF3B4382328}"/>
                </a:ext>
              </a:extLst>
            </p:cNvPr>
            <p:cNvSpPr/>
            <p:nvPr/>
          </p:nvSpPr>
          <p:spPr>
            <a:xfrm>
              <a:off x="2112495" y="3940025"/>
              <a:ext cx="61521" cy="108702"/>
            </a:xfrm>
            <a:custGeom>
              <a:avLst/>
              <a:gdLst/>
              <a:ahLst/>
              <a:cxnLst/>
              <a:rect l="l" t="t" r="r" b="b"/>
              <a:pathLst>
                <a:path w="3265" h="5769" extrusionOk="0">
                  <a:moveTo>
                    <a:pt x="1" y="1"/>
                  </a:moveTo>
                  <a:lnTo>
                    <a:pt x="1" y="5768"/>
                  </a:lnTo>
                  <a:cubicBezTo>
                    <a:pt x="1350" y="5768"/>
                    <a:pt x="2455" y="4639"/>
                    <a:pt x="2455" y="3290"/>
                  </a:cubicBezTo>
                  <a:cubicBezTo>
                    <a:pt x="2455" y="2676"/>
                    <a:pt x="2553" y="2086"/>
                    <a:pt x="2750" y="1523"/>
                  </a:cubicBezTo>
                  <a:lnTo>
                    <a:pt x="32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77;p75">
              <a:extLst>
                <a:ext uri="{FF2B5EF4-FFF2-40B4-BE49-F238E27FC236}">
                  <a16:creationId xmlns="" xmlns:a16="http://schemas.microsoft.com/office/drawing/2014/main" id="{36604DA1-C0A1-44E5-A501-EA5E1F1B3157}"/>
                </a:ext>
              </a:extLst>
            </p:cNvPr>
            <p:cNvSpPr/>
            <p:nvPr/>
          </p:nvSpPr>
          <p:spPr>
            <a:xfrm>
              <a:off x="2043113" y="3844394"/>
              <a:ext cx="144767" cy="139566"/>
            </a:xfrm>
            <a:custGeom>
              <a:avLst/>
              <a:gdLst/>
              <a:ahLst/>
              <a:cxnLst/>
              <a:rect l="l" t="t" r="r" b="b"/>
              <a:pathLst>
                <a:path w="7683" h="7407" extrusionOk="0">
                  <a:moveTo>
                    <a:pt x="7153" y="1"/>
                  </a:moveTo>
                  <a:cubicBezTo>
                    <a:pt x="7109" y="1"/>
                    <a:pt x="7065" y="7"/>
                    <a:pt x="7021" y="19"/>
                  </a:cubicBezTo>
                  <a:lnTo>
                    <a:pt x="6530" y="190"/>
                  </a:lnTo>
                  <a:cubicBezTo>
                    <a:pt x="5990" y="363"/>
                    <a:pt x="5990" y="363"/>
                    <a:pt x="4664" y="461"/>
                  </a:cubicBezTo>
                  <a:lnTo>
                    <a:pt x="3683" y="534"/>
                  </a:lnTo>
                  <a:lnTo>
                    <a:pt x="3192" y="559"/>
                  </a:lnTo>
                  <a:cubicBezTo>
                    <a:pt x="2455" y="681"/>
                    <a:pt x="1792" y="1001"/>
                    <a:pt x="1251" y="1541"/>
                  </a:cubicBezTo>
                  <a:cubicBezTo>
                    <a:pt x="319" y="2474"/>
                    <a:pt x="1" y="3823"/>
                    <a:pt x="417" y="5076"/>
                  </a:cubicBezTo>
                  <a:cubicBezTo>
                    <a:pt x="884" y="6401"/>
                    <a:pt x="2135" y="7407"/>
                    <a:pt x="3683" y="7407"/>
                  </a:cubicBezTo>
                  <a:cubicBezTo>
                    <a:pt x="5228" y="7407"/>
                    <a:pt x="6481" y="6401"/>
                    <a:pt x="6946" y="5076"/>
                  </a:cubicBezTo>
                  <a:cubicBezTo>
                    <a:pt x="7168" y="4412"/>
                    <a:pt x="7094" y="4069"/>
                    <a:pt x="7192" y="2989"/>
                  </a:cubicBezTo>
                  <a:cubicBezTo>
                    <a:pt x="7290" y="1663"/>
                    <a:pt x="7290" y="1663"/>
                    <a:pt x="7463" y="1123"/>
                  </a:cubicBezTo>
                  <a:lnTo>
                    <a:pt x="7634" y="632"/>
                  </a:lnTo>
                  <a:cubicBezTo>
                    <a:pt x="7683" y="461"/>
                    <a:pt x="7634" y="288"/>
                    <a:pt x="7512" y="141"/>
                  </a:cubicBezTo>
                  <a:cubicBezTo>
                    <a:pt x="7403" y="51"/>
                    <a:pt x="7279" y="1"/>
                    <a:pt x="7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78;p75">
              <a:extLst>
                <a:ext uri="{FF2B5EF4-FFF2-40B4-BE49-F238E27FC236}">
                  <a16:creationId xmlns="" xmlns:a16="http://schemas.microsoft.com/office/drawing/2014/main" id="{03C26608-648F-4CEA-9F8C-29AF2D3357D3}"/>
                </a:ext>
              </a:extLst>
            </p:cNvPr>
            <p:cNvSpPr/>
            <p:nvPr/>
          </p:nvSpPr>
          <p:spPr>
            <a:xfrm>
              <a:off x="2112495" y="3844394"/>
              <a:ext cx="75389" cy="139566"/>
            </a:xfrm>
            <a:custGeom>
              <a:avLst/>
              <a:gdLst/>
              <a:ahLst/>
              <a:cxnLst/>
              <a:rect l="l" t="t" r="r" b="b"/>
              <a:pathLst>
                <a:path w="4001" h="7407" extrusionOk="0">
                  <a:moveTo>
                    <a:pt x="3471" y="1"/>
                  </a:moveTo>
                  <a:cubicBezTo>
                    <a:pt x="3427" y="1"/>
                    <a:pt x="3383" y="7"/>
                    <a:pt x="3339" y="19"/>
                  </a:cubicBezTo>
                  <a:lnTo>
                    <a:pt x="2848" y="190"/>
                  </a:lnTo>
                  <a:cubicBezTo>
                    <a:pt x="2308" y="363"/>
                    <a:pt x="2308" y="363"/>
                    <a:pt x="982" y="461"/>
                  </a:cubicBezTo>
                  <a:lnTo>
                    <a:pt x="1" y="534"/>
                  </a:lnTo>
                  <a:lnTo>
                    <a:pt x="1" y="7407"/>
                  </a:lnTo>
                  <a:cubicBezTo>
                    <a:pt x="1546" y="7407"/>
                    <a:pt x="2799" y="6401"/>
                    <a:pt x="3264" y="5076"/>
                  </a:cubicBezTo>
                  <a:cubicBezTo>
                    <a:pt x="3486" y="4412"/>
                    <a:pt x="3412" y="4069"/>
                    <a:pt x="3510" y="2989"/>
                  </a:cubicBezTo>
                  <a:cubicBezTo>
                    <a:pt x="3608" y="1663"/>
                    <a:pt x="3608" y="1663"/>
                    <a:pt x="3781" y="1123"/>
                  </a:cubicBezTo>
                  <a:lnTo>
                    <a:pt x="3952" y="632"/>
                  </a:lnTo>
                  <a:cubicBezTo>
                    <a:pt x="4001" y="461"/>
                    <a:pt x="3952" y="288"/>
                    <a:pt x="3830" y="141"/>
                  </a:cubicBezTo>
                  <a:cubicBezTo>
                    <a:pt x="3721" y="51"/>
                    <a:pt x="3597" y="1"/>
                    <a:pt x="3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79;p75">
              <a:extLst>
                <a:ext uri="{FF2B5EF4-FFF2-40B4-BE49-F238E27FC236}">
                  <a16:creationId xmlns="" xmlns:a16="http://schemas.microsoft.com/office/drawing/2014/main" id="{6657D62C-BF12-4654-BAA9-61407C04CBC4}"/>
                </a:ext>
              </a:extLst>
            </p:cNvPr>
            <p:cNvSpPr/>
            <p:nvPr/>
          </p:nvSpPr>
          <p:spPr>
            <a:xfrm>
              <a:off x="2085190" y="3900246"/>
              <a:ext cx="55077" cy="44789"/>
            </a:xfrm>
            <a:custGeom>
              <a:avLst/>
              <a:gdLst/>
              <a:ahLst/>
              <a:cxnLst/>
              <a:rect l="l" t="t" r="r" b="b"/>
              <a:pathLst>
                <a:path w="2923" h="2377" extrusionOk="0">
                  <a:moveTo>
                    <a:pt x="2431" y="1"/>
                  </a:moveTo>
                  <a:cubicBezTo>
                    <a:pt x="2088" y="1"/>
                    <a:pt x="1744" y="74"/>
                    <a:pt x="1450" y="197"/>
                  </a:cubicBezTo>
                  <a:cubicBezTo>
                    <a:pt x="811" y="492"/>
                    <a:pt x="271" y="1056"/>
                    <a:pt x="75" y="1768"/>
                  </a:cubicBezTo>
                  <a:cubicBezTo>
                    <a:pt x="0" y="2014"/>
                    <a:pt x="148" y="2283"/>
                    <a:pt x="419" y="2357"/>
                  </a:cubicBezTo>
                  <a:cubicBezTo>
                    <a:pt x="461" y="2370"/>
                    <a:pt x="505" y="2376"/>
                    <a:pt x="547" y="2376"/>
                  </a:cubicBezTo>
                  <a:cubicBezTo>
                    <a:pt x="752" y="2376"/>
                    <a:pt x="946" y="2240"/>
                    <a:pt x="1008" y="2037"/>
                  </a:cubicBezTo>
                  <a:cubicBezTo>
                    <a:pt x="1106" y="1768"/>
                    <a:pt x="1253" y="1546"/>
                    <a:pt x="1450" y="1376"/>
                  </a:cubicBezTo>
                  <a:cubicBezTo>
                    <a:pt x="1719" y="1130"/>
                    <a:pt x="2062" y="983"/>
                    <a:pt x="2431" y="983"/>
                  </a:cubicBezTo>
                  <a:cubicBezTo>
                    <a:pt x="2700" y="983"/>
                    <a:pt x="2922" y="761"/>
                    <a:pt x="2922" y="492"/>
                  </a:cubicBezTo>
                  <a:cubicBezTo>
                    <a:pt x="2922" y="221"/>
                    <a:pt x="2700" y="1"/>
                    <a:pt x="24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80;p75">
              <a:extLst>
                <a:ext uri="{FF2B5EF4-FFF2-40B4-BE49-F238E27FC236}">
                  <a16:creationId xmlns="" xmlns:a16="http://schemas.microsoft.com/office/drawing/2014/main" id="{FEC7FFAD-ADBB-4017-B465-96994FB5B71C}"/>
                </a:ext>
              </a:extLst>
            </p:cNvPr>
            <p:cNvSpPr/>
            <p:nvPr/>
          </p:nvSpPr>
          <p:spPr>
            <a:xfrm>
              <a:off x="2112495" y="3900246"/>
              <a:ext cx="27774" cy="25927"/>
            </a:xfrm>
            <a:custGeom>
              <a:avLst/>
              <a:gdLst/>
              <a:ahLst/>
              <a:cxnLst/>
              <a:rect l="l" t="t" r="r" b="b"/>
              <a:pathLst>
                <a:path w="1474" h="1376" extrusionOk="0">
                  <a:moveTo>
                    <a:pt x="982" y="1"/>
                  </a:moveTo>
                  <a:cubicBezTo>
                    <a:pt x="639" y="1"/>
                    <a:pt x="295" y="74"/>
                    <a:pt x="1" y="197"/>
                  </a:cubicBezTo>
                  <a:lnTo>
                    <a:pt x="1" y="1376"/>
                  </a:lnTo>
                  <a:cubicBezTo>
                    <a:pt x="270" y="1130"/>
                    <a:pt x="613" y="983"/>
                    <a:pt x="982" y="983"/>
                  </a:cubicBezTo>
                  <a:cubicBezTo>
                    <a:pt x="1251" y="983"/>
                    <a:pt x="1473" y="761"/>
                    <a:pt x="1473" y="492"/>
                  </a:cubicBezTo>
                  <a:cubicBezTo>
                    <a:pt x="1473" y="221"/>
                    <a:pt x="1251" y="1"/>
                    <a:pt x="9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81;p75">
              <a:extLst>
                <a:ext uri="{FF2B5EF4-FFF2-40B4-BE49-F238E27FC236}">
                  <a16:creationId xmlns="" xmlns:a16="http://schemas.microsoft.com/office/drawing/2014/main" id="{75CBCFDB-2921-4683-8CF3-7F0696763847}"/>
                </a:ext>
              </a:extLst>
            </p:cNvPr>
            <p:cNvSpPr/>
            <p:nvPr/>
          </p:nvSpPr>
          <p:spPr>
            <a:xfrm>
              <a:off x="1998227" y="4033132"/>
              <a:ext cx="234985" cy="127093"/>
            </a:xfrm>
            <a:custGeom>
              <a:avLst/>
              <a:gdLst/>
              <a:ahLst/>
              <a:cxnLst/>
              <a:rect l="l" t="t" r="r" b="b"/>
              <a:pathLst>
                <a:path w="12471" h="6745" extrusionOk="0">
                  <a:moveTo>
                    <a:pt x="1656" y="1"/>
                  </a:moveTo>
                  <a:cubicBezTo>
                    <a:pt x="1219" y="1"/>
                    <a:pt x="776" y="71"/>
                    <a:pt x="344" y="215"/>
                  </a:cubicBezTo>
                  <a:cubicBezTo>
                    <a:pt x="197" y="264"/>
                    <a:pt x="75" y="386"/>
                    <a:pt x="26" y="558"/>
                  </a:cubicBezTo>
                  <a:cubicBezTo>
                    <a:pt x="1" y="729"/>
                    <a:pt x="50" y="902"/>
                    <a:pt x="173" y="1024"/>
                  </a:cubicBezTo>
                  <a:lnTo>
                    <a:pt x="5721" y="6597"/>
                  </a:lnTo>
                  <a:cubicBezTo>
                    <a:pt x="5819" y="6695"/>
                    <a:pt x="5941" y="6744"/>
                    <a:pt x="6065" y="6744"/>
                  </a:cubicBezTo>
                  <a:lnTo>
                    <a:pt x="6408" y="6744"/>
                  </a:lnTo>
                  <a:cubicBezTo>
                    <a:pt x="6530" y="6744"/>
                    <a:pt x="6654" y="6695"/>
                    <a:pt x="6752" y="6597"/>
                  </a:cubicBezTo>
                  <a:lnTo>
                    <a:pt x="12299" y="1024"/>
                  </a:lnTo>
                  <a:cubicBezTo>
                    <a:pt x="12421" y="902"/>
                    <a:pt x="12470" y="729"/>
                    <a:pt x="12421" y="558"/>
                  </a:cubicBezTo>
                  <a:cubicBezTo>
                    <a:pt x="12398" y="386"/>
                    <a:pt x="12274" y="264"/>
                    <a:pt x="12103" y="215"/>
                  </a:cubicBezTo>
                  <a:cubicBezTo>
                    <a:pt x="11678" y="71"/>
                    <a:pt x="11240" y="1"/>
                    <a:pt x="10807" y="1"/>
                  </a:cubicBezTo>
                  <a:cubicBezTo>
                    <a:pt x="9763" y="1"/>
                    <a:pt x="8742" y="408"/>
                    <a:pt x="7979" y="1171"/>
                  </a:cubicBezTo>
                  <a:cubicBezTo>
                    <a:pt x="7168" y="2006"/>
                    <a:pt x="6408" y="2987"/>
                    <a:pt x="6065" y="4044"/>
                  </a:cubicBezTo>
                  <a:cubicBezTo>
                    <a:pt x="5721" y="2987"/>
                    <a:pt x="5303" y="2006"/>
                    <a:pt x="4494" y="1171"/>
                  </a:cubicBezTo>
                  <a:cubicBezTo>
                    <a:pt x="3730" y="408"/>
                    <a:pt x="2709" y="1"/>
                    <a:pt x="16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82;p75">
              <a:extLst>
                <a:ext uri="{FF2B5EF4-FFF2-40B4-BE49-F238E27FC236}">
                  <a16:creationId xmlns="" xmlns:a16="http://schemas.microsoft.com/office/drawing/2014/main" id="{94A7840F-323B-4D82-95F6-2DAC826CB655}"/>
                </a:ext>
              </a:extLst>
            </p:cNvPr>
            <p:cNvSpPr/>
            <p:nvPr/>
          </p:nvSpPr>
          <p:spPr>
            <a:xfrm>
              <a:off x="2112495" y="4033132"/>
              <a:ext cx="120724" cy="127093"/>
            </a:xfrm>
            <a:custGeom>
              <a:avLst/>
              <a:gdLst/>
              <a:ahLst/>
              <a:cxnLst/>
              <a:rect l="l" t="t" r="r" b="b"/>
              <a:pathLst>
                <a:path w="6407" h="6745" extrusionOk="0">
                  <a:moveTo>
                    <a:pt x="4743" y="1"/>
                  </a:moveTo>
                  <a:cubicBezTo>
                    <a:pt x="3699" y="1"/>
                    <a:pt x="2678" y="408"/>
                    <a:pt x="1915" y="1171"/>
                  </a:cubicBezTo>
                  <a:cubicBezTo>
                    <a:pt x="1104" y="2006"/>
                    <a:pt x="344" y="2987"/>
                    <a:pt x="1" y="4044"/>
                  </a:cubicBezTo>
                  <a:lnTo>
                    <a:pt x="1" y="6744"/>
                  </a:lnTo>
                  <a:lnTo>
                    <a:pt x="344" y="6744"/>
                  </a:lnTo>
                  <a:cubicBezTo>
                    <a:pt x="466" y="6744"/>
                    <a:pt x="590" y="6695"/>
                    <a:pt x="688" y="6597"/>
                  </a:cubicBezTo>
                  <a:lnTo>
                    <a:pt x="6235" y="1024"/>
                  </a:lnTo>
                  <a:cubicBezTo>
                    <a:pt x="6357" y="902"/>
                    <a:pt x="6406" y="729"/>
                    <a:pt x="6357" y="558"/>
                  </a:cubicBezTo>
                  <a:cubicBezTo>
                    <a:pt x="6334" y="386"/>
                    <a:pt x="6210" y="264"/>
                    <a:pt x="6039" y="215"/>
                  </a:cubicBezTo>
                  <a:cubicBezTo>
                    <a:pt x="5614" y="71"/>
                    <a:pt x="5176" y="1"/>
                    <a:pt x="4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473;p75">
            <a:extLst>
              <a:ext uri="{FF2B5EF4-FFF2-40B4-BE49-F238E27FC236}">
                <a16:creationId xmlns="" xmlns:a16="http://schemas.microsoft.com/office/drawing/2014/main" id="{61C40A7A-5E10-47C8-92B3-EB06326B1F42}"/>
              </a:ext>
            </a:extLst>
          </p:cNvPr>
          <p:cNvGrpSpPr/>
          <p:nvPr/>
        </p:nvGrpSpPr>
        <p:grpSpPr>
          <a:xfrm>
            <a:off x="8615967" y="4142054"/>
            <a:ext cx="519294" cy="565243"/>
            <a:chOff x="1998227" y="3844394"/>
            <a:chExt cx="234992" cy="315831"/>
          </a:xfrm>
        </p:grpSpPr>
        <p:sp>
          <p:nvSpPr>
            <p:cNvPr id="30" name="Google Shape;2474;p75">
              <a:extLst>
                <a:ext uri="{FF2B5EF4-FFF2-40B4-BE49-F238E27FC236}">
                  <a16:creationId xmlns="" xmlns:a16="http://schemas.microsoft.com/office/drawing/2014/main" id="{A166FB0E-6104-45D4-857C-7747608233D8}"/>
                </a:ext>
              </a:extLst>
            </p:cNvPr>
            <p:cNvSpPr/>
            <p:nvPr/>
          </p:nvSpPr>
          <p:spPr>
            <a:xfrm>
              <a:off x="2103243" y="4030211"/>
              <a:ext cx="18522" cy="120762"/>
            </a:xfrm>
            <a:custGeom>
              <a:avLst/>
              <a:gdLst/>
              <a:ahLst/>
              <a:cxnLst/>
              <a:rect l="l" t="t" r="r" b="b"/>
              <a:pathLst>
                <a:path w="983" h="6409" extrusionOk="0">
                  <a:moveTo>
                    <a:pt x="492" y="1"/>
                  </a:moveTo>
                  <a:cubicBezTo>
                    <a:pt x="221" y="1"/>
                    <a:pt x="1" y="222"/>
                    <a:pt x="1" y="491"/>
                  </a:cubicBezTo>
                  <a:lnTo>
                    <a:pt x="1" y="6408"/>
                  </a:lnTo>
                  <a:lnTo>
                    <a:pt x="982" y="6408"/>
                  </a:lnTo>
                  <a:lnTo>
                    <a:pt x="982" y="491"/>
                  </a:lnTo>
                  <a:cubicBezTo>
                    <a:pt x="982" y="222"/>
                    <a:pt x="761" y="1"/>
                    <a:pt x="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75;p75">
              <a:extLst>
                <a:ext uri="{FF2B5EF4-FFF2-40B4-BE49-F238E27FC236}">
                  <a16:creationId xmlns="" xmlns:a16="http://schemas.microsoft.com/office/drawing/2014/main" id="{EE14E75C-8AEB-4AAA-A69E-08927CBBDF91}"/>
                </a:ext>
              </a:extLst>
            </p:cNvPr>
            <p:cNvSpPr/>
            <p:nvPr/>
          </p:nvSpPr>
          <p:spPr>
            <a:xfrm>
              <a:off x="2050952" y="3940025"/>
              <a:ext cx="123060" cy="108702"/>
            </a:xfrm>
            <a:custGeom>
              <a:avLst/>
              <a:gdLst/>
              <a:ahLst/>
              <a:cxnLst/>
              <a:rect l="l" t="t" r="r" b="b"/>
              <a:pathLst>
                <a:path w="6531" h="5769" extrusionOk="0">
                  <a:moveTo>
                    <a:pt x="1" y="1"/>
                  </a:moveTo>
                  <a:lnTo>
                    <a:pt x="517" y="1523"/>
                  </a:lnTo>
                  <a:cubicBezTo>
                    <a:pt x="714" y="2086"/>
                    <a:pt x="812" y="2676"/>
                    <a:pt x="812" y="3290"/>
                  </a:cubicBezTo>
                  <a:cubicBezTo>
                    <a:pt x="812" y="4639"/>
                    <a:pt x="1916" y="5768"/>
                    <a:pt x="3267" y="5768"/>
                  </a:cubicBezTo>
                  <a:cubicBezTo>
                    <a:pt x="4616" y="5768"/>
                    <a:pt x="5721" y="4639"/>
                    <a:pt x="5721" y="3290"/>
                  </a:cubicBezTo>
                  <a:cubicBezTo>
                    <a:pt x="5721" y="2676"/>
                    <a:pt x="5819" y="2086"/>
                    <a:pt x="6016" y="1523"/>
                  </a:cubicBezTo>
                  <a:lnTo>
                    <a:pt x="6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476;p75">
              <a:extLst>
                <a:ext uri="{FF2B5EF4-FFF2-40B4-BE49-F238E27FC236}">
                  <a16:creationId xmlns="" xmlns:a16="http://schemas.microsoft.com/office/drawing/2014/main" id="{37313E35-153A-40FD-9E67-85052C416AFC}"/>
                </a:ext>
              </a:extLst>
            </p:cNvPr>
            <p:cNvSpPr/>
            <p:nvPr/>
          </p:nvSpPr>
          <p:spPr>
            <a:xfrm>
              <a:off x="2112495" y="3940025"/>
              <a:ext cx="61521" cy="108702"/>
            </a:xfrm>
            <a:custGeom>
              <a:avLst/>
              <a:gdLst/>
              <a:ahLst/>
              <a:cxnLst/>
              <a:rect l="l" t="t" r="r" b="b"/>
              <a:pathLst>
                <a:path w="3265" h="5769" extrusionOk="0">
                  <a:moveTo>
                    <a:pt x="1" y="1"/>
                  </a:moveTo>
                  <a:lnTo>
                    <a:pt x="1" y="5768"/>
                  </a:lnTo>
                  <a:cubicBezTo>
                    <a:pt x="1350" y="5768"/>
                    <a:pt x="2455" y="4639"/>
                    <a:pt x="2455" y="3290"/>
                  </a:cubicBezTo>
                  <a:cubicBezTo>
                    <a:pt x="2455" y="2676"/>
                    <a:pt x="2553" y="2086"/>
                    <a:pt x="2750" y="1523"/>
                  </a:cubicBezTo>
                  <a:lnTo>
                    <a:pt x="32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477;p75">
              <a:extLst>
                <a:ext uri="{FF2B5EF4-FFF2-40B4-BE49-F238E27FC236}">
                  <a16:creationId xmlns="" xmlns:a16="http://schemas.microsoft.com/office/drawing/2014/main" id="{09C3B36F-0746-49BB-A4B5-D5B52DD1915A}"/>
                </a:ext>
              </a:extLst>
            </p:cNvPr>
            <p:cNvSpPr/>
            <p:nvPr/>
          </p:nvSpPr>
          <p:spPr>
            <a:xfrm>
              <a:off x="2043113" y="3844394"/>
              <a:ext cx="144767" cy="139566"/>
            </a:xfrm>
            <a:custGeom>
              <a:avLst/>
              <a:gdLst/>
              <a:ahLst/>
              <a:cxnLst/>
              <a:rect l="l" t="t" r="r" b="b"/>
              <a:pathLst>
                <a:path w="7683" h="7407" extrusionOk="0">
                  <a:moveTo>
                    <a:pt x="7153" y="1"/>
                  </a:moveTo>
                  <a:cubicBezTo>
                    <a:pt x="7109" y="1"/>
                    <a:pt x="7065" y="7"/>
                    <a:pt x="7021" y="19"/>
                  </a:cubicBezTo>
                  <a:lnTo>
                    <a:pt x="6530" y="190"/>
                  </a:lnTo>
                  <a:cubicBezTo>
                    <a:pt x="5990" y="363"/>
                    <a:pt x="5990" y="363"/>
                    <a:pt x="4664" y="461"/>
                  </a:cubicBezTo>
                  <a:lnTo>
                    <a:pt x="3683" y="534"/>
                  </a:lnTo>
                  <a:lnTo>
                    <a:pt x="3192" y="559"/>
                  </a:lnTo>
                  <a:cubicBezTo>
                    <a:pt x="2455" y="681"/>
                    <a:pt x="1792" y="1001"/>
                    <a:pt x="1251" y="1541"/>
                  </a:cubicBezTo>
                  <a:cubicBezTo>
                    <a:pt x="319" y="2474"/>
                    <a:pt x="1" y="3823"/>
                    <a:pt x="417" y="5076"/>
                  </a:cubicBezTo>
                  <a:cubicBezTo>
                    <a:pt x="884" y="6401"/>
                    <a:pt x="2135" y="7407"/>
                    <a:pt x="3683" y="7407"/>
                  </a:cubicBezTo>
                  <a:cubicBezTo>
                    <a:pt x="5228" y="7407"/>
                    <a:pt x="6481" y="6401"/>
                    <a:pt x="6946" y="5076"/>
                  </a:cubicBezTo>
                  <a:cubicBezTo>
                    <a:pt x="7168" y="4412"/>
                    <a:pt x="7094" y="4069"/>
                    <a:pt x="7192" y="2989"/>
                  </a:cubicBezTo>
                  <a:cubicBezTo>
                    <a:pt x="7290" y="1663"/>
                    <a:pt x="7290" y="1663"/>
                    <a:pt x="7463" y="1123"/>
                  </a:cubicBezTo>
                  <a:lnTo>
                    <a:pt x="7634" y="632"/>
                  </a:lnTo>
                  <a:cubicBezTo>
                    <a:pt x="7683" y="461"/>
                    <a:pt x="7634" y="288"/>
                    <a:pt x="7512" y="141"/>
                  </a:cubicBezTo>
                  <a:cubicBezTo>
                    <a:pt x="7403" y="51"/>
                    <a:pt x="7279" y="1"/>
                    <a:pt x="7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78;p75">
              <a:extLst>
                <a:ext uri="{FF2B5EF4-FFF2-40B4-BE49-F238E27FC236}">
                  <a16:creationId xmlns="" xmlns:a16="http://schemas.microsoft.com/office/drawing/2014/main" id="{9B1CBE69-C5A0-4899-9586-54A96E818A19}"/>
                </a:ext>
              </a:extLst>
            </p:cNvPr>
            <p:cNvSpPr/>
            <p:nvPr/>
          </p:nvSpPr>
          <p:spPr>
            <a:xfrm>
              <a:off x="2112495" y="3844394"/>
              <a:ext cx="75389" cy="139566"/>
            </a:xfrm>
            <a:custGeom>
              <a:avLst/>
              <a:gdLst/>
              <a:ahLst/>
              <a:cxnLst/>
              <a:rect l="l" t="t" r="r" b="b"/>
              <a:pathLst>
                <a:path w="4001" h="7407" extrusionOk="0">
                  <a:moveTo>
                    <a:pt x="3471" y="1"/>
                  </a:moveTo>
                  <a:cubicBezTo>
                    <a:pt x="3427" y="1"/>
                    <a:pt x="3383" y="7"/>
                    <a:pt x="3339" y="19"/>
                  </a:cubicBezTo>
                  <a:lnTo>
                    <a:pt x="2848" y="190"/>
                  </a:lnTo>
                  <a:cubicBezTo>
                    <a:pt x="2308" y="363"/>
                    <a:pt x="2308" y="363"/>
                    <a:pt x="982" y="461"/>
                  </a:cubicBezTo>
                  <a:lnTo>
                    <a:pt x="1" y="534"/>
                  </a:lnTo>
                  <a:lnTo>
                    <a:pt x="1" y="7407"/>
                  </a:lnTo>
                  <a:cubicBezTo>
                    <a:pt x="1546" y="7407"/>
                    <a:pt x="2799" y="6401"/>
                    <a:pt x="3264" y="5076"/>
                  </a:cubicBezTo>
                  <a:cubicBezTo>
                    <a:pt x="3486" y="4412"/>
                    <a:pt x="3412" y="4069"/>
                    <a:pt x="3510" y="2989"/>
                  </a:cubicBezTo>
                  <a:cubicBezTo>
                    <a:pt x="3608" y="1663"/>
                    <a:pt x="3608" y="1663"/>
                    <a:pt x="3781" y="1123"/>
                  </a:cubicBezTo>
                  <a:lnTo>
                    <a:pt x="3952" y="632"/>
                  </a:lnTo>
                  <a:cubicBezTo>
                    <a:pt x="4001" y="461"/>
                    <a:pt x="3952" y="288"/>
                    <a:pt x="3830" y="141"/>
                  </a:cubicBezTo>
                  <a:cubicBezTo>
                    <a:pt x="3721" y="51"/>
                    <a:pt x="3597" y="1"/>
                    <a:pt x="3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79;p75">
              <a:extLst>
                <a:ext uri="{FF2B5EF4-FFF2-40B4-BE49-F238E27FC236}">
                  <a16:creationId xmlns="" xmlns:a16="http://schemas.microsoft.com/office/drawing/2014/main" id="{D1449312-E040-4D6B-AEDA-795CADBC7F0C}"/>
                </a:ext>
              </a:extLst>
            </p:cNvPr>
            <p:cNvSpPr/>
            <p:nvPr/>
          </p:nvSpPr>
          <p:spPr>
            <a:xfrm>
              <a:off x="2085190" y="3900246"/>
              <a:ext cx="55077" cy="44789"/>
            </a:xfrm>
            <a:custGeom>
              <a:avLst/>
              <a:gdLst/>
              <a:ahLst/>
              <a:cxnLst/>
              <a:rect l="l" t="t" r="r" b="b"/>
              <a:pathLst>
                <a:path w="2923" h="2377" extrusionOk="0">
                  <a:moveTo>
                    <a:pt x="2431" y="1"/>
                  </a:moveTo>
                  <a:cubicBezTo>
                    <a:pt x="2088" y="1"/>
                    <a:pt x="1744" y="74"/>
                    <a:pt x="1450" y="197"/>
                  </a:cubicBezTo>
                  <a:cubicBezTo>
                    <a:pt x="811" y="492"/>
                    <a:pt x="271" y="1056"/>
                    <a:pt x="75" y="1768"/>
                  </a:cubicBezTo>
                  <a:cubicBezTo>
                    <a:pt x="0" y="2014"/>
                    <a:pt x="148" y="2283"/>
                    <a:pt x="419" y="2357"/>
                  </a:cubicBezTo>
                  <a:cubicBezTo>
                    <a:pt x="461" y="2370"/>
                    <a:pt x="505" y="2376"/>
                    <a:pt x="547" y="2376"/>
                  </a:cubicBezTo>
                  <a:cubicBezTo>
                    <a:pt x="752" y="2376"/>
                    <a:pt x="946" y="2240"/>
                    <a:pt x="1008" y="2037"/>
                  </a:cubicBezTo>
                  <a:cubicBezTo>
                    <a:pt x="1106" y="1768"/>
                    <a:pt x="1253" y="1546"/>
                    <a:pt x="1450" y="1376"/>
                  </a:cubicBezTo>
                  <a:cubicBezTo>
                    <a:pt x="1719" y="1130"/>
                    <a:pt x="2062" y="983"/>
                    <a:pt x="2431" y="983"/>
                  </a:cubicBezTo>
                  <a:cubicBezTo>
                    <a:pt x="2700" y="983"/>
                    <a:pt x="2922" y="761"/>
                    <a:pt x="2922" y="492"/>
                  </a:cubicBezTo>
                  <a:cubicBezTo>
                    <a:pt x="2922" y="221"/>
                    <a:pt x="2700" y="1"/>
                    <a:pt x="24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80;p75">
              <a:extLst>
                <a:ext uri="{FF2B5EF4-FFF2-40B4-BE49-F238E27FC236}">
                  <a16:creationId xmlns="" xmlns:a16="http://schemas.microsoft.com/office/drawing/2014/main" id="{0405CA3A-42D6-4835-AD53-49D10A45A7BF}"/>
                </a:ext>
              </a:extLst>
            </p:cNvPr>
            <p:cNvSpPr/>
            <p:nvPr/>
          </p:nvSpPr>
          <p:spPr>
            <a:xfrm>
              <a:off x="2112495" y="3900246"/>
              <a:ext cx="27774" cy="25927"/>
            </a:xfrm>
            <a:custGeom>
              <a:avLst/>
              <a:gdLst/>
              <a:ahLst/>
              <a:cxnLst/>
              <a:rect l="l" t="t" r="r" b="b"/>
              <a:pathLst>
                <a:path w="1474" h="1376" extrusionOk="0">
                  <a:moveTo>
                    <a:pt x="982" y="1"/>
                  </a:moveTo>
                  <a:cubicBezTo>
                    <a:pt x="639" y="1"/>
                    <a:pt x="295" y="74"/>
                    <a:pt x="1" y="197"/>
                  </a:cubicBezTo>
                  <a:lnTo>
                    <a:pt x="1" y="1376"/>
                  </a:lnTo>
                  <a:cubicBezTo>
                    <a:pt x="270" y="1130"/>
                    <a:pt x="613" y="983"/>
                    <a:pt x="982" y="983"/>
                  </a:cubicBezTo>
                  <a:cubicBezTo>
                    <a:pt x="1251" y="983"/>
                    <a:pt x="1473" y="761"/>
                    <a:pt x="1473" y="492"/>
                  </a:cubicBezTo>
                  <a:cubicBezTo>
                    <a:pt x="1473" y="221"/>
                    <a:pt x="1251" y="1"/>
                    <a:pt x="9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81;p75">
              <a:extLst>
                <a:ext uri="{FF2B5EF4-FFF2-40B4-BE49-F238E27FC236}">
                  <a16:creationId xmlns="" xmlns:a16="http://schemas.microsoft.com/office/drawing/2014/main" id="{24660F1E-0211-4871-A1CA-541D5277B95D}"/>
                </a:ext>
              </a:extLst>
            </p:cNvPr>
            <p:cNvSpPr/>
            <p:nvPr/>
          </p:nvSpPr>
          <p:spPr>
            <a:xfrm>
              <a:off x="1998227" y="4033132"/>
              <a:ext cx="234985" cy="127093"/>
            </a:xfrm>
            <a:custGeom>
              <a:avLst/>
              <a:gdLst/>
              <a:ahLst/>
              <a:cxnLst/>
              <a:rect l="l" t="t" r="r" b="b"/>
              <a:pathLst>
                <a:path w="12471" h="6745" extrusionOk="0">
                  <a:moveTo>
                    <a:pt x="1656" y="1"/>
                  </a:moveTo>
                  <a:cubicBezTo>
                    <a:pt x="1219" y="1"/>
                    <a:pt x="776" y="71"/>
                    <a:pt x="344" y="215"/>
                  </a:cubicBezTo>
                  <a:cubicBezTo>
                    <a:pt x="197" y="264"/>
                    <a:pt x="75" y="386"/>
                    <a:pt x="26" y="558"/>
                  </a:cubicBezTo>
                  <a:cubicBezTo>
                    <a:pt x="1" y="729"/>
                    <a:pt x="50" y="902"/>
                    <a:pt x="173" y="1024"/>
                  </a:cubicBezTo>
                  <a:lnTo>
                    <a:pt x="5721" y="6597"/>
                  </a:lnTo>
                  <a:cubicBezTo>
                    <a:pt x="5819" y="6695"/>
                    <a:pt x="5941" y="6744"/>
                    <a:pt x="6065" y="6744"/>
                  </a:cubicBezTo>
                  <a:lnTo>
                    <a:pt x="6408" y="6744"/>
                  </a:lnTo>
                  <a:cubicBezTo>
                    <a:pt x="6530" y="6744"/>
                    <a:pt x="6654" y="6695"/>
                    <a:pt x="6752" y="6597"/>
                  </a:cubicBezTo>
                  <a:lnTo>
                    <a:pt x="12299" y="1024"/>
                  </a:lnTo>
                  <a:cubicBezTo>
                    <a:pt x="12421" y="902"/>
                    <a:pt x="12470" y="729"/>
                    <a:pt x="12421" y="558"/>
                  </a:cubicBezTo>
                  <a:cubicBezTo>
                    <a:pt x="12398" y="386"/>
                    <a:pt x="12274" y="264"/>
                    <a:pt x="12103" y="215"/>
                  </a:cubicBezTo>
                  <a:cubicBezTo>
                    <a:pt x="11678" y="71"/>
                    <a:pt x="11240" y="1"/>
                    <a:pt x="10807" y="1"/>
                  </a:cubicBezTo>
                  <a:cubicBezTo>
                    <a:pt x="9763" y="1"/>
                    <a:pt x="8742" y="408"/>
                    <a:pt x="7979" y="1171"/>
                  </a:cubicBezTo>
                  <a:cubicBezTo>
                    <a:pt x="7168" y="2006"/>
                    <a:pt x="6408" y="2987"/>
                    <a:pt x="6065" y="4044"/>
                  </a:cubicBezTo>
                  <a:cubicBezTo>
                    <a:pt x="5721" y="2987"/>
                    <a:pt x="5303" y="2006"/>
                    <a:pt x="4494" y="1171"/>
                  </a:cubicBezTo>
                  <a:cubicBezTo>
                    <a:pt x="3730" y="408"/>
                    <a:pt x="2709" y="1"/>
                    <a:pt x="16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82;p75">
              <a:extLst>
                <a:ext uri="{FF2B5EF4-FFF2-40B4-BE49-F238E27FC236}">
                  <a16:creationId xmlns="" xmlns:a16="http://schemas.microsoft.com/office/drawing/2014/main" id="{3B6C6318-EC6B-41BD-AE9F-D42AC9BD5B00}"/>
                </a:ext>
              </a:extLst>
            </p:cNvPr>
            <p:cNvSpPr/>
            <p:nvPr/>
          </p:nvSpPr>
          <p:spPr>
            <a:xfrm>
              <a:off x="2112495" y="4033132"/>
              <a:ext cx="120724" cy="127093"/>
            </a:xfrm>
            <a:custGeom>
              <a:avLst/>
              <a:gdLst/>
              <a:ahLst/>
              <a:cxnLst/>
              <a:rect l="l" t="t" r="r" b="b"/>
              <a:pathLst>
                <a:path w="6407" h="6745" extrusionOk="0">
                  <a:moveTo>
                    <a:pt x="4743" y="1"/>
                  </a:moveTo>
                  <a:cubicBezTo>
                    <a:pt x="3699" y="1"/>
                    <a:pt x="2678" y="408"/>
                    <a:pt x="1915" y="1171"/>
                  </a:cubicBezTo>
                  <a:cubicBezTo>
                    <a:pt x="1104" y="2006"/>
                    <a:pt x="344" y="2987"/>
                    <a:pt x="1" y="4044"/>
                  </a:cubicBezTo>
                  <a:lnTo>
                    <a:pt x="1" y="6744"/>
                  </a:lnTo>
                  <a:lnTo>
                    <a:pt x="344" y="6744"/>
                  </a:lnTo>
                  <a:cubicBezTo>
                    <a:pt x="466" y="6744"/>
                    <a:pt x="590" y="6695"/>
                    <a:pt x="688" y="6597"/>
                  </a:cubicBezTo>
                  <a:lnTo>
                    <a:pt x="6235" y="1024"/>
                  </a:lnTo>
                  <a:cubicBezTo>
                    <a:pt x="6357" y="902"/>
                    <a:pt x="6406" y="729"/>
                    <a:pt x="6357" y="558"/>
                  </a:cubicBezTo>
                  <a:cubicBezTo>
                    <a:pt x="6334" y="386"/>
                    <a:pt x="6210" y="264"/>
                    <a:pt x="6039" y="215"/>
                  </a:cubicBezTo>
                  <a:cubicBezTo>
                    <a:pt x="5614" y="71"/>
                    <a:pt x="5176" y="1"/>
                    <a:pt x="4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71137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3868383-8BE2-41CD-8919-5EC19A41B353}"/>
              </a:ext>
            </a:extLst>
          </p:cNvPr>
          <p:cNvPicPr>
            <a:picLocks noChangeAspect="1"/>
          </p:cNvPicPr>
          <p:nvPr/>
        </p:nvPicPr>
        <p:blipFill>
          <a:blip r:embed="rId2"/>
          <a:stretch>
            <a:fillRect/>
          </a:stretch>
        </p:blipFill>
        <p:spPr>
          <a:xfrm>
            <a:off x="594534" y="273058"/>
            <a:ext cx="3090443" cy="2298690"/>
          </a:xfrm>
          <a:prstGeom prst="rect">
            <a:avLst/>
          </a:prstGeom>
        </p:spPr>
      </p:pic>
      <p:pic>
        <p:nvPicPr>
          <p:cNvPr id="7" name="Picture 6">
            <a:extLst>
              <a:ext uri="{FF2B5EF4-FFF2-40B4-BE49-F238E27FC236}">
                <a16:creationId xmlns="" xmlns:a16="http://schemas.microsoft.com/office/drawing/2014/main" id="{1A15D640-33C1-4A83-B2D7-2E0C959DB88A}"/>
              </a:ext>
            </a:extLst>
          </p:cNvPr>
          <p:cNvPicPr>
            <a:picLocks noChangeAspect="1"/>
          </p:cNvPicPr>
          <p:nvPr/>
        </p:nvPicPr>
        <p:blipFill>
          <a:blip r:embed="rId3"/>
          <a:stretch>
            <a:fillRect/>
          </a:stretch>
        </p:blipFill>
        <p:spPr>
          <a:xfrm>
            <a:off x="5387154" y="273058"/>
            <a:ext cx="3045968" cy="2298691"/>
          </a:xfrm>
          <a:prstGeom prst="rect">
            <a:avLst/>
          </a:prstGeom>
        </p:spPr>
      </p:pic>
      <p:sp>
        <p:nvSpPr>
          <p:cNvPr id="8" name="Title 3">
            <a:extLst>
              <a:ext uri="{FF2B5EF4-FFF2-40B4-BE49-F238E27FC236}">
                <a16:creationId xmlns="" xmlns:a16="http://schemas.microsoft.com/office/drawing/2014/main" id="{62DBBFA3-A323-4895-8E91-49EF1E806EBB}"/>
              </a:ext>
            </a:extLst>
          </p:cNvPr>
          <p:cNvSpPr>
            <a:spLocks noGrp="1"/>
          </p:cNvSpPr>
          <p:nvPr>
            <p:ph type="title"/>
          </p:nvPr>
        </p:nvSpPr>
        <p:spPr>
          <a:xfrm>
            <a:off x="231820" y="2666923"/>
            <a:ext cx="3781684" cy="1521796"/>
          </a:xfrm>
        </p:spPr>
        <p:txBody>
          <a:bodyPr/>
          <a:lstStyle/>
          <a:p>
            <a:r>
              <a:rPr lang="en-US" sz="2800" b="1" dirty="0" err="1">
                <a:solidFill>
                  <a:schemeClr val="accent5">
                    <a:lumMod val="75000"/>
                  </a:schemeClr>
                </a:solidFill>
                <a:latin typeface="Calibri" panose="020F0502020204030204" pitchFamily="34" charset="0"/>
                <a:cs typeface="Calibri" panose="020F0502020204030204" pitchFamily="34" charset="0"/>
              </a:rPr>
              <a:t>Quả</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trứng</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được</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ấp</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khoảng</a:t>
            </a:r>
            <a:r>
              <a:rPr lang="en-US" sz="2800" b="1" dirty="0">
                <a:solidFill>
                  <a:schemeClr val="accent5">
                    <a:lumMod val="75000"/>
                  </a:schemeClr>
                </a:solidFill>
                <a:latin typeface="Calibri" panose="020F0502020204030204" pitchFamily="34" charset="0"/>
                <a:cs typeface="Calibri" panose="020F0502020204030204" pitchFamily="34" charset="0"/>
              </a:rPr>
              <a:t> 15 </a:t>
            </a:r>
            <a:r>
              <a:rPr lang="en-US" sz="2800" b="1" dirty="0" err="1">
                <a:solidFill>
                  <a:schemeClr val="accent5">
                    <a:lumMod val="75000"/>
                  </a:schemeClr>
                </a:solidFill>
                <a:latin typeface="Calibri" panose="020F0502020204030204" pitchFamily="34" charset="0"/>
                <a:cs typeface="Calibri" panose="020F0502020204030204" pitchFamily="34" charset="0"/>
              </a:rPr>
              <a:t>ngày</a:t>
            </a:r>
            <a:r>
              <a:rPr lang="en-US" sz="2800" b="1" dirty="0">
                <a:solidFill>
                  <a:schemeClr val="accent5">
                    <a:lumMod val="75000"/>
                  </a:schemeClr>
                </a:solidFill>
                <a:latin typeface="Calibri" panose="020F0502020204030204" pitchFamily="34" charset="0"/>
                <a:cs typeface="Calibri" panose="020F0502020204030204" pitchFamily="34" charset="0"/>
              </a:rPr>
              <a:t> có </a:t>
            </a:r>
            <a:r>
              <a:rPr lang="en-US" sz="2800" b="1" dirty="0" err="1">
                <a:solidFill>
                  <a:schemeClr val="accent5">
                    <a:lumMod val="75000"/>
                  </a:schemeClr>
                </a:solidFill>
                <a:latin typeface="Calibri" panose="020F0502020204030204" pitchFamily="34" charset="0"/>
                <a:cs typeface="Calibri" panose="020F0502020204030204" pitchFamily="34" charset="0"/>
              </a:rPr>
              <a:t>thể</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nhìn</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thấy</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đầu</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mỏ</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chân</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lông</a:t>
            </a:r>
            <a:r>
              <a:rPr lang="en-US" sz="2800" b="1" dirty="0">
                <a:solidFill>
                  <a:schemeClr val="accent5">
                    <a:lumMod val="75000"/>
                  </a:schemeClr>
                </a:solidFill>
                <a:latin typeface="Calibri" panose="020F0502020204030204" pitchFamily="34" charset="0"/>
                <a:cs typeface="Calibri" panose="020F0502020204030204" pitchFamily="34" charset="0"/>
              </a:rPr>
              <a:t>.</a:t>
            </a:r>
          </a:p>
        </p:txBody>
      </p:sp>
      <p:sp>
        <p:nvSpPr>
          <p:cNvPr id="9" name="Title 3">
            <a:extLst>
              <a:ext uri="{FF2B5EF4-FFF2-40B4-BE49-F238E27FC236}">
                <a16:creationId xmlns="" xmlns:a16="http://schemas.microsoft.com/office/drawing/2014/main" id="{FA43980B-3275-4D46-B68D-A0AA5801841E}"/>
              </a:ext>
            </a:extLst>
          </p:cNvPr>
          <p:cNvSpPr txBox="1">
            <a:spLocks/>
          </p:cNvSpPr>
          <p:nvPr/>
        </p:nvSpPr>
        <p:spPr>
          <a:xfrm>
            <a:off x="4775915" y="2666924"/>
            <a:ext cx="4136265" cy="478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2pPr>
            <a:lvl3pPr marR="0" lvl="2"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3pPr>
            <a:lvl4pPr marR="0" lvl="3"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4pPr>
            <a:lvl5pPr marR="0" lvl="4"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5pPr>
            <a:lvl6pPr marR="0" lvl="5"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6pPr>
            <a:lvl7pPr marR="0" lvl="6"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7pPr>
            <a:lvl8pPr marR="0" lvl="7"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8pPr>
            <a:lvl9pPr marR="0" lvl="8"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9pPr>
          </a:lstStyle>
          <a:p>
            <a:r>
              <a:rPr lang="en-US" sz="2800" b="1" dirty="0" err="1">
                <a:solidFill>
                  <a:schemeClr val="accent5">
                    <a:lumMod val="75000"/>
                  </a:schemeClr>
                </a:solidFill>
                <a:latin typeface="Calibri" panose="020F0502020204030204" pitchFamily="34" charset="0"/>
                <a:cs typeface="Calibri" panose="020F0502020204030204" pitchFamily="34" charset="0"/>
              </a:rPr>
              <a:t>Quả</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trứng</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được</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ấp</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khoảng</a:t>
            </a:r>
            <a:r>
              <a:rPr lang="en-US" sz="2800" b="1" dirty="0">
                <a:solidFill>
                  <a:schemeClr val="accent5">
                    <a:lumMod val="75000"/>
                  </a:schemeClr>
                </a:solidFill>
                <a:latin typeface="Calibri" panose="020F0502020204030204" pitchFamily="34" charset="0"/>
                <a:cs typeface="Calibri" panose="020F0502020204030204" pitchFamily="34" charset="0"/>
              </a:rPr>
              <a:t> 20 </a:t>
            </a:r>
            <a:r>
              <a:rPr lang="en-US" sz="2800" b="1" dirty="0" err="1">
                <a:solidFill>
                  <a:schemeClr val="accent5">
                    <a:lumMod val="75000"/>
                  </a:schemeClr>
                </a:solidFill>
                <a:latin typeface="Calibri" panose="020F0502020204030204" pitchFamily="34" charset="0"/>
                <a:cs typeface="Calibri" panose="020F0502020204030204" pitchFamily="34" charset="0"/>
              </a:rPr>
              <a:t>ngày</a:t>
            </a:r>
            <a:r>
              <a:rPr lang="en-US" sz="2800" b="1" dirty="0">
                <a:solidFill>
                  <a:schemeClr val="accent5">
                    <a:lumMod val="75000"/>
                  </a:schemeClr>
                </a:solidFill>
                <a:latin typeface="Calibri" panose="020F0502020204030204" pitchFamily="34" charset="0"/>
                <a:cs typeface="Calibri" panose="020F0502020204030204" pitchFamily="34" charset="0"/>
              </a:rPr>
              <a:t>, có </a:t>
            </a:r>
            <a:r>
              <a:rPr lang="en-US" sz="2800" b="1" dirty="0" err="1">
                <a:solidFill>
                  <a:schemeClr val="accent5">
                    <a:lumMod val="75000"/>
                  </a:schemeClr>
                </a:solidFill>
                <a:latin typeface="Calibri" panose="020F0502020204030204" pitchFamily="34" charset="0"/>
                <a:cs typeface="Calibri" panose="020F0502020204030204" pitchFamily="34" charset="0"/>
              </a:rPr>
              <a:t>thể</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nhìn</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thấy</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đầy</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đủ</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các</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bộ</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phận</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của</a:t>
            </a:r>
            <a:r>
              <a:rPr lang="en-US" sz="2800" b="1" dirty="0">
                <a:solidFill>
                  <a:schemeClr val="accent5">
                    <a:lumMod val="75000"/>
                  </a:schemeClr>
                </a:solidFill>
                <a:latin typeface="Calibri" panose="020F0502020204030204" pitchFamily="34" charset="0"/>
                <a:cs typeface="Calibri" panose="020F0502020204030204" pitchFamily="34" charset="0"/>
              </a:rPr>
              <a:t> con </a:t>
            </a:r>
            <a:r>
              <a:rPr lang="en-US" sz="2800" b="1" dirty="0" err="1">
                <a:solidFill>
                  <a:schemeClr val="accent5">
                    <a:lumMod val="75000"/>
                  </a:schemeClr>
                </a:solidFill>
                <a:latin typeface="Calibri" panose="020F0502020204030204" pitchFamily="34" charset="0"/>
                <a:cs typeface="Calibri" panose="020F0502020204030204" pitchFamily="34" charset="0"/>
              </a:rPr>
              <a:t>gà</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mắt</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đang</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mở</a:t>
            </a:r>
            <a:r>
              <a:rPr lang="en-US" sz="2800" b="1" dirty="0">
                <a:solidFill>
                  <a:schemeClr val="accent5">
                    <a:lumMod val="75000"/>
                  </a:schemeClr>
                </a:solidFill>
                <a:latin typeface="Calibri" panose="020F0502020204030204" pitchFamily="34" charset="0"/>
                <a:cs typeface="Calibri" panose="020F0502020204030204" pitchFamily="34" charset="0"/>
              </a:rPr>
              <a:t>.</a:t>
            </a:r>
          </a:p>
        </p:txBody>
      </p:sp>
      <p:sp>
        <p:nvSpPr>
          <p:cNvPr id="10" name="Google Shape;2558;p76">
            <a:extLst>
              <a:ext uri="{FF2B5EF4-FFF2-40B4-BE49-F238E27FC236}">
                <a16:creationId xmlns="" xmlns:a16="http://schemas.microsoft.com/office/drawing/2014/main" id="{21BE84DF-A7DB-4073-9BA1-54504B8F3B0D}"/>
              </a:ext>
            </a:extLst>
          </p:cNvPr>
          <p:cNvSpPr/>
          <p:nvPr/>
        </p:nvSpPr>
        <p:spPr>
          <a:xfrm>
            <a:off x="222975" y="3944512"/>
            <a:ext cx="371559" cy="992984"/>
          </a:xfrm>
          <a:custGeom>
            <a:avLst/>
            <a:gdLst/>
            <a:ahLst/>
            <a:cxnLst/>
            <a:rect l="l" t="t" r="r" b="b"/>
            <a:pathLst>
              <a:path w="16057" h="42912" extrusionOk="0">
                <a:moveTo>
                  <a:pt x="2139" y="0"/>
                </a:moveTo>
                <a:cubicBezTo>
                  <a:pt x="1883" y="0"/>
                  <a:pt x="1629" y="46"/>
                  <a:pt x="1399" y="165"/>
                </a:cubicBezTo>
                <a:cubicBezTo>
                  <a:pt x="486" y="651"/>
                  <a:pt x="502" y="2021"/>
                  <a:pt x="1032" y="2890"/>
                </a:cubicBezTo>
                <a:cubicBezTo>
                  <a:pt x="1562" y="3774"/>
                  <a:pt x="2446" y="4393"/>
                  <a:pt x="3035" y="5247"/>
                </a:cubicBezTo>
                <a:cubicBezTo>
                  <a:pt x="3609" y="6086"/>
                  <a:pt x="3772" y="7412"/>
                  <a:pt x="2947" y="8030"/>
                </a:cubicBezTo>
                <a:cubicBezTo>
                  <a:pt x="2342" y="8488"/>
                  <a:pt x="1429" y="8384"/>
                  <a:pt x="869" y="8900"/>
                </a:cubicBezTo>
                <a:cubicBezTo>
                  <a:pt x="368" y="9371"/>
                  <a:pt x="384" y="10210"/>
                  <a:pt x="708" y="10829"/>
                </a:cubicBezTo>
                <a:cubicBezTo>
                  <a:pt x="1032" y="11448"/>
                  <a:pt x="1592" y="11905"/>
                  <a:pt x="2092" y="12376"/>
                </a:cubicBezTo>
                <a:cubicBezTo>
                  <a:pt x="2829" y="13098"/>
                  <a:pt x="3491" y="13908"/>
                  <a:pt x="4037" y="14777"/>
                </a:cubicBezTo>
                <a:cubicBezTo>
                  <a:pt x="4596" y="15646"/>
                  <a:pt x="4979" y="16927"/>
                  <a:pt x="4198" y="17591"/>
                </a:cubicBezTo>
                <a:cubicBezTo>
                  <a:pt x="3314" y="18342"/>
                  <a:pt x="1458" y="17782"/>
                  <a:pt x="1164" y="18917"/>
                </a:cubicBezTo>
                <a:cubicBezTo>
                  <a:pt x="1016" y="19490"/>
                  <a:pt x="1503" y="20021"/>
                  <a:pt x="1959" y="20433"/>
                </a:cubicBezTo>
                <a:cubicBezTo>
                  <a:pt x="2489" y="20920"/>
                  <a:pt x="3035" y="21405"/>
                  <a:pt x="3580" y="21892"/>
                </a:cubicBezTo>
                <a:cubicBezTo>
                  <a:pt x="4508" y="22717"/>
                  <a:pt x="5494" y="24057"/>
                  <a:pt x="4758" y="25058"/>
                </a:cubicBezTo>
                <a:cubicBezTo>
                  <a:pt x="4538" y="25339"/>
                  <a:pt x="4214" y="25516"/>
                  <a:pt x="3948" y="25751"/>
                </a:cubicBezTo>
                <a:cubicBezTo>
                  <a:pt x="2593" y="26900"/>
                  <a:pt x="2902" y="29434"/>
                  <a:pt x="4508" y="30214"/>
                </a:cubicBezTo>
                <a:cubicBezTo>
                  <a:pt x="4787" y="30862"/>
                  <a:pt x="5347" y="32041"/>
                  <a:pt x="5229" y="32718"/>
                </a:cubicBezTo>
                <a:cubicBezTo>
                  <a:pt x="5100" y="33396"/>
                  <a:pt x="4547" y="34045"/>
                  <a:pt x="3861" y="34045"/>
                </a:cubicBezTo>
                <a:cubicBezTo>
                  <a:pt x="3846" y="34045"/>
                  <a:pt x="3830" y="34044"/>
                  <a:pt x="3815" y="34044"/>
                </a:cubicBezTo>
                <a:cubicBezTo>
                  <a:pt x="3054" y="34017"/>
                  <a:pt x="2414" y="33252"/>
                  <a:pt x="1697" y="33252"/>
                </a:cubicBezTo>
                <a:cubicBezTo>
                  <a:pt x="1624" y="33252"/>
                  <a:pt x="1549" y="33260"/>
                  <a:pt x="1474" y="33278"/>
                </a:cubicBezTo>
                <a:cubicBezTo>
                  <a:pt x="1061" y="33382"/>
                  <a:pt x="767" y="33735"/>
                  <a:pt x="590" y="34118"/>
                </a:cubicBezTo>
                <a:cubicBezTo>
                  <a:pt x="1" y="35370"/>
                  <a:pt x="413" y="36872"/>
                  <a:pt x="958" y="38154"/>
                </a:cubicBezTo>
                <a:cubicBezTo>
                  <a:pt x="1621" y="39730"/>
                  <a:pt x="2725" y="41173"/>
                  <a:pt x="3756" y="42544"/>
                </a:cubicBezTo>
                <a:lnTo>
                  <a:pt x="10473" y="42911"/>
                </a:lnTo>
                <a:cubicBezTo>
                  <a:pt x="11858" y="41424"/>
                  <a:pt x="13258" y="39922"/>
                  <a:pt x="14657" y="38419"/>
                </a:cubicBezTo>
                <a:cubicBezTo>
                  <a:pt x="15157" y="37903"/>
                  <a:pt x="15658" y="37343"/>
                  <a:pt x="15864" y="36652"/>
                </a:cubicBezTo>
                <a:cubicBezTo>
                  <a:pt x="16057" y="35945"/>
                  <a:pt x="15850" y="35075"/>
                  <a:pt x="15187" y="34766"/>
                </a:cubicBezTo>
                <a:cubicBezTo>
                  <a:pt x="14421" y="34397"/>
                  <a:pt x="13272" y="34884"/>
                  <a:pt x="12771" y="34191"/>
                </a:cubicBezTo>
                <a:cubicBezTo>
                  <a:pt x="12462" y="33735"/>
                  <a:pt x="12683" y="33116"/>
                  <a:pt x="12934" y="32630"/>
                </a:cubicBezTo>
                <a:cubicBezTo>
                  <a:pt x="13625" y="31334"/>
                  <a:pt x="14539" y="30112"/>
                  <a:pt x="14908" y="28697"/>
                </a:cubicBezTo>
                <a:cubicBezTo>
                  <a:pt x="15291" y="27268"/>
                  <a:pt x="14937" y="25500"/>
                  <a:pt x="13641" y="24793"/>
                </a:cubicBezTo>
                <a:cubicBezTo>
                  <a:pt x="12830" y="24351"/>
                  <a:pt x="11579" y="24204"/>
                  <a:pt x="11461" y="23277"/>
                </a:cubicBezTo>
                <a:cubicBezTo>
                  <a:pt x="11386" y="22672"/>
                  <a:pt x="11917" y="22171"/>
                  <a:pt x="12374" y="21745"/>
                </a:cubicBezTo>
                <a:cubicBezTo>
                  <a:pt x="14627" y="19608"/>
                  <a:pt x="15791" y="15867"/>
                  <a:pt x="13994" y="13319"/>
                </a:cubicBezTo>
                <a:cubicBezTo>
                  <a:pt x="13795" y="13038"/>
                  <a:pt x="13475" y="12757"/>
                  <a:pt x="13167" y="12757"/>
                </a:cubicBezTo>
                <a:cubicBezTo>
                  <a:pt x="13088" y="12757"/>
                  <a:pt x="13009" y="12776"/>
                  <a:pt x="12934" y="12818"/>
                </a:cubicBezTo>
                <a:cubicBezTo>
                  <a:pt x="12757" y="12907"/>
                  <a:pt x="12653" y="13068"/>
                  <a:pt x="12506" y="13186"/>
                </a:cubicBezTo>
                <a:cubicBezTo>
                  <a:pt x="12398" y="13264"/>
                  <a:pt x="12278" y="13298"/>
                  <a:pt x="12156" y="13298"/>
                </a:cubicBezTo>
                <a:cubicBezTo>
                  <a:pt x="11747" y="13298"/>
                  <a:pt x="11316" y="12910"/>
                  <a:pt x="11225" y="12479"/>
                </a:cubicBezTo>
                <a:cubicBezTo>
                  <a:pt x="11107" y="11905"/>
                  <a:pt x="11343" y="11345"/>
                  <a:pt x="11534" y="10786"/>
                </a:cubicBezTo>
                <a:cubicBezTo>
                  <a:pt x="12241" y="8679"/>
                  <a:pt x="11976" y="5998"/>
                  <a:pt x="10135" y="4746"/>
                </a:cubicBezTo>
                <a:cubicBezTo>
                  <a:pt x="9487" y="4864"/>
                  <a:pt x="9413" y="5866"/>
                  <a:pt x="8823" y="6160"/>
                </a:cubicBezTo>
                <a:cubicBezTo>
                  <a:pt x="8721" y="6212"/>
                  <a:pt x="8611" y="6235"/>
                  <a:pt x="8500" y="6235"/>
                </a:cubicBezTo>
                <a:cubicBezTo>
                  <a:pt x="8163" y="6235"/>
                  <a:pt x="7811" y="6024"/>
                  <a:pt x="7601" y="5748"/>
                </a:cubicBezTo>
                <a:cubicBezTo>
                  <a:pt x="7336" y="5365"/>
                  <a:pt x="7233" y="4893"/>
                  <a:pt x="7101" y="4436"/>
                </a:cubicBezTo>
                <a:cubicBezTo>
                  <a:pt x="6496" y="2345"/>
                  <a:pt x="4846" y="459"/>
                  <a:pt x="2696" y="62"/>
                </a:cubicBezTo>
                <a:cubicBezTo>
                  <a:pt x="2515" y="25"/>
                  <a:pt x="2327" y="0"/>
                  <a:pt x="2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7377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Science Subject for Elementary - 5th Grade: Ecosystems by Slidesgo">
  <a:themeElements>
    <a:clrScheme name="Simple Light">
      <a:dk1>
        <a:srgbClr val="1C4112"/>
      </a:dk1>
      <a:lt1>
        <a:srgbClr val="D4FBFF"/>
      </a:lt1>
      <a:dk2>
        <a:srgbClr val="149FB6"/>
      </a:dk2>
      <a:lt2>
        <a:srgbClr val="519F3A"/>
      </a:lt2>
      <a:accent1>
        <a:srgbClr val="86C63F"/>
      </a:accent1>
      <a:accent2>
        <a:srgbClr val="793C11"/>
      </a:accent2>
      <a:accent3>
        <a:srgbClr val="997B52"/>
      </a:accent3>
      <a:accent4>
        <a:srgbClr val="FFFFFF"/>
      </a:accent4>
      <a:accent5>
        <a:srgbClr val="CE6B25"/>
      </a:accent5>
      <a:accent6>
        <a:srgbClr val="FFD96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612</TotalTime>
  <Words>548</Words>
  <Application>Microsoft Office PowerPoint</Application>
  <PresentationFormat>On-screen Show (16:9)</PresentationFormat>
  <Paragraphs>51</Paragraphs>
  <Slides>19</Slides>
  <Notes>9</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Times New Roman</vt:lpstr>
      <vt:lpstr>Asap</vt:lpstr>
      <vt:lpstr>Arial</vt:lpstr>
      <vt:lpstr>Open Sans Extrabold</vt:lpstr>
      <vt:lpstr>Merriweather Black</vt:lpstr>
      <vt:lpstr>#9Slide05 Lobster</vt:lpstr>
      <vt:lpstr>Calibri</vt:lpstr>
      <vt:lpstr>Fredoka One</vt:lpstr>
      <vt:lpstr>Science Subject for Elementary - 5th Grade: Ecosystems by Slidesgo</vt:lpstr>
      <vt:lpstr>Khoa học Sự sinh sản và nuôi con của chim</vt:lpstr>
      <vt:lpstr>KHỞI ĐỘNG</vt:lpstr>
      <vt:lpstr>Âm thanh trong rừng</vt:lpstr>
      <vt:lpstr>MỤC TIÊU</vt:lpstr>
      <vt:lpstr>PowerPoint Presentation</vt:lpstr>
      <vt:lpstr>Tìm hiểu sự phát triển của phôi thai trong quả trứng</vt:lpstr>
      <vt:lpstr>Em hãy quan sát và tìm ra sự khác nhau của quả trứng qua 4 giai đoạn nhé!</vt:lpstr>
      <vt:lpstr>Quả trứng chưa ấp, có lòng trắng, lòng đỏ riêng biệt.</vt:lpstr>
      <vt:lpstr>Quả trứng được ấp khoảng 15 ngày có thể nhìn thấy đầu, mỏ, chân, lông.</vt:lpstr>
      <vt:lpstr>Sau khoảng 21 ngày ấp, gà con sẽ tự mổ vỏ quả trứng để thoát ra ngoài.</vt:lpstr>
      <vt:lpstr>PowerPoint Presentation</vt:lpstr>
      <vt:lpstr>Tìm hiểu sự nuôi con của chim</vt:lpstr>
      <vt:lpstr>Các em cùng quan sát các bức tranh sau và cho biết: </vt:lpstr>
      <vt:lpstr>PowerPoint Presentation</vt:lpstr>
      <vt:lpstr> Trong tự nhiên, chim sống theo đàn hay cặp (từng đôi). Chúng thường biết làm tổ. Chim mái đẻ trứng và ấp trứng, sau một thời gian trứng nở thành chim non. Chim non được bố mẹ nuôi cho đến khi có thể tự kiếm ăn.</vt:lpstr>
      <vt:lpstr>Chào các bạn, tớ là chim công, tớ sẽ giới thiệu với các bạn một số loài chim trong khu rừng của tớ.</vt:lpstr>
      <vt:lpstr> Chim Én báo hiệu  mùa Xuân đã về</vt:lpstr>
      <vt:lpstr>Dặn dò </vt:lpstr>
      <vt:lpstr>Chào tạm biệt  các em!</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Sự sinh sản và nuôi con của chim</dc:title>
  <dc:subject>9Slide.vn</dc:subject>
  <dc:creator>Hung</dc:creator>
  <dc:description>9Slide.vn</dc:description>
  <cp:lastModifiedBy>admin</cp:lastModifiedBy>
  <cp:revision>31</cp:revision>
  <dcterms:modified xsi:type="dcterms:W3CDTF">2023-03-29T03:20:54Z</dcterms:modified>
  <cp:category>9Slide.vn</cp:category>
</cp:coreProperties>
</file>