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</p:sldIdLst>
  <p:sldSz cx="10972800" cy="6858000"/>
  <p:notesSz cx="6858000" cy="9144000"/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2" y="6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6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emf"/><Relationship Id="rId5" Type="http://schemas.microsoft.com/office/2007/relationships/hdphoto" Target="../media/hdphoto4.wdp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microsoft.com/office/2007/relationships/hdphoto" Target="../media/hdphoto6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hac%20mp3\nhac%20truyen%20thong\Hue%20tinh%20yeu%20cua%20toi%20-%20Thu%20Hien.mp3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13" Type="http://schemas.openxmlformats.org/officeDocument/2006/relationships/image" Target="../media/image12.jpeg"/><Relationship Id="rId3" Type="http://schemas.microsoft.com/office/2007/relationships/hdphoto" Target="../media/hdphoto3.wdp"/><Relationship Id="rId7" Type="http://schemas.openxmlformats.org/officeDocument/2006/relationships/image" Target="../media/image9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3D20633-FFD0-44E5-A681-DB7E89587C5E}"/>
              </a:ext>
            </a:extLst>
          </p:cNvPr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9586" y="1498601"/>
            <a:ext cx="4571074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75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KHOA </a:t>
            </a:r>
            <a:r>
              <a:rPr lang="en-US" sz="75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endParaRPr lang="en-US" sz="7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5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33400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858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    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súp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3069887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bướm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bỏ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nhộng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>
              <a:extLst>
                <a:ext uri="{FF2B5EF4-FFF2-40B4-BE49-F238E27FC236}">
                  <a16:creationId xmlns="" xmlns:a16="http://schemas.microsoft.com/office/drawing/2014/main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vòng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đời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4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giai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nhộng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trồng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giảm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biện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pháp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bắt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phun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hóa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chất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="" xmlns:a16="http://schemas.microsoft.com/office/drawing/2014/main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2236" y="271464"/>
            <a:ext cx="5802822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297" y="5595701"/>
            <a:ext cx="874670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065" y="169864"/>
            <a:ext cx="5713054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0043" y="5595701"/>
            <a:ext cx="8661746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2792" y="403986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48267"/>
              </p:ext>
            </p:extLst>
          </p:nvPr>
        </p:nvGraphicFramePr>
        <p:xfrm>
          <a:off x="1554480" y="3395900"/>
          <a:ext cx="79004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0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5200">
                <a:tc>
                  <a:txBody>
                    <a:bodyPr/>
                    <a:lstStyle/>
                    <a:p>
                      <a:pPr algn="just"/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ấu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trùng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).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mà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qua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giai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đoạn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4232" y="2514601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599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chăn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4305"/>
              </p:ext>
            </p:extLst>
          </p:nvPr>
        </p:nvGraphicFramePr>
        <p:xfrm>
          <a:off x="5577840" y="1199992"/>
          <a:ext cx="52120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bếp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quần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..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=""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529520"/>
            <a:ext cx="7633773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TRƯỜNG TIỂU HỌC NGỌC LÂM</a:t>
            </a:r>
            <a:endParaRPr lang="en-US" sz="4500" b="1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6986" y="2047182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="" xmlns:a16="http://schemas.microsoft.com/office/drawing/2014/main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6617649" y="2359855"/>
            <a:ext cx="4364116" cy="45486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4774" y="1321293"/>
            <a:ext cx="3703272" cy="1038562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KHOA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4774" y="4617363"/>
            <a:ext cx="3442772" cy="54612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B050"/>
                </a:solidFill>
              </a:rPr>
              <a:t>GV: ĐỖ THỊ KIỀU HOA</a:t>
            </a:r>
            <a:endParaRPr lang="en-US" sz="2800" b="1" dirty="0">
              <a:ln w="11430"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="" xmlns:a16="http://schemas.microsoft.com/office/drawing/2014/main" id="{A557ED58-EEAA-480E-A5EE-9466DBB114F1}"/>
              </a:ext>
            </a:extLst>
          </p:cNvPr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="" xmlns:a16="http://schemas.microsoft.com/office/drawing/2014/main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=""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dược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Treo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bịch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giọt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giấm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táo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keo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bẫy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leo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Đường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nguyệt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quế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đào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17" name="Picture 16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The Frog Sits On A Leaf In The Pond Stock Illustration -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72" y="2600029"/>
            <a:ext cx="4243488" cy="387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818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540" y="1193800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ếch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=""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0401"/>
            <a:ext cx="707860" cy="584399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415463"/>
            <a:ext cx="973648" cy="803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01" y="381001"/>
            <a:ext cx="453336" cy="812800"/>
          </a:xfrm>
          <a:prstGeom prst="rect">
            <a:avLst/>
          </a:prstGeom>
        </p:spPr>
      </p:pic>
      <p:sp>
        <p:nvSpPr>
          <p:cNvPr id="14" name="任意多边形: 形状 12">
            <a:extLst>
              <a:ext uri="{FF2B5EF4-FFF2-40B4-BE49-F238E27FC236}">
                <a16:creationId xmlns=""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5744" y="1649346"/>
            <a:ext cx="241964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344374"/>
            <a:ext cx="973648" cy="8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20240" y="3274484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19110" y="4159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10550" y="40576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36230" y="3346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4790" y="7715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07030" y="7918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58390" y="7816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61110" y="60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4" name="Text Box 9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201930" y="1531701"/>
            <a:ext cx="6217920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2999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6" name="Text Box 11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163831" y="889000"/>
            <a:ext cx="614553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cả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cạn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907030" y="4768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2880" y="2141301"/>
            <a:ext cx="7608169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991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1303" y="2148418"/>
            <a:ext cx="475488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084070" y="568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2880" y="2758016"/>
            <a:ext cx="5120640" cy="19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07030" y="5988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91303" y="2813050"/>
            <a:ext cx="5212080" cy="2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mưa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altLang="en-US" sz="5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547110" y="6800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541270" y="1924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084070" y="7207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pic>
        <p:nvPicPr>
          <p:cNvPr id="28" name="Picture 26" descr="Su sinh san cua e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3" y="287867"/>
            <a:ext cx="3202807" cy="3058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25-03-08_0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3530600"/>
            <a:ext cx="3512017" cy="3089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0149841" y="2514601"/>
            <a:ext cx="551063" cy="8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500" dirty="0">
                <a:latin typeface="Arial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35040" y="5603875"/>
            <a:ext cx="1280160" cy="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55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7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16" grpId="0"/>
      <p:bldP spid="18" grpId="0" build="p"/>
      <p:bldP spid="18" grpId="1" build="allAtOnce"/>
      <p:bldP spid="20" grpId="0"/>
      <p:bldP spid="22" grpId="0" build="p"/>
      <p:bldP spid="22" grpId="1" build="allAtOnce"/>
      <p:bldP spid="24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10243" name="Picture 3" descr="CHU TRINH SINH TRUONG CUA E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8321040" cy="6248400"/>
          </a:xfrm>
          <a:solidFill>
            <a:srgbClr val="CC99FF"/>
          </a:solidFill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5943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14117" tIns="57059" rIns="114117" bIns="57059" anchor="ctr"/>
          <a:lstStyle/>
          <a:p>
            <a:pPr algn="ctr"/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triển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ếch</a:t>
            </a:r>
            <a:r>
              <a:rPr lang="en-US" altLang="en-US" sz="5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1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9"/>
            <a:ext cx="10978516" cy="6849532"/>
            <a:chOff x="0" y="6351"/>
            <a:chExt cx="9148763" cy="5137149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9144000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1324769"/>
              <a:ext cx="6176963" cy="381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753350" y="4648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15590" y="4851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66950" y="47498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43600" y="3888318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98470" y="1397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998470" y="3327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49830" y="-1143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992630" y="4140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5760" y="1582341"/>
            <a:ext cx="164592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2021205" y="2191940"/>
            <a:ext cx="8134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834640" y="1582341"/>
            <a:ext cx="22860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nở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5120640" y="2191940"/>
            <a:ext cx="731520" cy="0"/>
          </a:xfrm>
          <a:prstGeom prst="line">
            <a:avLst/>
          </a:prstGeom>
          <a:ln w="57150"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5852160" y="1582341"/>
            <a:ext cx="466344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 (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đuôi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dẹp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65760" y="4701118"/>
            <a:ext cx="548640" cy="1058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933451" y="3954224"/>
            <a:ext cx="217551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sau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>
            <a:off x="6217920" y="4749800"/>
            <a:ext cx="6400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6858000" y="3985658"/>
            <a:ext cx="109728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7955280" y="4648201"/>
            <a:ext cx="731520" cy="381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686800" y="3954225"/>
            <a:ext cx="18288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3108960" y="4686300"/>
            <a:ext cx="548640" cy="25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657600" y="3954225"/>
            <a:ext cx="251460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46" y="148352"/>
            <a:ext cx="6355538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ếch</a:t>
            </a:r>
            <a:endParaRPr lang="en-US" sz="5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0" y="576263"/>
            <a:ext cx="10972800" cy="761563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nòng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nọc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3259"/>
              </p:ext>
            </p:extLst>
          </p:nvPr>
        </p:nvGraphicFramePr>
        <p:xfrm>
          <a:off x="1828800" y="1905001"/>
          <a:ext cx="7315200" cy="4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Arial" pitchFamily="34" charset="0"/>
                          <a:cs typeface="Arial" pitchFamily="34" charset="0"/>
                        </a:rPr>
                        <a:t>Ếch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Arial" pitchFamily="34" charset="0"/>
                          <a:cs typeface="Arial" pitchFamily="34" charset="0"/>
                        </a:rPr>
                        <a:t>Nòng</a:t>
                      </a:r>
                      <a:r>
                        <a:rPr lang="en-US" sz="43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300" baseline="0" dirty="0" err="1">
                          <a:latin typeface="Arial" pitchFamily="34" charset="0"/>
                          <a:cs typeface="Arial" pitchFamily="34" charset="0"/>
                        </a:rPr>
                        <a:t>nọc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5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>
            <a:extLst>
              <a:ext uri="{FF2B5EF4-FFF2-40B4-BE49-F238E27FC236}">
                <a16:creationId xmlns=""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="" xmlns:a16="http://schemas.microsoft.com/office/drawing/2014/main" id="{5DEA6C71-53C3-4490-B7D5-2602885D7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01770"/>
            <a:ext cx="4029148" cy="4476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1520" y="381001"/>
            <a:ext cx="6126480" cy="6197600"/>
            <a:chOff x="457200" y="285750"/>
            <a:chExt cx="5105400" cy="4648200"/>
          </a:xfrm>
        </p:grpSpPr>
        <p:sp>
          <p:nvSpPr>
            <p:cNvPr id="28" name="流程图: 文档 2">
              <a:extLst>
                <a:ext uri="{FF2B5EF4-FFF2-40B4-BE49-F238E27FC236}">
                  <a16:creationId xmlns="" xmlns:a16="http://schemas.microsoft.com/office/drawing/2014/main" id="{C7EFC797-14B9-4BAD-B58B-270AF753B5FE}"/>
                </a:ext>
              </a:extLst>
            </p:cNvPr>
            <p:cNvSpPr/>
            <p:nvPr/>
          </p:nvSpPr>
          <p:spPr>
            <a:xfrm>
              <a:off x="457200" y="285750"/>
              <a:ext cx="5105400" cy="46482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533400" y="285750"/>
              <a:ext cx="4876800" cy="43396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cạn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hồ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lầy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mùa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mưa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nổi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chùm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/>
        </p:blipFill>
        <p:spPr bwMode="auto">
          <a:xfrm>
            <a:off x="0" y="8467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112" y="855584"/>
            <a:ext cx="4827427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0" y="2821067"/>
            <a:ext cx="10972800" cy="1808004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7680960" y="-8466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9667" y="169864"/>
            <a:ext cx="111058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958" y="4214469"/>
            <a:ext cx="8229447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103" y="76201"/>
            <a:ext cx="721635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-274320" y="2819400"/>
            <a:ext cx="4542778" cy="446433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87" y="169864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985</Words>
  <Application>Microsoft Office PowerPoint</Application>
  <PresentationFormat>Custom</PresentationFormat>
  <Paragraphs>131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宋体</vt:lpstr>
      <vt:lpstr>Arial</vt:lpstr>
      <vt:lpstr>Calibri</vt:lpstr>
      <vt:lpstr>Times New Roman</vt:lpstr>
      <vt:lpstr>Wingdings</vt:lpstr>
      <vt:lpstr>字魂20号-石头体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55</cp:revision>
  <dcterms:created xsi:type="dcterms:W3CDTF">2020-04-24T10:06:56Z</dcterms:created>
  <dcterms:modified xsi:type="dcterms:W3CDTF">2023-03-22T07:04:19Z</dcterms:modified>
</cp:coreProperties>
</file>