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29"/>
  </p:notesMasterIdLst>
  <p:sldIdLst>
    <p:sldId id="283" r:id="rId3"/>
    <p:sldId id="286" r:id="rId4"/>
    <p:sldId id="284" r:id="rId5"/>
    <p:sldId id="285" r:id="rId6"/>
    <p:sldId id="287" r:id="rId7"/>
    <p:sldId id="288" r:id="rId8"/>
    <p:sldId id="257" r:id="rId9"/>
    <p:sldId id="258" r:id="rId10"/>
    <p:sldId id="259" r:id="rId11"/>
    <p:sldId id="293" r:id="rId12"/>
    <p:sldId id="294" r:id="rId13"/>
    <p:sldId id="295" r:id="rId14"/>
    <p:sldId id="296" r:id="rId15"/>
    <p:sldId id="297" r:id="rId16"/>
    <p:sldId id="263" r:id="rId17"/>
    <p:sldId id="265" r:id="rId18"/>
    <p:sldId id="269" r:id="rId19"/>
    <p:sldId id="290" r:id="rId20"/>
    <p:sldId id="298" r:id="rId21"/>
    <p:sldId id="299" r:id="rId22"/>
    <p:sldId id="262" r:id="rId23"/>
    <p:sldId id="300" r:id="rId24"/>
    <p:sldId id="291" r:id="rId25"/>
    <p:sldId id="302" r:id="rId26"/>
    <p:sldId id="303" r:id="rId27"/>
    <p:sldId id="29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79FF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84"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2CF58C-A9DE-4D62-9078-07DEA847985C}" type="datetimeFigureOut">
              <a:rPr lang="en-GB" smtClean="0"/>
              <a:t>07/02/2023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5B54F-A85C-4D36-986A-1A587E5CA1F8}" type="slidenum">
              <a:rPr lang="en-GB" smtClean="0"/>
              <a:t>‹#›</a:t>
            </a:fld>
            <a:endParaRPr lang="en-GB"/>
          </a:p>
        </p:txBody>
      </p:sp>
    </p:spTree>
    <p:extLst>
      <p:ext uri="{BB962C8B-B14F-4D97-AF65-F5344CB8AC3E}">
        <p14:creationId xmlns:p14="http://schemas.microsoft.com/office/powerpoint/2010/main" val="4041426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ED8A9B0-80EF-A34D-B345-E2DEC5501E01}"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591931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45355-16A3-4FE7-8E3D-DE8FE6F447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8669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EA250-5E17-4670-B20C-9B7FAF3AD3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531798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EA250-5E17-4670-B20C-9B7FAF3AD3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4580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EA250-5E17-4670-B20C-9B7FAF3AD3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18546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EA250-5E17-4670-B20C-9B7FAF3AD3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551881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EA250-5E17-4670-B20C-9B7FAF3AD3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27357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EA250-5E17-4670-B20C-9B7FAF3AD3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31961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BDEF5-8172-4756-95CC-09A27E57EE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14540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BDEF5-8172-4756-95CC-09A27E57EE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73957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529947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EA250-5E17-4670-B20C-9B7FAF3AD3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00516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45355-16A3-4FE7-8E3D-DE8FE6F447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542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B18B1F3-4630-43B8-B51A-C65247ACFB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6B116885-BFDA-4901-8810-C7756E1354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8F733388-DEF2-4E0C-8EE1-2D52530DD4C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7272EF-0632-40B0-9F1D-2AF4AE14D50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62E2C86A-0137-4005-B9A0-43DB643467C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271591F5-F7BD-4464-A417-61443E0393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FE3118-E57D-47C6-835E-F254E5D8B32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5945335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869E651-93A4-4A0A-A52C-E25AC1EA830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B6E03B87-938B-41BC-B1A7-4F86936E8C3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F8F6DBC-99A0-487E-8179-C2ACCD751BF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7272EF-0632-40B0-9F1D-2AF4AE14D50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D67863D1-5273-48CB-A099-09A2F022AED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66AD1CC5-69FB-416A-A7BD-C5C196270EC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FE3118-E57D-47C6-835E-F254E5D8B32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0953" y="-76200"/>
            <a:ext cx="1700913" cy="1700913"/>
          </a:xfrm>
          <a:prstGeom prst="rect">
            <a:avLst/>
          </a:prstGeom>
        </p:spPr>
      </p:pic>
    </p:spTree>
    <p:extLst>
      <p:ext uri="{BB962C8B-B14F-4D97-AF65-F5344CB8AC3E}">
        <p14:creationId xmlns:p14="http://schemas.microsoft.com/office/powerpoint/2010/main" val="191555677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5C92D1DB-CD94-4906-9D1E-2E20BD48098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649C39FC-B989-4554-8CE8-FD46105C691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3C8D780-CAED-4CFD-B40A-9C5F784175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7272EF-0632-40B0-9F1D-2AF4AE14D50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F23C2FB8-A790-49C7-B621-E7C0663D966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A2885419-3A88-4F76-942F-6164967E20A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FE3118-E57D-47C6-835E-F254E5D8B32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0953" y="-76200"/>
            <a:ext cx="1700913" cy="1700913"/>
          </a:xfrm>
          <a:prstGeom prst="rect">
            <a:avLst/>
          </a:prstGeom>
        </p:spPr>
      </p:pic>
    </p:spTree>
    <p:extLst>
      <p:ext uri="{BB962C8B-B14F-4D97-AF65-F5344CB8AC3E}">
        <p14:creationId xmlns:p14="http://schemas.microsoft.com/office/powerpoint/2010/main" val="259892145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6821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Big Image Placeholder">
    <p:spTree>
      <p:nvGrpSpPr>
        <p:cNvPr id="1" name=""/>
        <p:cNvGrpSpPr/>
        <p:nvPr/>
      </p:nvGrpSpPr>
      <p:grpSpPr>
        <a:xfrm>
          <a:off x="0" y="0"/>
          <a:ext cx="0" cy="0"/>
          <a:chOff x="0" y="0"/>
          <a:chExt cx="0" cy="0"/>
        </a:xfrm>
      </p:grpSpPr>
      <p:sp>
        <p:nvSpPr>
          <p:cNvPr id="4" name="Picture Placeholder 2"/>
          <p:cNvSpPr>
            <a:spLocks noGrp="1"/>
          </p:cNvSpPr>
          <p:nvPr>
            <p:ph type="pic" sz="quarter" idx="20"/>
          </p:nvPr>
        </p:nvSpPr>
        <p:spPr>
          <a:xfrm>
            <a:off x="1943841" y="1033329"/>
            <a:ext cx="2509678" cy="4453128"/>
          </a:xfrm>
          <a:prstGeom prst="rect">
            <a:avLst/>
          </a:prstGeom>
          <a:solidFill>
            <a:schemeClr val="bg1">
              <a:lumMod val="95000"/>
            </a:schemeClr>
          </a:solidFill>
        </p:spPr>
        <p:txBody>
          <a:bodyPr>
            <a:normAutofit/>
          </a:bodyPr>
          <a:lstStyle>
            <a:lvl1pPr>
              <a:defRPr sz="1400"/>
            </a:lvl1pPr>
          </a:lstStyle>
          <a:p>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0953" y="-76200"/>
            <a:ext cx="1700913" cy="1700913"/>
          </a:xfrm>
          <a:prstGeom prst="rect">
            <a:avLst/>
          </a:prstGeom>
        </p:spPr>
      </p:pic>
    </p:spTree>
    <p:extLst>
      <p:ext uri="{BB962C8B-B14F-4D97-AF65-F5344CB8AC3E}">
        <p14:creationId xmlns:p14="http://schemas.microsoft.com/office/powerpoint/2010/main" val="407280906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
        <p:nvSpPr>
          <p:cNvPr id="13" name="Freeform: Shape 12">
            <a:extLst>
              <a:ext uri="{FF2B5EF4-FFF2-40B4-BE49-F238E27FC236}">
                <a16:creationId xmlns="" xmlns:a16="http://schemas.microsoft.com/office/drawing/2014/main" id="{403242F0-60D0-4688-B759-5E3A20D3C6F0}"/>
              </a:ext>
            </a:extLst>
          </p:cNvPr>
          <p:cNvSpPr>
            <a:spLocks noGrp="1"/>
          </p:cNvSpPr>
          <p:nvPr>
            <p:ph type="pic" sz="quarter" idx="10"/>
          </p:nvPr>
        </p:nvSpPr>
        <p:spPr>
          <a:xfrm>
            <a:off x="1205553" y="955342"/>
            <a:ext cx="2795301" cy="3484728"/>
          </a:xfrm>
          <a:custGeom>
            <a:avLst/>
            <a:gdLst>
              <a:gd name="connsiteX0" fmla="*/ 0 w 2795301"/>
              <a:gd name="connsiteY0" fmla="*/ 0 h 3484728"/>
              <a:gd name="connsiteX1" fmla="*/ 2795301 w 2795301"/>
              <a:gd name="connsiteY1" fmla="*/ 0 h 3484728"/>
              <a:gd name="connsiteX2" fmla="*/ 2795301 w 2795301"/>
              <a:gd name="connsiteY2" fmla="*/ 3484728 h 3484728"/>
              <a:gd name="connsiteX3" fmla="*/ 0 w 2795301"/>
              <a:gd name="connsiteY3" fmla="*/ 3484728 h 3484728"/>
            </a:gdLst>
            <a:ahLst/>
            <a:cxnLst>
              <a:cxn ang="0">
                <a:pos x="connsiteX0" y="connsiteY0"/>
              </a:cxn>
              <a:cxn ang="0">
                <a:pos x="connsiteX1" y="connsiteY1"/>
              </a:cxn>
              <a:cxn ang="0">
                <a:pos x="connsiteX2" y="connsiteY2"/>
              </a:cxn>
              <a:cxn ang="0">
                <a:pos x="connsiteX3" y="connsiteY3"/>
              </a:cxn>
            </a:cxnLst>
            <a:rect l="l" t="t" r="r" b="b"/>
            <a:pathLst>
              <a:path w="2795301" h="3484728">
                <a:moveTo>
                  <a:pt x="0" y="0"/>
                </a:moveTo>
                <a:lnTo>
                  <a:pt x="2795301" y="0"/>
                </a:lnTo>
                <a:lnTo>
                  <a:pt x="2795301" y="3484728"/>
                </a:lnTo>
                <a:lnTo>
                  <a:pt x="0" y="3484728"/>
                </a:lnTo>
                <a:close/>
              </a:path>
            </a:pathLst>
          </a:custGeom>
        </p:spPr>
        <p:txBody>
          <a:bodyPr wrap="square">
            <a:noAutofit/>
          </a:bodyPr>
          <a:lstStyle>
            <a:lvl1pPr>
              <a:defRPr sz="1198"/>
            </a:lvl1pPr>
          </a:lstStyle>
          <a:p>
            <a:endParaRPr lang="en-US"/>
          </a:p>
        </p:txBody>
      </p:sp>
      <p:sp>
        <p:nvSpPr>
          <p:cNvPr id="14" name="Freeform: Shape 13">
            <a:extLst>
              <a:ext uri="{FF2B5EF4-FFF2-40B4-BE49-F238E27FC236}">
                <a16:creationId xmlns="" xmlns:a16="http://schemas.microsoft.com/office/drawing/2014/main" id="{CB4A48EC-8032-4679-9B05-EED66468D25E}"/>
              </a:ext>
            </a:extLst>
          </p:cNvPr>
          <p:cNvSpPr>
            <a:spLocks noGrp="1"/>
          </p:cNvSpPr>
          <p:nvPr>
            <p:ph type="pic" sz="quarter" idx="11"/>
          </p:nvPr>
        </p:nvSpPr>
        <p:spPr>
          <a:xfrm>
            <a:off x="4192353" y="955342"/>
            <a:ext cx="2795301" cy="3484728"/>
          </a:xfrm>
          <a:custGeom>
            <a:avLst/>
            <a:gdLst>
              <a:gd name="connsiteX0" fmla="*/ 0 w 2795301"/>
              <a:gd name="connsiteY0" fmla="*/ 0 h 3484728"/>
              <a:gd name="connsiteX1" fmla="*/ 2795301 w 2795301"/>
              <a:gd name="connsiteY1" fmla="*/ 0 h 3484728"/>
              <a:gd name="connsiteX2" fmla="*/ 2795301 w 2795301"/>
              <a:gd name="connsiteY2" fmla="*/ 3484728 h 3484728"/>
              <a:gd name="connsiteX3" fmla="*/ 0 w 2795301"/>
              <a:gd name="connsiteY3" fmla="*/ 3484728 h 3484728"/>
            </a:gdLst>
            <a:ahLst/>
            <a:cxnLst>
              <a:cxn ang="0">
                <a:pos x="connsiteX0" y="connsiteY0"/>
              </a:cxn>
              <a:cxn ang="0">
                <a:pos x="connsiteX1" y="connsiteY1"/>
              </a:cxn>
              <a:cxn ang="0">
                <a:pos x="connsiteX2" y="connsiteY2"/>
              </a:cxn>
              <a:cxn ang="0">
                <a:pos x="connsiteX3" y="connsiteY3"/>
              </a:cxn>
            </a:cxnLst>
            <a:rect l="l" t="t" r="r" b="b"/>
            <a:pathLst>
              <a:path w="2795301" h="3484728">
                <a:moveTo>
                  <a:pt x="0" y="0"/>
                </a:moveTo>
                <a:lnTo>
                  <a:pt x="2795301" y="0"/>
                </a:lnTo>
                <a:lnTo>
                  <a:pt x="2795301" y="3484728"/>
                </a:lnTo>
                <a:lnTo>
                  <a:pt x="0" y="3484728"/>
                </a:lnTo>
                <a:close/>
              </a:path>
            </a:pathLst>
          </a:custGeom>
        </p:spPr>
        <p:txBody>
          <a:bodyPr wrap="square">
            <a:noAutofit/>
          </a:bodyPr>
          <a:lstStyle>
            <a:lvl1pPr>
              <a:defRPr sz="1198"/>
            </a:lvl1pPr>
          </a:lstStyle>
          <a:p>
            <a:endParaRPr lang="en-US"/>
          </a:p>
        </p:txBody>
      </p:sp>
      <p:sp>
        <p:nvSpPr>
          <p:cNvPr id="12" name="Freeform: Shape 11">
            <a:extLst>
              <a:ext uri="{FF2B5EF4-FFF2-40B4-BE49-F238E27FC236}">
                <a16:creationId xmlns="" xmlns:a16="http://schemas.microsoft.com/office/drawing/2014/main" id="{647A3C67-F9D8-498F-A9EE-0C8A646BC49C}"/>
              </a:ext>
            </a:extLst>
          </p:cNvPr>
          <p:cNvSpPr>
            <a:spLocks noGrp="1"/>
          </p:cNvSpPr>
          <p:nvPr>
            <p:ph type="pic" sz="quarter" idx="12"/>
          </p:nvPr>
        </p:nvSpPr>
        <p:spPr>
          <a:xfrm>
            <a:off x="7501719" y="1774209"/>
            <a:ext cx="3484728" cy="3484728"/>
          </a:xfrm>
          <a:custGeom>
            <a:avLst/>
            <a:gdLst>
              <a:gd name="connsiteX0" fmla="*/ 1742364 w 3484728"/>
              <a:gd name="connsiteY0" fmla="*/ 0 h 3484728"/>
              <a:gd name="connsiteX1" fmla="*/ 3484728 w 3484728"/>
              <a:gd name="connsiteY1" fmla="*/ 1742364 h 3484728"/>
              <a:gd name="connsiteX2" fmla="*/ 1742364 w 3484728"/>
              <a:gd name="connsiteY2" fmla="*/ 3484728 h 3484728"/>
              <a:gd name="connsiteX3" fmla="*/ 0 w 3484728"/>
              <a:gd name="connsiteY3" fmla="*/ 1742364 h 3484728"/>
              <a:gd name="connsiteX4" fmla="*/ 1742364 w 3484728"/>
              <a:gd name="connsiteY4" fmla="*/ 0 h 3484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728" h="3484728">
                <a:moveTo>
                  <a:pt x="1742364" y="0"/>
                </a:moveTo>
                <a:cubicBezTo>
                  <a:pt x="2704645" y="0"/>
                  <a:pt x="3484728" y="780083"/>
                  <a:pt x="3484728" y="1742364"/>
                </a:cubicBezTo>
                <a:cubicBezTo>
                  <a:pt x="3484728" y="2704645"/>
                  <a:pt x="2704645" y="3484728"/>
                  <a:pt x="1742364" y="3484728"/>
                </a:cubicBezTo>
                <a:cubicBezTo>
                  <a:pt x="780083" y="3484728"/>
                  <a:pt x="0" y="2704645"/>
                  <a:pt x="0" y="1742364"/>
                </a:cubicBezTo>
                <a:cubicBezTo>
                  <a:pt x="0" y="780083"/>
                  <a:pt x="780083" y="0"/>
                  <a:pt x="1742364" y="0"/>
                </a:cubicBezTo>
                <a:close/>
              </a:path>
            </a:pathLst>
          </a:custGeom>
        </p:spPr>
        <p:txBody>
          <a:bodyPr wrap="square">
            <a:noAutofit/>
          </a:bodyPr>
          <a:lstStyle>
            <a:lvl1pPr>
              <a:defRPr sz="1198"/>
            </a:lvl1pPr>
          </a:lstStyle>
          <a:p>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0953" y="-76200"/>
            <a:ext cx="1700913" cy="1700913"/>
          </a:xfrm>
          <a:prstGeom prst="rect">
            <a:avLst/>
          </a:prstGeom>
        </p:spPr>
      </p:pic>
    </p:spTree>
    <p:extLst>
      <p:ext uri="{BB962C8B-B14F-4D97-AF65-F5344CB8AC3E}">
        <p14:creationId xmlns:p14="http://schemas.microsoft.com/office/powerpoint/2010/main" val="50797439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0953" y="-76200"/>
            <a:ext cx="1700913" cy="1700913"/>
          </a:xfrm>
          <a:prstGeom prst="rect">
            <a:avLst/>
          </a:prstGeom>
        </p:spPr>
      </p:pic>
    </p:spTree>
    <p:extLst>
      <p:ext uri="{BB962C8B-B14F-4D97-AF65-F5344CB8AC3E}">
        <p14:creationId xmlns:p14="http://schemas.microsoft.com/office/powerpoint/2010/main" val="11651885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4821820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19908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0543601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9961415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B88A3CB-1DA2-4404-B3D5-15B6DBDB145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9FEAFFDC-89CA-4E6A-8E8A-1112F7258DC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5F88884C-637E-4CB8-A01B-C0425078E3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7272EF-0632-40B0-9F1D-2AF4AE14D50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FCF9B53D-D561-4120-AE14-D5944BD0D9D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8B40203C-E367-4C39-B947-2105B6EB5BB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FE3118-E57D-47C6-835E-F254E5D8B32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4902015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3986123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94147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6108678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0084614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691137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0604177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2233064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B58B662-6C3E-4F05-8D4F-CFCA57688D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0129A441-51EC-47CC-9FE1-DC493C9A732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0B02D06D-CF54-4D4A-AE0F-507F67C7464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7272EF-0632-40B0-9F1D-2AF4AE14D50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 xmlns:a16="http://schemas.microsoft.com/office/drawing/2014/main" id="{9B8A704C-93DD-42F5-9950-1022EEE8BCF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 xmlns:a16="http://schemas.microsoft.com/office/drawing/2014/main" id="{C8143EB2-EA8F-4641-A6C3-E8ECC4DDEDD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FE3118-E57D-47C6-835E-F254E5D8B32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6397706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F6EC139-8D19-484A-825E-B72F9337F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2031849-85F5-4F0B-88D0-B3F36069B0E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CCD8BC54-60C0-4EF7-BD3D-FA3A72376E0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6D2D5B17-9A4B-4AA9-898A-1D273624106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7272EF-0632-40B0-9F1D-2AF4AE14D50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4CABAE5B-F27D-470C-85E4-52C3312F66C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737FEA71-9920-4182-8FE7-5CE2BAB863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FE3118-E57D-47C6-835E-F254E5D8B32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3856787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41624A1-E9C5-41E6-9645-DDC3EF3AC62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79D45A0-1D51-44CE-A9C2-2390BB52265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49E6081A-3ECF-4E99-B49E-05203BFB470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527B25CB-EFC8-4455-9808-35A714B6AD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003AF22F-376A-4595-8251-A32443CFD650}"/>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953DF7A0-90E1-44C1-B3EC-EE2333499EC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7272EF-0632-40B0-9F1D-2AF4AE14D50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 xmlns:a16="http://schemas.microsoft.com/office/drawing/2014/main" id="{7F8A81D1-4A95-4A32-A7E7-E8BE5BF0949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 xmlns:a16="http://schemas.microsoft.com/office/drawing/2014/main" id="{EC16BFCA-51E7-47FB-B3B7-4293E2C6288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FE3118-E57D-47C6-835E-F254E5D8B32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5118706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E5BF1FB-8E5F-4C27-B8F3-63492D3963A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FB56D0F-B9DB-477F-87BC-EDACF85D469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7272EF-0632-40B0-9F1D-2AF4AE14D50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 xmlns:a16="http://schemas.microsoft.com/office/drawing/2014/main" id="{C2609A4F-554E-4FCB-A009-2FE2FD6F87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 xmlns:a16="http://schemas.microsoft.com/office/drawing/2014/main" id="{F202C930-231B-47D5-A463-43466E6D3D5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FE3118-E57D-47C6-835E-F254E5D8B32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3742551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77277E32-1C30-4346-8829-C792FABF9E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7272EF-0632-40B0-9F1D-2AF4AE14D50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 xmlns:a16="http://schemas.microsoft.com/office/drawing/2014/main" id="{4C391CFF-81E2-4145-810A-0381309B701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 xmlns:a16="http://schemas.microsoft.com/office/drawing/2014/main" id="{48795256-3936-4817-AB17-4969013BC40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FE3118-E57D-47C6-835E-F254E5D8B32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0953" y="-76200"/>
            <a:ext cx="1700913" cy="1700913"/>
          </a:xfrm>
          <a:prstGeom prst="rect">
            <a:avLst/>
          </a:prstGeom>
        </p:spPr>
      </p:pic>
    </p:spTree>
    <p:extLst>
      <p:ext uri="{BB962C8B-B14F-4D97-AF65-F5344CB8AC3E}">
        <p14:creationId xmlns:p14="http://schemas.microsoft.com/office/powerpoint/2010/main" val="409881751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B3E8B8D-2C69-4CDD-B47E-BF9998F156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2D92D6CF-4F17-47B6-AF24-684C70E67D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5E6A3808-D806-4B32-9624-4F105050EF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668C1AEA-4752-4177-8969-8706273307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7272EF-0632-40B0-9F1D-2AF4AE14D50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6797F854-1B80-42CF-883F-A057FFC17B9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90B1525E-984A-43B8-826B-24608A07FF2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FE3118-E57D-47C6-835E-F254E5D8B32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0953" y="-76200"/>
            <a:ext cx="1700913" cy="1700913"/>
          </a:xfrm>
          <a:prstGeom prst="rect">
            <a:avLst/>
          </a:prstGeom>
        </p:spPr>
      </p:pic>
    </p:spTree>
    <p:extLst>
      <p:ext uri="{BB962C8B-B14F-4D97-AF65-F5344CB8AC3E}">
        <p14:creationId xmlns:p14="http://schemas.microsoft.com/office/powerpoint/2010/main" val="421094531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4075FA5-33DF-46AB-83A9-256A1F881A3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8867EE04-03FE-4332-BEDB-3580367206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C9DFD5EB-E3D7-4331-9600-29CEB24374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3597DC1E-D0FE-499B-A83C-5557F0E4EF3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7272EF-0632-40B0-9F1D-2AF4AE14D50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 xmlns:a16="http://schemas.microsoft.com/office/drawing/2014/main" id="{03C0A620-CD0F-4E18-BAF3-811E62736C9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 xmlns:a16="http://schemas.microsoft.com/office/drawing/2014/main" id="{4EA61BC5-CFF2-4D4C-9F72-E2C1548350F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FE3118-E57D-47C6-835E-F254E5D8B32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0953" y="-76200"/>
            <a:ext cx="1700913" cy="1700913"/>
          </a:xfrm>
          <a:prstGeom prst="rect">
            <a:avLst/>
          </a:prstGeom>
        </p:spPr>
      </p:pic>
    </p:spTree>
    <p:extLst>
      <p:ext uri="{BB962C8B-B14F-4D97-AF65-F5344CB8AC3E}">
        <p14:creationId xmlns:p14="http://schemas.microsoft.com/office/powerpoint/2010/main" val="420376733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ACC36EBD-2C40-4F09-8942-67562E72AC4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rot="5400000">
            <a:off x="2667000" y="-2667001"/>
            <a:ext cx="6858000" cy="12192001"/>
          </a:xfrm>
          <a:prstGeom prst="rect">
            <a:avLst/>
          </a:prstGeom>
        </p:spPr>
      </p:pic>
      <p:sp>
        <p:nvSpPr>
          <p:cNvPr id="9" name="矩形: 圆角 8">
            <a:extLst>
              <a:ext uri="{FF2B5EF4-FFF2-40B4-BE49-F238E27FC236}">
                <a16:creationId xmlns="" xmlns:a16="http://schemas.microsoft.com/office/drawing/2014/main" id="{86DA3CF1-92FD-4655-9078-96A6A8A7D71A}"/>
              </a:ext>
            </a:extLst>
          </p:cNvPr>
          <p:cNvSpPr/>
          <p:nvPr userDrawn="1"/>
        </p:nvSpPr>
        <p:spPr>
          <a:xfrm>
            <a:off x="333828" y="264884"/>
            <a:ext cx="11524343" cy="6328229"/>
          </a:xfrm>
          <a:prstGeom prst="roundRect">
            <a:avLst>
              <a:gd name="adj" fmla="val 58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4" name="Picture 3"/>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020953" y="-76200"/>
            <a:ext cx="1700913" cy="1700913"/>
          </a:xfrm>
          <a:prstGeom prst="rect">
            <a:avLst/>
          </a:prstGeom>
        </p:spPr>
      </p:pic>
    </p:spTree>
    <p:extLst>
      <p:ext uri="{BB962C8B-B14F-4D97-AF65-F5344CB8AC3E}">
        <p14:creationId xmlns:p14="http://schemas.microsoft.com/office/powerpoint/2010/main" val="1289177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6" r:id="rId15"/>
  </p:sldLayoutIdLst>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2/7/2023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73243" y="-279400"/>
            <a:ext cx="1973243" cy="1973243"/>
          </a:xfrm>
          <a:prstGeom prst="rect">
            <a:avLst/>
          </a:prstGeom>
        </p:spPr>
      </p:pic>
    </p:spTree>
    <p:extLst>
      <p:ext uri="{BB962C8B-B14F-4D97-AF65-F5344CB8AC3E}">
        <p14:creationId xmlns:p14="http://schemas.microsoft.com/office/powerpoint/2010/main" val="188443725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0.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9.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45.png"/><Relationship Id="rId5" Type="http://schemas.openxmlformats.org/officeDocument/2006/relationships/image" Target="../media/image25.png"/><Relationship Id="rId10" Type="http://schemas.openxmlformats.org/officeDocument/2006/relationships/image" Target="../media/image44.png"/><Relationship Id="rId4" Type="http://schemas.openxmlformats.org/officeDocument/2006/relationships/image" Target="../media/image24.pn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52.png"/><Relationship Id="rId4" Type="http://schemas.openxmlformats.org/officeDocument/2006/relationships/image" Target="../media/image24.png"/><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53.png"/><Relationship Id="rId4" Type="http://schemas.openxmlformats.org/officeDocument/2006/relationships/image" Target="../media/image24.png"/><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55.png"/><Relationship Id="rId4" Type="http://schemas.openxmlformats.org/officeDocument/2006/relationships/image" Target="../media/image24.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1.jpg"/><Relationship Id="rId1" Type="http://schemas.openxmlformats.org/officeDocument/2006/relationships/slideLayout" Target="../slideLayouts/slideLayout22.xml"/><Relationship Id="rId5" Type="http://schemas.openxmlformats.org/officeDocument/2006/relationships/image" Target="../media/image8.gif"/><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gif"/><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gif"/><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1.jpg"/><Relationship Id="rId1" Type="http://schemas.openxmlformats.org/officeDocument/2006/relationships/slideLayout" Target="../slideLayouts/slideLayout22.xml"/><Relationship Id="rId5" Type="http://schemas.openxmlformats.org/officeDocument/2006/relationships/image" Target="../media/image8.gi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notesSlide" Target="../notesSlides/notesSlide2.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9730" y="2630376"/>
            <a:ext cx="4423482" cy="358852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2664" y="2435942"/>
            <a:ext cx="5139814" cy="5139814"/>
          </a:xfrm>
          <a:prstGeom prst="rect">
            <a:avLst/>
          </a:prstGeom>
        </p:spPr>
      </p:pic>
      <p:pic>
        <p:nvPicPr>
          <p:cNvPr id="5" name="Picture 4"/>
          <p:cNvPicPr>
            <a:picLocks noChangeAspect="1"/>
          </p:cNvPicPr>
          <p:nvPr/>
        </p:nvPicPr>
        <p:blipFill>
          <a:blip r:embed="rId5"/>
          <a:stretch>
            <a:fillRect/>
          </a:stretch>
        </p:blipFill>
        <p:spPr>
          <a:xfrm>
            <a:off x="1313427" y="1109243"/>
            <a:ext cx="6017274" cy="1536325"/>
          </a:xfrm>
          <a:prstGeom prst="rect">
            <a:avLst/>
          </a:prstGeom>
        </p:spPr>
      </p:pic>
    </p:spTree>
    <p:extLst>
      <p:ext uri="{BB962C8B-B14F-4D97-AF65-F5344CB8AC3E}">
        <p14:creationId xmlns:p14="http://schemas.microsoft.com/office/powerpoint/2010/main" val="410037659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00530" y="1590438"/>
            <a:ext cx="7825459" cy="830997"/>
          </a:xfrm>
          <a:prstGeom prst="rect">
            <a:avLst/>
          </a:prstGeom>
        </p:spPr>
        <p:txBody>
          <a:bodyPr wrap="square">
            <a:spAutoFit/>
          </a:bodyPr>
          <a:lstStyle/>
          <a:p>
            <a:r>
              <a:rPr lang="vi-VN"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Vật liệu: đường và nước sôi để nguội.</a:t>
            </a:r>
          </a:p>
          <a:p>
            <a:r>
              <a:rPr lang="vi-VN" sz="2400">
                <a:latin typeface="Times New Roman" panose="02020603050405020304" pitchFamily="18" charset="0"/>
                <a:cs typeface="Times New Roman" panose="02020603050405020304" pitchFamily="18" charset="0"/>
              </a:rPr>
              <a:t>+ Dụng cụ: thìa nhỏ, một cốc (li) lớn và một vài cốc nhỏ</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p:txBody>
      </p:sp>
      <p:sp>
        <p:nvSpPr>
          <p:cNvPr id="4" name="Rectangle 3"/>
          <p:cNvSpPr/>
          <p:nvPr/>
        </p:nvSpPr>
        <p:spPr>
          <a:xfrm>
            <a:off x="900529" y="3351981"/>
            <a:ext cx="7477116" cy="830997"/>
          </a:xfrm>
          <a:prstGeom prst="rect">
            <a:avLst/>
          </a:prstGeom>
        </p:spPr>
        <p:txBody>
          <a:bodyPr wrap="square">
            <a:spAutoFit/>
          </a:bodyPr>
          <a:lstStyle/>
          <a:p>
            <a:r>
              <a:rPr lang="en-GB" sz="2400" smtClean="0">
                <a:latin typeface="Times New Roman" panose="02020603050405020304" pitchFamily="18" charset="0"/>
                <a:cs typeface="Times New Roman" panose="02020603050405020304" pitchFamily="18" charset="0"/>
              </a:rPr>
              <a:t>Bước 1: </a:t>
            </a:r>
            <a:r>
              <a:rPr lang="vi-VN"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Quan sát và nếm riêng từng chất. Nêu nhận xét, ghi vào báo cáo</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p:txBody>
      </p:sp>
      <p:sp>
        <p:nvSpPr>
          <p:cNvPr id="8" name="Rectangle 7"/>
          <p:cNvSpPr/>
          <p:nvPr/>
        </p:nvSpPr>
        <p:spPr>
          <a:xfrm>
            <a:off x="900529" y="4280674"/>
            <a:ext cx="7285527" cy="1200329"/>
          </a:xfrm>
          <a:prstGeom prst="rect">
            <a:avLst/>
          </a:prstGeom>
        </p:spPr>
        <p:txBody>
          <a:bodyPr wrap="square">
            <a:spAutoFit/>
          </a:bodyPr>
          <a:lstStyle/>
          <a:p>
            <a:pPr lvl="0"/>
            <a:r>
              <a:rPr lang="en-GB" sz="2400">
                <a:solidFill>
                  <a:prstClr val="black"/>
                </a:solidFill>
                <a:latin typeface="Times New Roman" panose="02020603050405020304" pitchFamily="18" charset="0"/>
                <a:cs typeface="Times New Roman" panose="02020603050405020304" pitchFamily="18" charset="0"/>
              </a:rPr>
              <a:t>Bước 2: </a:t>
            </a:r>
            <a:r>
              <a:rPr lang="vi-VN" sz="2400">
                <a:solidFill>
                  <a:prstClr val="black"/>
                </a:solidFill>
                <a:latin typeface="Times New Roman" panose="02020603050405020304" pitchFamily="18" charset="0"/>
                <a:cs typeface="Times New Roman" panose="02020603050405020304" pitchFamily="18" charset="0"/>
              </a:rPr>
              <a:t> Rót nước vào cốc, dùng thìa nhỏ lấy </a:t>
            </a:r>
            <a:r>
              <a:rPr lang="vi-VN" sz="2400" smtClean="0">
                <a:solidFill>
                  <a:prstClr val="black"/>
                </a:solidFill>
                <a:latin typeface="Times New Roman" panose="02020603050405020304" pitchFamily="18" charset="0"/>
                <a:cs typeface="Times New Roman" panose="02020603050405020304" pitchFamily="18" charset="0"/>
              </a:rPr>
              <a:t>đường</a:t>
            </a:r>
            <a:r>
              <a:rPr lang="en-GB" sz="2400" smtClean="0">
                <a:solidFill>
                  <a:prstClr val="black"/>
                </a:solidFill>
                <a:latin typeface="Times New Roman" panose="02020603050405020304" pitchFamily="18" charset="0"/>
                <a:cs typeface="Times New Roman" panose="02020603050405020304" pitchFamily="18" charset="0"/>
              </a:rPr>
              <a:t> (muối)</a:t>
            </a:r>
            <a:r>
              <a:rPr lang="vi-VN" sz="2400" smtClean="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cho vào cốc nước rồi khuấy đều. Quan sát dung dịch </a:t>
            </a:r>
            <a:r>
              <a:rPr lang="vi-VN" sz="2400" smtClean="0">
                <a:solidFill>
                  <a:prstClr val="black"/>
                </a:solidFill>
                <a:latin typeface="Times New Roman" panose="02020603050405020304" pitchFamily="18" charset="0"/>
                <a:cs typeface="Times New Roman" panose="02020603050405020304" pitchFamily="18" charset="0"/>
              </a:rPr>
              <a:t>đường</a:t>
            </a:r>
            <a:r>
              <a:rPr lang="en-GB" sz="2400" smtClean="0">
                <a:solidFill>
                  <a:prstClr val="black"/>
                </a:solidFill>
                <a:latin typeface="Times New Roman" panose="02020603050405020304" pitchFamily="18" charset="0"/>
                <a:cs typeface="Times New Roman" panose="02020603050405020304" pitchFamily="18" charset="0"/>
              </a:rPr>
              <a:t> (muối)</a:t>
            </a:r>
            <a:r>
              <a:rPr lang="vi-VN" sz="2400" smtClean="0">
                <a:solidFill>
                  <a:prstClr val="black"/>
                </a:solidFill>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vừa được pha, nêu nhận xét</a:t>
            </a:r>
            <a:r>
              <a:rPr lang="vi-VN" sz="2400" smtClean="0">
                <a:solidFill>
                  <a:prstClr val="black"/>
                </a:solidFill>
                <a:latin typeface="Times New Roman" panose="02020603050405020304" pitchFamily="18" charset="0"/>
                <a:cs typeface="Times New Roman" panose="02020603050405020304" pitchFamily="18" charset="0"/>
              </a:rPr>
              <a:t>.</a:t>
            </a:r>
            <a:endParaRPr lang="en-GB" sz="240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900528" y="5578699"/>
            <a:ext cx="6972019" cy="830997"/>
          </a:xfrm>
          <a:prstGeom prst="rect">
            <a:avLst/>
          </a:prstGeom>
        </p:spPr>
        <p:txBody>
          <a:bodyPr wrap="square">
            <a:spAutoFit/>
          </a:bodyPr>
          <a:lstStyle/>
          <a:p>
            <a:pPr lvl="0"/>
            <a:r>
              <a:rPr lang="en-GB" sz="2400">
                <a:solidFill>
                  <a:prstClr val="black"/>
                </a:solidFill>
                <a:latin typeface="Times New Roman" panose="02020603050405020304" pitchFamily="18" charset="0"/>
                <a:cs typeface="Times New Roman" panose="02020603050405020304" pitchFamily="18" charset="0"/>
              </a:rPr>
              <a:t>Bước 3: </a:t>
            </a:r>
            <a:r>
              <a:rPr lang="vi-VN" sz="2400">
                <a:solidFill>
                  <a:prstClr val="black"/>
                </a:solidFill>
                <a:latin typeface="Times New Roman" panose="02020603050405020304" pitchFamily="18" charset="0"/>
                <a:cs typeface="Times New Roman" panose="02020603050405020304" pitchFamily="18" charset="0"/>
              </a:rPr>
              <a:t> Rót dung dịch đường vào các cốc nhỏ</a:t>
            </a:r>
            <a:r>
              <a:rPr lang="en-GB" sz="2400">
                <a:solidFill>
                  <a:prstClr val="black"/>
                </a:solidFill>
                <a:latin typeface="Times New Roman" panose="02020603050405020304" pitchFamily="18" charset="0"/>
                <a:cs typeface="Times New Roman" panose="02020603050405020304" pitchFamily="18" charset="0"/>
              </a:rPr>
              <a:t>,</a:t>
            </a:r>
            <a:r>
              <a:rPr lang="vi-VN" sz="2400">
                <a:solidFill>
                  <a:prstClr val="black"/>
                </a:solidFill>
                <a:latin typeface="Times New Roman" panose="02020603050405020304" pitchFamily="18" charset="0"/>
                <a:cs typeface="Times New Roman" panose="02020603050405020304" pitchFamily="18" charset="0"/>
              </a:rPr>
              <a:t> nếm, nêu nhận xét</a:t>
            </a:r>
            <a:r>
              <a:rPr lang="en-GB" sz="2400">
                <a:solidFill>
                  <a:prstClr val="black"/>
                </a:solidFill>
                <a:latin typeface="Times New Roman" panose="02020603050405020304" pitchFamily="18" charset="0"/>
                <a:cs typeface="Times New Roman" panose="02020603050405020304" pitchFamily="18" charset="0"/>
              </a:rPr>
              <a:t>,</a:t>
            </a:r>
            <a:r>
              <a:rPr lang="vi-VN" sz="2400">
                <a:solidFill>
                  <a:prstClr val="black"/>
                </a:solidFill>
                <a:latin typeface="Times New Roman" panose="02020603050405020304" pitchFamily="18" charset="0"/>
                <a:cs typeface="Times New Roman" panose="02020603050405020304" pitchFamily="18" charset="0"/>
              </a:rPr>
              <a:t> gh</a:t>
            </a:r>
            <a:r>
              <a:rPr lang="en-GB" sz="2400">
                <a:solidFill>
                  <a:prstClr val="black"/>
                </a:solidFill>
                <a:latin typeface="Times New Roman" panose="02020603050405020304" pitchFamily="18" charset="0"/>
                <a:cs typeface="Times New Roman" panose="02020603050405020304" pitchFamily="18" charset="0"/>
              </a:rPr>
              <a:t>i</a:t>
            </a:r>
            <a:r>
              <a:rPr lang="vi-VN" sz="2400">
                <a:solidFill>
                  <a:prstClr val="black"/>
                </a:solidFill>
                <a:latin typeface="Times New Roman" panose="02020603050405020304" pitchFamily="18" charset="0"/>
                <a:cs typeface="Times New Roman" panose="02020603050405020304" pitchFamily="18" charset="0"/>
              </a:rPr>
              <a:t> vào báo cáo.</a:t>
            </a:r>
          </a:p>
        </p:txBody>
      </p:sp>
      <p:pic>
        <p:nvPicPr>
          <p:cNvPr id="11" name="Picture 10"/>
          <p:cNvPicPr>
            <a:picLocks noChangeAspect="1"/>
          </p:cNvPicPr>
          <p:nvPr/>
        </p:nvPicPr>
        <p:blipFill>
          <a:blip r:embed="rId2"/>
          <a:stretch>
            <a:fillRect/>
          </a:stretch>
        </p:blipFill>
        <p:spPr>
          <a:xfrm>
            <a:off x="8063592" y="1282558"/>
            <a:ext cx="1993959" cy="1330013"/>
          </a:xfrm>
          <a:prstGeom prst="rect">
            <a:avLst/>
          </a:prstGeom>
        </p:spPr>
      </p:pic>
      <p:pic>
        <p:nvPicPr>
          <p:cNvPr id="12" name="Picture 11"/>
          <p:cNvPicPr>
            <a:picLocks noChangeAspect="1"/>
          </p:cNvPicPr>
          <p:nvPr/>
        </p:nvPicPr>
        <p:blipFill>
          <a:blip r:embed="rId3"/>
          <a:stretch>
            <a:fillRect/>
          </a:stretch>
        </p:blipFill>
        <p:spPr>
          <a:xfrm>
            <a:off x="10193367" y="1282557"/>
            <a:ext cx="1421949" cy="1330013"/>
          </a:xfrm>
          <a:prstGeom prst="rect">
            <a:avLst/>
          </a:prstGeom>
        </p:spPr>
      </p:pic>
      <p:pic>
        <p:nvPicPr>
          <p:cNvPr id="1026" name="Picture 2" descr="Cách Nấu Nước Đường Pha Chế Không Phải Ai Cũng Bi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3592" y="3731301"/>
            <a:ext cx="3579768" cy="2382173"/>
          </a:xfrm>
          <a:prstGeom prst="round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518032" y="428999"/>
            <a:ext cx="2956816" cy="1609483"/>
          </a:xfrm>
          <a:prstGeom prst="rect">
            <a:avLst/>
          </a:prstGeom>
        </p:spPr>
      </p:pic>
      <p:pic>
        <p:nvPicPr>
          <p:cNvPr id="7" name="Picture 6"/>
          <p:cNvPicPr>
            <a:picLocks noChangeAspect="1"/>
          </p:cNvPicPr>
          <p:nvPr/>
        </p:nvPicPr>
        <p:blipFill>
          <a:blip r:embed="rId6"/>
          <a:stretch>
            <a:fillRect/>
          </a:stretch>
        </p:blipFill>
        <p:spPr>
          <a:xfrm>
            <a:off x="576172" y="2202036"/>
            <a:ext cx="4237087" cy="1603387"/>
          </a:xfrm>
          <a:prstGeom prst="rect">
            <a:avLst/>
          </a:prstGeom>
        </p:spPr>
      </p:pic>
    </p:spTree>
    <p:extLst>
      <p:ext uri="{BB962C8B-B14F-4D97-AF65-F5344CB8AC3E}">
        <p14:creationId xmlns:p14="http://schemas.microsoft.com/office/powerpoint/2010/main" val="386831177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randombar(horizont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570513" y="3545840"/>
            <a:ext cx="5843588" cy="2891849"/>
          </a:xfrm>
          <a:prstGeom prst="rect">
            <a:avLst/>
          </a:prstGeom>
        </p:spPr>
      </p:pic>
      <p:sp>
        <p:nvSpPr>
          <p:cNvPr id="4" name="Rectangle 3"/>
          <p:cNvSpPr/>
          <p:nvPr/>
        </p:nvSpPr>
        <p:spPr>
          <a:xfrm>
            <a:off x="707489" y="1624781"/>
            <a:ext cx="7477116" cy="830997"/>
          </a:xfrm>
          <a:prstGeom prst="rect">
            <a:avLst/>
          </a:prstGeom>
        </p:spPr>
        <p:txBody>
          <a:bodyPr wrap="square">
            <a:spAutoFit/>
          </a:bodyPr>
          <a:lstStyle/>
          <a:p>
            <a:r>
              <a:rPr lang="en-GB" sz="2400" smtClean="0">
                <a:latin typeface="Times New Roman" panose="02020603050405020304" pitchFamily="18" charset="0"/>
                <a:cs typeface="Times New Roman" panose="02020603050405020304" pitchFamily="18" charset="0"/>
              </a:rPr>
              <a:t>Bước 1: </a:t>
            </a:r>
            <a:r>
              <a:rPr lang="vi-VN"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Quan sát và nếm riêng từng chất. Nêu nhận xét, ghi vào báo cáo</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p:txBody>
      </p:sp>
      <p:sp>
        <p:nvSpPr>
          <p:cNvPr id="6" name="Rectangle 5"/>
          <p:cNvSpPr/>
          <p:nvPr/>
        </p:nvSpPr>
        <p:spPr>
          <a:xfrm>
            <a:off x="707489" y="2553474"/>
            <a:ext cx="7285527" cy="1200329"/>
          </a:xfrm>
          <a:prstGeom prst="rect">
            <a:avLst/>
          </a:prstGeom>
        </p:spPr>
        <p:txBody>
          <a:bodyPr wrap="square">
            <a:spAutoFit/>
          </a:bodyPr>
          <a:lstStyle/>
          <a:p>
            <a:pPr lvl="0"/>
            <a:r>
              <a:rPr lang="en-GB" sz="2400">
                <a:solidFill>
                  <a:prstClr val="black"/>
                </a:solidFill>
                <a:latin typeface="Times New Roman" panose="02020603050405020304" pitchFamily="18" charset="0"/>
                <a:cs typeface="Times New Roman" panose="02020603050405020304" pitchFamily="18" charset="0"/>
              </a:rPr>
              <a:t>Bước 2: </a:t>
            </a:r>
            <a:r>
              <a:rPr lang="vi-VN" sz="2400">
                <a:solidFill>
                  <a:prstClr val="black"/>
                </a:solidFill>
                <a:latin typeface="Times New Roman" panose="02020603050405020304" pitchFamily="18" charset="0"/>
                <a:cs typeface="Times New Roman" panose="02020603050405020304" pitchFamily="18" charset="0"/>
              </a:rPr>
              <a:t> Rót nước vào cốc, dùng thìa nhỏ lấy đường cho vào cốc nước rồi khuấy đều. Quan sát dung dịch đường vừa được pha, nêu nhận xét</a:t>
            </a:r>
            <a:r>
              <a:rPr lang="vi-VN" sz="2400" smtClean="0">
                <a:solidFill>
                  <a:prstClr val="black"/>
                </a:solidFill>
                <a:latin typeface="Times New Roman" panose="02020603050405020304" pitchFamily="18" charset="0"/>
                <a:cs typeface="Times New Roman" panose="02020603050405020304" pitchFamily="18" charset="0"/>
              </a:rPr>
              <a:t>.</a:t>
            </a:r>
            <a:endParaRPr lang="en-GB" sz="240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707488" y="3851499"/>
            <a:ext cx="6972019" cy="830997"/>
          </a:xfrm>
          <a:prstGeom prst="rect">
            <a:avLst/>
          </a:prstGeom>
        </p:spPr>
        <p:txBody>
          <a:bodyPr wrap="square">
            <a:spAutoFit/>
          </a:bodyPr>
          <a:lstStyle/>
          <a:p>
            <a:pPr lvl="0"/>
            <a:r>
              <a:rPr lang="en-GB" sz="2400">
                <a:solidFill>
                  <a:prstClr val="black"/>
                </a:solidFill>
                <a:latin typeface="Times New Roman" panose="02020603050405020304" pitchFamily="18" charset="0"/>
                <a:cs typeface="Times New Roman" panose="02020603050405020304" pitchFamily="18" charset="0"/>
              </a:rPr>
              <a:t>Bước 3: </a:t>
            </a:r>
            <a:r>
              <a:rPr lang="vi-VN" sz="2400">
                <a:solidFill>
                  <a:prstClr val="black"/>
                </a:solidFill>
                <a:latin typeface="Times New Roman" panose="02020603050405020304" pitchFamily="18" charset="0"/>
                <a:cs typeface="Times New Roman" panose="02020603050405020304" pitchFamily="18" charset="0"/>
              </a:rPr>
              <a:t> Rót dung dịch đường vào các cốc nhỏ</a:t>
            </a:r>
            <a:r>
              <a:rPr lang="en-GB" sz="2400">
                <a:solidFill>
                  <a:prstClr val="black"/>
                </a:solidFill>
                <a:latin typeface="Times New Roman" panose="02020603050405020304" pitchFamily="18" charset="0"/>
                <a:cs typeface="Times New Roman" panose="02020603050405020304" pitchFamily="18" charset="0"/>
              </a:rPr>
              <a:t>,</a:t>
            </a:r>
            <a:r>
              <a:rPr lang="vi-VN" sz="2400">
                <a:solidFill>
                  <a:prstClr val="black"/>
                </a:solidFill>
                <a:latin typeface="Times New Roman" panose="02020603050405020304" pitchFamily="18" charset="0"/>
                <a:cs typeface="Times New Roman" panose="02020603050405020304" pitchFamily="18" charset="0"/>
              </a:rPr>
              <a:t> nếm, nêu nhận xét</a:t>
            </a:r>
            <a:r>
              <a:rPr lang="en-GB" sz="2400">
                <a:solidFill>
                  <a:prstClr val="black"/>
                </a:solidFill>
                <a:latin typeface="Times New Roman" panose="02020603050405020304" pitchFamily="18" charset="0"/>
                <a:cs typeface="Times New Roman" panose="02020603050405020304" pitchFamily="18" charset="0"/>
              </a:rPr>
              <a:t>,</a:t>
            </a:r>
            <a:r>
              <a:rPr lang="vi-VN" sz="2400">
                <a:solidFill>
                  <a:prstClr val="black"/>
                </a:solidFill>
                <a:latin typeface="Times New Roman" panose="02020603050405020304" pitchFamily="18" charset="0"/>
                <a:cs typeface="Times New Roman" panose="02020603050405020304" pitchFamily="18" charset="0"/>
              </a:rPr>
              <a:t> gh</a:t>
            </a:r>
            <a:r>
              <a:rPr lang="en-GB" sz="2400">
                <a:solidFill>
                  <a:prstClr val="black"/>
                </a:solidFill>
                <a:latin typeface="Times New Roman" panose="02020603050405020304" pitchFamily="18" charset="0"/>
                <a:cs typeface="Times New Roman" panose="02020603050405020304" pitchFamily="18" charset="0"/>
              </a:rPr>
              <a:t>i</a:t>
            </a:r>
            <a:r>
              <a:rPr lang="vi-VN" sz="2400">
                <a:solidFill>
                  <a:prstClr val="black"/>
                </a:solidFill>
                <a:latin typeface="Times New Roman" panose="02020603050405020304" pitchFamily="18" charset="0"/>
                <a:cs typeface="Times New Roman" panose="02020603050405020304" pitchFamily="18" charset="0"/>
              </a:rPr>
              <a:t> vào báo cáo.</a:t>
            </a:r>
          </a:p>
        </p:txBody>
      </p:sp>
      <p:pic>
        <p:nvPicPr>
          <p:cNvPr id="2" name="Picture 1"/>
          <p:cNvPicPr>
            <a:picLocks noChangeAspect="1"/>
          </p:cNvPicPr>
          <p:nvPr/>
        </p:nvPicPr>
        <p:blipFill>
          <a:blip r:embed="rId3"/>
          <a:stretch>
            <a:fillRect/>
          </a:stretch>
        </p:blipFill>
        <p:spPr>
          <a:xfrm>
            <a:off x="533216" y="466913"/>
            <a:ext cx="4237087" cy="1609483"/>
          </a:xfrm>
          <a:prstGeom prst="rect">
            <a:avLst/>
          </a:prstGeom>
        </p:spPr>
      </p:pic>
    </p:spTree>
    <p:extLst>
      <p:ext uri="{BB962C8B-B14F-4D97-AF65-F5344CB8AC3E}">
        <p14:creationId xmlns:p14="http://schemas.microsoft.com/office/powerpoint/2010/main" val="35721431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54799" y="4133227"/>
            <a:ext cx="4759301" cy="235526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3360" y="436454"/>
            <a:ext cx="3397861" cy="2546887"/>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673447496"/>
              </p:ext>
            </p:extLst>
          </p:nvPr>
        </p:nvGraphicFramePr>
        <p:xfrm>
          <a:off x="707488" y="1867746"/>
          <a:ext cx="7501792" cy="2866815"/>
        </p:xfrm>
        <a:graphic>
          <a:graphicData uri="http://schemas.openxmlformats.org/drawingml/2006/table">
            <a:tbl>
              <a:tblPr firstRow="1" bandRow="1">
                <a:tableStyleId>{5C22544A-7EE6-4342-B048-85BDC9FD1C3A}</a:tableStyleId>
              </a:tblPr>
              <a:tblGrid>
                <a:gridCol w="3750896">
                  <a:extLst>
                    <a:ext uri="{9D8B030D-6E8A-4147-A177-3AD203B41FA5}">
                      <a16:colId xmlns="" xmlns:a16="http://schemas.microsoft.com/office/drawing/2014/main" val="3061998605"/>
                    </a:ext>
                  </a:extLst>
                </a:gridCol>
                <a:gridCol w="3750896">
                  <a:extLst>
                    <a:ext uri="{9D8B030D-6E8A-4147-A177-3AD203B41FA5}">
                      <a16:colId xmlns="" xmlns:a16="http://schemas.microsoft.com/office/drawing/2014/main" val="1679314420"/>
                    </a:ext>
                  </a:extLst>
                </a:gridCol>
              </a:tblGrid>
              <a:tr h="955605">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475903896"/>
                  </a:ext>
                </a:extLst>
              </a:tr>
              <a:tr h="955605">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027841470"/>
                  </a:ext>
                </a:extLst>
              </a:tr>
              <a:tr h="955605">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448924021"/>
                  </a:ext>
                </a:extLst>
              </a:tr>
            </a:tbl>
          </a:graphicData>
        </a:graphic>
      </p:graphicFrame>
      <p:sp>
        <p:nvSpPr>
          <p:cNvPr id="10" name="Rectangle 9"/>
          <p:cNvSpPr/>
          <p:nvPr/>
        </p:nvSpPr>
        <p:spPr>
          <a:xfrm>
            <a:off x="707488" y="1966233"/>
            <a:ext cx="3810534" cy="830997"/>
          </a:xfrm>
          <a:prstGeom prst="rect">
            <a:avLst/>
          </a:prstGeom>
        </p:spPr>
        <p:txBody>
          <a:bodyPr wrap="square">
            <a:spAutoFit/>
          </a:bodyPr>
          <a:lstStyle/>
          <a:p>
            <a:pPr algn="ctr"/>
            <a:r>
              <a:rPr lang="en-GB" sz="2400" b="1">
                <a:solidFill>
                  <a:prstClr val="black"/>
                </a:solidFill>
                <a:latin typeface="Times New Roman" panose="02020603050405020304" pitchFamily="18" charset="0"/>
                <a:cs typeface="Times New Roman" panose="02020603050405020304" pitchFamily="18" charset="0"/>
              </a:rPr>
              <a:t>Tên và đặc điểm của từng chất tạo ra </a:t>
            </a:r>
            <a:r>
              <a:rPr lang="en-GB" sz="2400" b="1" smtClean="0">
                <a:solidFill>
                  <a:prstClr val="black"/>
                </a:solidFill>
                <a:latin typeface="Times New Roman" panose="02020603050405020304" pitchFamily="18" charset="0"/>
                <a:cs typeface="Times New Roman" panose="02020603050405020304" pitchFamily="18" charset="0"/>
              </a:rPr>
              <a:t>dung dịch</a:t>
            </a:r>
            <a:endParaRPr lang="en-GB" sz="240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458384" y="1940860"/>
            <a:ext cx="3750896" cy="830997"/>
          </a:xfrm>
          <a:prstGeom prst="rect">
            <a:avLst/>
          </a:prstGeom>
        </p:spPr>
        <p:txBody>
          <a:bodyPr wrap="square">
            <a:spAutoFit/>
          </a:bodyPr>
          <a:lstStyle/>
          <a:p>
            <a:pPr algn="ctr"/>
            <a:r>
              <a:rPr lang="en-GB" sz="2400" b="1">
                <a:latin typeface="Times New Roman" panose="02020603050405020304" pitchFamily="18" charset="0"/>
                <a:cs typeface="Times New Roman" panose="02020603050405020304" pitchFamily="18" charset="0"/>
              </a:rPr>
              <a:t>Tên hỗn hợp và đặc điểm của </a:t>
            </a:r>
            <a:r>
              <a:rPr lang="en-GB" sz="2400" b="1" smtClean="0">
                <a:latin typeface="Times New Roman" panose="02020603050405020304" pitchFamily="18" charset="0"/>
                <a:cs typeface="Times New Roman" panose="02020603050405020304" pitchFamily="18" charset="0"/>
              </a:rPr>
              <a:t>dung dịch</a:t>
            </a:r>
            <a:endParaRPr lang="en-GB" sz="24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834967" y="436454"/>
            <a:ext cx="4267570" cy="1780186"/>
          </a:xfrm>
          <a:prstGeom prst="rect">
            <a:avLst/>
          </a:prstGeom>
        </p:spPr>
      </p:pic>
    </p:spTree>
    <p:extLst>
      <p:ext uri="{BB962C8B-B14F-4D97-AF65-F5344CB8AC3E}">
        <p14:creationId xmlns:p14="http://schemas.microsoft.com/office/powerpoint/2010/main" val="288583860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83663" y="4653456"/>
            <a:ext cx="3474721" cy="171955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3360" y="436454"/>
            <a:ext cx="3397861" cy="2546887"/>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139279400"/>
              </p:ext>
            </p:extLst>
          </p:nvPr>
        </p:nvGraphicFramePr>
        <p:xfrm>
          <a:off x="707488" y="1867746"/>
          <a:ext cx="7501792" cy="2866815"/>
        </p:xfrm>
        <a:graphic>
          <a:graphicData uri="http://schemas.openxmlformats.org/drawingml/2006/table">
            <a:tbl>
              <a:tblPr firstRow="1" bandRow="1">
                <a:tableStyleId>{5C22544A-7EE6-4342-B048-85BDC9FD1C3A}</a:tableStyleId>
              </a:tblPr>
              <a:tblGrid>
                <a:gridCol w="3750896">
                  <a:extLst>
                    <a:ext uri="{9D8B030D-6E8A-4147-A177-3AD203B41FA5}">
                      <a16:colId xmlns="" xmlns:a16="http://schemas.microsoft.com/office/drawing/2014/main" val="3061998605"/>
                    </a:ext>
                  </a:extLst>
                </a:gridCol>
                <a:gridCol w="3750896">
                  <a:extLst>
                    <a:ext uri="{9D8B030D-6E8A-4147-A177-3AD203B41FA5}">
                      <a16:colId xmlns="" xmlns:a16="http://schemas.microsoft.com/office/drawing/2014/main" val="1679314420"/>
                    </a:ext>
                  </a:extLst>
                </a:gridCol>
              </a:tblGrid>
              <a:tr h="955605">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475903896"/>
                  </a:ext>
                </a:extLst>
              </a:tr>
              <a:tr h="955605">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027841470"/>
                  </a:ext>
                </a:extLst>
              </a:tr>
              <a:tr h="955605">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448924021"/>
                  </a:ext>
                </a:extLst>
              </a:tr>
            </a:tbl>
          </a:graphicData>
        </a:graphic>
      </p:graphicFrame>
      <p:sp>
        <p:nvSpPr>
          <p:cNvPr id="10" name="Rectangle 9"/>
          <p:cNvSpPr/>
          <p:nvPr/>
        </p:nvSpPr>
        <p:spPr>
          <a:xfrm>
            <a:off x="707488" y="1966233"/>
            <a:ext cx="3810534" cy="830997"/>
          </a:xfrm>
          <a:prstGeom prst="rect">
            <a:avLst/>
          </a:prstGeom>
        </p:spPr>
        <p:txBody>
          <a:bodyPr wrap="square">
            <a:spAutoFit/>
          </a:bodyPr>
          <a:lstStyle/>
          <a:p>
            <a:pPr algn="ctr"/>
            <a:r>
              <a:rPr lang="en-GB" sz="2400" b="1">
                <a:solidFill>
                  <a:prstClr val="black"/>
                </a:solidFill>
                <a:latin typeface="Times New Roman" panose="02020603050405020304" pitchFamily="18" charset="0"/>
                <a:cs typeface="Times New Roman" panose="02020603050405020304" pitchFamily="18" charset="0"/>
              </a:rPr>
              <a:t>Tên và đặc điểm của từng chất tạo ra </a:t>
            </a:r>
            <a:r>
              <a:rPr lang="en-GB" sz="2400" b="1" smtClean="0">
                <a:solidFill>
                  <a:prstClr val="black"/>
                </a:solidFill>
                <a:latin typeface="Times New Roman" panose="02020603050405020304" pitchFamily="18" charset="0"/>
                <a:cs typeface="Times New Roman" panose="02020603050405020304" pitchFamily="18" charset="0"/>
              </a:rPr>
              <a:t>dung dịch</a:t>
            </a:r>
            <a:endParaRPr lang="en-GB" sz="240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458384" y="1940860"/>
            <a:ext cx="3750896" cy="830997"/>
          </a:xfrm>
          <a:prstGeom prst="rect">
            <a:avLst/>
          </a:prstGeom>
        </p:spPr>
        <p:txBody>
          <a:bodyPr wrap="square">
            <a:spAutoFit/>
          </a:bodyPr>
          <a:lstStyle/>
          <a:p>
            <a:pPr algn="ctr"/>
            <a:r>
              <a:rPr lang="en-GB" sz="2400" b="1">
                <a:latin typeface="Times New Roman" panose="02020603050405020304" pitchFamily="18" charset="0"/>
                <a:cs typeface="Times New Roman" panose="02020603050405020304" pitchFamily="18" charset="0"/>
              </a:rPr>
              <a:t>Tên hỗn hợp và đặc điểm của </a:t>
            </a:r>
            <a:r>
              <a:rPr lang="en-GB" sz="2400" b="1" smtClean="0">
                <a:latin typeface="Times New Roman" panose="02020603050405020304" pitchFamily="18" charset="0"/>
                <a:cs typeface="Times New Roman" panose="02020603050405020304" pitchFamily="18" charset="0"/>
              </a:rPr>
              <a:t>dung dịch</a:t>
            </a:r>
            <a:endParaRPr lang="en-GB" sz="2400">
              <a:latin typeface="Times New Roman" panose="02020603050405020304" pitchFamily="18" charset="0"/>
              <a:cs typeface="Times New Roman" panose="02020603050405020304" pitchFamily="18" charset="0"/>
            </a:endParaRPr>
          </a:p>
        </p:txBody>
      </p:sp>
      <p:sp>
        <p:nvSpPr>
          <p:cNvPr id="2" name="TextBox 1"/>
          <p:cNvSpPr txBox="1"/>
          <p:nvPr/>
        </p:nvSpPr>
        <p:spPr>
          <a:xfrm>
            <a:off x="707488" y="2885654"/>
            <a:ext cx="3600352" cy="830997"/>
          </a:xfrm>
          <a:prstGeom prst="rect">
            <a:avLst/>
          </a:prstGeom>
          <a:noFill/>
        </p:spPr>
        <p:txBody>
          <a:bodyPr wrap="square" rtlCol="0">
            <a:spAutoFit/>
          </a:bodyPr>
          <a:lstStyle/>
          <a:p>
            <a:r>
              <a:rPr lang="en-GB" sz="2400" smtClean="0">
                <a:latin typeface="Times New Roman" panose="02020603050405020304" pitchFamily="18" charset="0"/>
                <a:cs typeface="Times New Roman" panose="02020603050405020304" pitchFamily="18" charset="0"/>
              </a:rPr>
              <a:t>1. Muối tinh: thể rắn, dạng hạt, vị mặn.</a:t>
            </a:r>
            <a:endParaRPr lang="en-GB" sz="2400">
              <a:latin typeface="Times New Roman" panose="02020603050405020304" pitchFamily="18" charset="0"/>
              <a:cs typeface="Times New Roman" panose="02020603050405020304" pitchFamily="18" charset="0"/>
            </a:endParaRPr>
          </a:p>
        </p:txBody>
      </p:sp>
      <p:sp>
        <p:nvSpPr>
          <p:cNvPr id="9" name="TextBox 8"/>
          <p:cNvSpPr txBox="1"/>
          <p:nvPr/>
        </p:nvSpPr>
        <p:spPr>
          <a:xfrm>
            <a:off x="707488" y="3874500"/>
            <a:ext cx="3750896" cy="830997"/>
          </a:xfrm>
          <a:prstGeom prst="rect">
            <a:avLst/>
          </a:prstGeom>
          <a:noFill/>
        </p:spPr>
        <p:txBody>
          <a:bodyPr wrap="square" rtlCol="0">
            <a:spAutoFit/>
          </a:bodyPr>
          <a:lstStyle/>
          <a:p>
            <a:r>
              <a:rPr lang="en-GB" sz="2400" smtClean="0">
                <a:latin typeface="Times New Roman" panose="02020603050405020304" pitchFamily="18" charset="0"/>
                <a:cs typeface="Times New Roman" panose="02020603050405020304" pitchFamily="18" charset="0"/>
              </a:rPr>
              <a:t>2. Nước lọc: thể lỏng, không mùi, không vị…</a:t>
            </a:r>
            <a:endParaRPr lang="en-GB" sz="2400">
              <a:latin typeface="Times New Roman" panose="02020603050405020304" pitchFamily="18" charset="0"/>
              <a:cs typeface="Times New Roman" panose="02020603050405020304" pitchFamily="18" charset="0"/>
            </a:endParaRPr>
          </a:p>
        </p:txBody>
      </p:sp>
      <p:sp>
        <p:nvSpPr>
          <p:cNvPr id="13" name="TextBox 12"/>
          <p:cNvSpPr txBox="1"/>
          <p:nvPr/>
        </p:nvSpPr>
        <p:spPr>
          <a:xfrm>
            <a:off x="4684200" y="2929706"/>
            <a:ext cx="3600352" cy="461665"/>
          </a:xfrm>
          <a:prstGeom prst="rect">
            <a:avLst/>
          </a:prstGeom>
          <a:noFill/>
        </p:spPr>
        <p:txBody>
          <a:bodyPr wrap="square" rtlCol="0">
            <a:spAutoFit/>
          </a:bodyPr>
          <a:lstStyle/>
          <a:p>
            <a:r>
              <a:rPr lang="en-GB" sz="2400" smtClean="0">
                <a:latin typeface="Times New Roman" panose="02020603050405020304" pitchFamily="18" charset="0"/>
                <a:cs typeface="Times New Roman" panose="02020603050405020304" pitchFamily="18" charset="0"/>
              </a:rPr>
              <a:t>- Dung dịch nước muối.</a:t>
            </a:r>
            <a:endParaRPr lang="en-GB" sz="2400">
              <a:latin typeface="Times New Roman" panose="02020603050405020304" pitchFamily="18" charset="0"/>
              <a:cs typeface="Times New Roman" panose="02020603050405020304" pitchFamily="18" charset="0"/>
            </a:endParaRPr>
          </a:p>
        </p:txBody>
      </p:sp>
      <p:sp>
        <p:nvSpPr>
          <p:cNvPr id="14" name="TextBox 13"/>
          <p:cNvSpPr txBox="1"/>
          <p:nvPr/>
        </p:nvSpPr>
        <p:spPr>
          <a:xfrm>
            <a:off x="4684200" y="3822459"/>
            <a:ext cx="3600352" cy="830997"/>
          </a:xfrm>
          <a:prstGeom prst="rect">
            <a:avLst/>
          </a:prstGeom>
          <a:noFill/>
        </p:spPr>
        <p:txBody>
          <a:bodyPr wrap="square" rtlCol="0">
            <a:spAutoFit/>
          </a:bodyPr>
          <a:lstStyle/>
          <a:p>
            <a:r>
              <a:rPr lang="en-GB" sz="2400" smtClean="0">
                <a:latin typeface="Times New Roman" panose="02020603050405020304" pitchFamily="18" charset="0"/>
                <a:cs typeface="Times New Roman" panose="02020603050405020304" pitchFamily="18" charset="0"/>
              </a:rPr>
              <a:t>- Dung dịch nước muối có vị mặn.</a:t>
            </a:r>
            <a:endParaRPr lang="en-GB" sz="240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4"/>
          <a:stretch>
            <a:fillRect/>
          </a:stretch>
        </p:blipFill>
        <p:spPr>
          <a:xfrm>
            <a:off x="8762040" y="2983341"/>
            <a:ext cx="2420000" cy="1561290"/>
          </a:xfrm>
          <a:prstGeom prst="roundRect">
            <a:avLst/>
          </a:prstGeom>
        </p:spPr>
      </p:pic>
      <p:pic>
        <p:nvPicPr>
          <p:cNvPr id="17" name="Picture 16"/>
          <p:cNvPicPr>
            <a:picLocks noChangeAspect="1"/>
          </p:cNvPicPr>
          <p:nvPr/>
        </p:nvPicPr>
        <p:blipFill>
          <a:blip r:embed="rId5"/>
          <a:stretch>
            <a:fillRect/>
          </a:stretch>
        </p:blipFill>
        <p:spPr>
          <a:xfrm>
            <a:off x="9100340" y="4815841"/>
            <a:ext cx="1743400" cy="1630681"/>
          </a:xfrm>
          <a:prstGeom prst="roundRect">
            <a:avLst/>
          </a:prstGeom>
        </p:spPr>
      </p:pic>
      <p:pic>
        <p:nvPicPr>
          <p:cNvPr id="4" name="Picture 3"/>
          <p:cNvPicPr>
            <a:picLocks noChangeAspect="1"/>
          </p:cNvPicPr>
          <p:nvPr/>
        </p:nvPicPr>
        <p:blipFill>
          <a:blip r:embed="rId6"/>
          <a:stretch>
            <a:fillRect/>
          </a:stretch>
        </p:blipFill>
        <p:spPr>
          <a:xfrm>
            <a:off x="853255" y="436454"/>
            <a:ext cx="4267570" cy="1780186"/>
          </a:xfrm>
          <a:prstGeom prst="rect">
            <a:avLst/>
          </a:prstGeom>
        </p:spPr>
      </p:pic>
    </p:spTree>
    <p:extLst>
      <p:ext uri="{BB962C8B-B14F-4D97-AF65-F5344CB8AC3E}">
        <p14:creationId xmlns:p14="http://schemas.microsoft.com/office/powerpoint/2010/main" val="331683490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83663" y="4653456"/>
            <a:ext cx="3474721" cy="171955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3360" y="436454"/>
            <a:ext cx="3397861" cy="2546887"/>
          </a:xfrm>
          <a:prstGeom prst="rect">
            <a:avLst/>
          </a:prstGeom>
        </p:spPr>
      </p:pic>
      <p:graphicFrame>
        <p:nvGraphicFramePr>
          <p:cNvPr id="11" name="Table 10"/>
          <p:cNvGraphicFramePr>
            <a:graphicFrameLocks noGrp="1"/>
          </p:cNvGraphicFramePr>
          <p:nvPr/>
        </p:nvGraphicFramePr>
        <p:xfrm>
          <a:off x="707488" y="1867746"/>
          <a:ext cx="7501792" cy="2866815"/>
        </p:xfrm>
        <a:graphic>
          <a:graphicData uri="http://schemas.openxmlformats.org/drawingml/2006/table">
            <a:tbl>
              <a:tblPr firstRow="1" bandRow="1">
                <a:tableStyleId>{5C22544A-7EE6-4342-B048-85BDC9FD1C3A}</a:tableStyleId>
              </a:tblPr>
              <a:tblGrid>
                <a:gridCol w="3750896">
                  <a:extLst>
                    <a:ext uri="{9D8B030D-6E8A-4147-A177-3AD203B41FA5}">
                      <a16:colId xmlns="" xmlns:a16="http://schemas.microsoft.com/office/drawing/2014/main" val="3061998605"/>
                    </a:ext>
                  </a:extLst>
                </a:gridCol>
                <a:gridCol w="3750896">
                  <a:extLst>
                    <a:ext uri="{9D8B030D-6E8A-4147-A177-3AD203B41FA5}">
                      <a16:colId xmlns="" xmlns:a16="http://schemas.microsoft.com/office/drawing/2014/main" val="1679314420"/>
                    </a:ext>
                  </a:extLst>
                </a:gridCol>
              </a:tblGrid>
              <a:tr h="955605">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475903896"/>
                  </a:ext>
                </a:extLst>
              </a:tr>
              <a:tr h="955605">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027841470"/>
                  </a:ext>
                </a:extLst>
              </a:tr>
              <a:tr h="955605">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448924021"/>
                  </a:ext>
                </a:extLst>
              </a:tr>
            </a:tbl>
          </a:graphicData>
        </a:graphic>
      </p:graphicFrame>
      <p:sp>
        <p:nvSpPr>
          <p:cNvPr id="10" name="Rectangle 9"/>
          <p:cNvSpPr/>
          <p:nvPr/>
        </p:nvSpPr>
        <p:spPr>
          <a:xfrm>
            <a:off x="707488" y="1966233"/>
            <a:ext cx="3810534" cy="830997"/>
          </a:xfrm>
          <a:prstGeom prst="rect">
            <a:avLst/>
          </a:prstGeom>
        </p:spPr>
        <p:txBody>
          <a:bodyPr wrap="square">
            <a:spAutoFit/>
          </a:bodyPr>
          <a:lstStyle/>
          <a:p>
            <a:pPr algn="ctr"/>
            <a:r>
              <a:rPr lang="en-GB" sz="2400" b="1">
                <a:solidFill>
                  <a:prstClr val="black"/>
                </a:solidFill>
                <a:latin typeface="Times New Roman" panose="02020603050405020304" pitchFamily="18" charset="0"/>
                <a:cs typeface="Times New Roman" panose="02020603050405020304" pitchFamily="18" charset="0"/>
              </a:rPr>
              <a:t>Tên và đặc điểm của từng chất tạo ra </a:t>
            </a:r>
            <a:r>
              <a:rPr lang="en-GB" sz="2400" b="1" smtClean="0">
                <a:solidFill>
                  <a:prstClr val="black"/>
                </a:solidFill>
                <a:latin typeface="Times New Roman" panose="02020603050405020304" pitchFamily="18" charset="0"/>
                <a:cs typeface="Times New Roman" panose="02020603050405020304" pitchFamily="18" charset="0"/>
              </a:rPr>
              <a:t>dung dịch</a:t>
            </a:r>
            <a:endParaRPr lang="en-GB" sz="240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458384" y="1940860"/>
            <a:ext cx="3750896" cy="830997"/>
          </a:xfrm>
          <a:prstGeom prst="rect">
            <a:avLst/>
          </a:prstGeom>
        </p:spPr>
        <p:txBody>
          <a:bodyPr wrap="square">
            <a:spAutoFit/>
          </a:bodyPr>
          <a:lstStyle/>
          <a:p>
            <a:pPr algn="ctr"/>
            <a:r>
              <a:rPr lang="en-GB" sz="2400" b="1">
                <a:latin typeface="Times New Roman" panose="02020603050405020304" pitchFamily="18" charset="0"/>
                <a:cs typeface="Times New Roman" panose="02020603050405020304" pitchFamily="18" charset="0"/>
              </a:rPr>
              <a:t>Tên hỗn hợp và đặc điểm của </a:t>
            </a:r>
            <a:r>
              <a:rPr lang="en-GB" sz="2400" b="1" smtClean="0">
                <a:latin typeface="Times New Roman" panose="02020603050405020304" pitchFamily="18" charset="0"/>
                <a:cs typeface="Times New Roman" panose="02020603050405020304" pitchFamily="18" charset="0"/>
              </a:rPr>
              <a:t>dung dịch</a:t>
            </a:r>
            <a:endParaRPr lang="en-GB" sz="2400">
              <a:latin typeface="Times New Roman" panose="02020603050405020304" pitchFamily="18" charset="0"/>
              <a:cs typeface="Times New Roman" panose="02020603050405020304" pitchFamily="18" charset="0"/>
            </a:endParaRPr>
          </a:p>
        </p:txBody>
      </p:sp>
      <p:sp>
        <p:nvSpPr>
          <p:cNvPr id="2" name="TextBox 1"/>
          <p:cNvSpPr txBox="1"/>
          <p:nvPr/>
        </p:nvSpPr>
        <p:spPr>
          <a:xfrm>
            <a:off x="707488" y="2885654"/>
            <a:ext cx="3600352" cy="830997"/>
          </a:xfrm>
          <a:prstGeom prst="rect">
            <a:avLst/>
          </a:prstGeom>
          <a:noFill/>
        </p:spPr>
        <p:txBody>
          <a:bodyPr wrap="square" rtlCol="0">
            <a:spAutoFit/>
          </a:bodyPr>
          <a:lstStyle/>
          <a:p>
            <a:r>
              <a:rPr lang="en-GB" sz="2400" smtClean="0">
                <a:latin typeface="Times New Roman" panose="02020603050405020304" pitchFamily="18" charset="0"/>
                <a:cs typeface="Times New Roman" panose="02020603050405020304" pitchFamily="18" charset="0"/>
              </a:rPr>
              <a:t>1. Đường: thể rắn, dạng hạt, vị ngọt.</a:t>
            </a:r>
            <a:endParaRPr lang="en-GB" sz="2400">
              <a:latin typeface="Times New Roman" panose="02020603050405020304" pitchFamily="18" charset="0"/>
              <a:cs typeface="Times New Roman" panose="02020603050405020304" pitchFamily="18" charset="0"/>
            </a:endParaRPr>
          </a:p>
        </p:txBody>
      </p:sp>
      <p:sp>
        <p:nvSpPr>
          <p:cNvPr id="9" name="TextBox 8"/>
          <p:cNvSpPr txBox="1"/>
          <p:nvPr/>
        </p:nvSpPr>
        <p:spPr>
          <a:xfrm>
            <a:off x="707488" y="3874500"/>
            <a:ext cx="3750896" cy="830997"/>
          </a:xfrm>
          <a:prstGeom prst="rect">
            <a:avLst/>
          </a:prstGeom>
          <a:noFill/>
        </p:spPr>
        <p:txBody>
          <a:bodyPr wrap="square" rtlCol="0">
            <a:spAutoFit/>
          </a:bodyPr>
          <a:lstStyle/>
          <a:p>
            <a:r>
              <a:rPr lang="en-GB" sz="2400" smtClean="0">
                <a:latin typeface="Times New Roman" panose="02020603050405020304" pitchFamily="18" charset="0"/>
                <a:cs typeface="Times New Roman" panose="02020603050405020304" pitchFamily="18" charset="0"/>
              </a:rPr>
              <a:t>2. Nước lọc: thể lỏng, không mùi, không vị…</a:t>
            </a:r>
            <a:endParaRPr lang="en-GB" sz="2400">
              <a:latin typeface="Times New Roman" panose="02020603050405020304" pitchFamily="18" charset="0"/>
              <a:cs typeface="Times New Roman" panose="02020603050405020304" pitchFamily="18" charset="0"/>
            </a:endParaRPr>
          </a:p>
        </p:txBody>
      </p:sp>
      <p:sp>
        <p:nvSpPr>
          <p:cNvPr id="13" name="TextBox 12"/>
          <p:cNvSpPr txBox="1"/>
          <p:nvPr/>
        </p:nvSpPr>
        <p:spPr>
          <a:xfrm>
            <a:off x="4684200" y="2929706"/>
            <a:ext cx="3600352" cy="461665"/>
          </a:xfrm>
          <a:prstGeom prst="rect">
            <a:avLst/>
          </a:prstGeom>
          <a:noFill/>
        </p:spPr>
        <p:txBody>
          <a:bodyPr wrap="square" rtlCol="0">
            <a:spAutoFit/>
          </a:bodyPr>
          <a:lstStyle/>
          <a:p>
            <a:r>
              <a:rPr lang="en-GB" sz="2400" smtClean="0">
                <a:latin typeface="Times New Roman" panose="02020603050405020304" pitchFamily="18" charset="0"/>
                <a:cs typeface="Times New Roman" panose="02020603050405020304" pitchFamily="18" charset="0"/>
              </a:rPr>
              <a:t>- Dung dịch nước đường.</a:t>
            </a:r>
            <a:endParaRPr lang="en-GB" sz="2400">
              <a:latin typeface="Times New Roman" panose="02020603050405020304" pitchFamily="18" charset="0"/>
              <a:cs typeface="Times New Roman" panose="02020603050405020304" pitchFamily="18" charset="0"/>
            </a:endParaRPr>
          </a:p>
        </p:txBody>
      </p:sp>
      <p:sp>
        <p:nvSpPr>
          <p:cNvPr id="14" name="TextBox 13"/>
          <p:cNvSpPr txBox="1"/>
          <p:nvPr/>
        </p:nvSpPr>
        <p:spPr>
          <a:xfrm>
            <a:off x="4684200" y="3822459"/>
            <a:ext cx="3600352" cy="830997"/>
          </a:xfrm>
          <a:prstGeom prst="rect">
            <a:avLst/>
          </a:prstGeom>
          <a:noFill/>
        </p:spPr>
        <p:txBody>
          <a:bodyPr wrap="square" rtlCol="0">
            <a:spAutoFit/>
          </a:bodyPr>
          <a:lstStyle/>
          <a:p>
            <a:r>
              <a:rPr lang="en-GB" sz="2400" smtClean="0">
                <a:latin typeface="Times New Roman" panose="02020603050405020304" pitchFamily="18" charset="0"/>
                <a:cs typeface="Times New Roman" panose="02020603050405020304" pitchFamily="18" charset="0"/>
              </a:rPr>
              <a:t>- Dung dịch nước đường có vị ngọt.</a:t>
            </a:r>
            <a:endParaRPr lang="en-GB" sz="240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4"/>
          <a:stretch>
            <a:fillRect/>
          </a:stretch>
        </p:blipFill>
        <p:spPr>
          <a:xfrm>
            <a:off x="8805700" y="4742330"/>
            <a:ext cx="1743400" cy="1630681"/>
          </a:xfrm>
          <a:prstGeom prst="roundRect">
            <a:avLst/>
          </a:prstGeom>
        </p:spPr>
      </p:pic>
      <p:pic>
        <p:nvPicPr>
          <p:cNvPr id="15" name="Picture 14"/>
          <p:cNvPicPr>
            <a:picLocks noChangeAspect="1"/>
          </p:cNvPicPr>
          <p:nvPr/>
        </p:nvPicPr>
        <p:blipFill>
          <a:blip r:embed="rId5"/>
          <a:stretch>
            <a:fillRect/>
          </a:stretch>
        </p:blipFill>
        <p:spPr>
          <a:xfrm>
            <a:off x="8442309" y="3088640"/>
            <a:ext cx="2312558" cy="1542525"/>
          </a:xfrm>
          <a:prstGeom prst="roundRect">
            <a:avLst/>
          </a:prstGeom>
        </p:spPr>
      </p:pic>
      <p:pic>
        <p:nvPicPr>
          <p:cNvPr id="4" name="Picture 3"/>
          <p:cNvPicPr>
            <a:picLocks noChangeAspect="1"/>
          </p:cNvPicPr>
          <p:nvPr/>
        </p:nvPicPr>
        <p:blipFill>
          <a:blip r:embed="rId6"/>
          <a:stretch>
            <a:fillRect/>
          </a:stretch>
        </p:blipFill>
        <p:spPr>
          <a:xfrm>
            <a:off x="838015" y="360494"/>
            <a:ext cx="4267570" cy="1780186"/>
          </a:xfrm>
          <a:prstGeom prst="rect">
            <a:avLst/>
          </a:prstGeom>
        </p:spPr>
      </p:pic>
    </p:spTree>
    <p:extLst>
      <p:ext uri="{BB962C8B-B14F-4D97-AF65-F5344CB8AC3E}">
        <p14:creationId xmlns:p14="http://schemas.microsoft.com/office/powerpoint/2010/main" val="45601123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a:cxnSpLocks/>
          </p:cNvCxnSpPr>
          <p:nvPr/>
        </p:nvCxnSpPr>
        <p:spPr>
          <a:xfrm>
            <a:off x="958178" y="3204769"/>
            <a:ext cx="4614603"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958177" y="2007849"/>
            <a:ext cx="4452532" cy="461665"/>
          </a:xfrm>
          <a:prstGeom prst="rect">
            <a:avLst/>
          </a:prstGeom>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altLang="zh-CN" sz="2400" b="0" i="0" u="none" strike="noStrike" kern="1200" cap="none" spc="0" normalizeH="0" baseline="0" noProof="0" smtClean="0">
                <a:ln>
                  <a:noFill/>
                </a:ln>
                <a:solidFill>
                  <a:prstClr val="black">
                    <a:lumMod val="85000"/>
                    <a:lumOff val="15000"/>
                  </a:prstClr>
                </a:solidFill>
                <a:effectLst/>
                <a:uLnTx/>
                <a:uFillTx/>
                <a:latin typeface="Times New Roman" panose="02020603050405020304" pitchFamily="18" charset="0"/>
                <a:ea typeface="zihun107hao-mengquhuanleti" panose="00000500000000000000" pitchFamily="2" charset="-122"/>
                <a:cs typeface="Times New Roman" panose="02020603050405020304" pitchFamily="18" charset="0"/>
                <a:sym typeface="zihun107hao-mengquhuanleti" panose="00000500000000000000" pitchFamily="2" charset="-122"/>
              </a:rPr>
              <a:t>Dung dịch</a:t>
            </a:r>
            <a:r>
              <a:rPr kumimoji="0" lang="en-GB" altLang="zh-CN" sz="2400" b="0" i="0" u="none" strike="noStrike" kern="1200" cap="none" spc="0" normalizeH="0" noProof="0" smtClean="0">
                <a:ln>
                  <a:noFill/>
                </a:ln>
                <a:solidFill>
                  <a:prstClr val="black">
                    <a:lumMod val="85000"/>
                    <a:lumOff val="15000"/>
                  </a:prstClr>
                </a:solidFill>
                <a:effectLst/>
                <a:uLnTx/>
                <a:uFillTx/>
                <a:latin typeface="Times New Roman" panose="02020603050405020304" pitchFamily="18" charset="0"/>
                <a:ea typeface="zihun107hao-mengquhuanleti" panose="00000500000000000000" pitchFamily="2" charset="-122"/>
                <a:cs typeface="Times New Roman" panose="02020603050405020304" pitchFamily="18" charset="0"/>
                <a:sym typeface="zihun107hao-mengquhuanleti" panose="00000500000000000000" pitchFamily="2" charset="-122"/>
              </a:rPr>
              <a:t> nước chanh đường</a:t>
            </a:r>
            <a:endParaRPr kumimoji="0" lang="zh-CN" altLang="en-US" sz="24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zihun107hao-mengquhuanleti" panose="00000500000000000000" pitchFamily="2" charset="-122"/>
              <a:cs typeface="Times New Roman" panose="02020603050405020304" pitchFamily="18" charset="0"/>
              <a:sym typeface="zihun107hao-mengquhuanleti" panose="00000500000000000000" pitchFamily="2" charset="-122"/>
            </a:endParaRPr>
          </a:p>
        </p:txBody>
      </p:sp>
      <p:sp>
        <p:nvSpPr>
          <p:cNvPr id="10" name="矩形 9"/>
          <p:cNvSpPr/>
          <p:nvPr/>
        </p:nvSpPr>
        <p:spPr>
          <a:xfrm>
            <a:off x="958177" y="922880"/>
            <a:ext cx="5117503" cy="954107"/>
          </a:xfrm>
          <a:prstGeom prst="rect">
            <a:avLst/>
          </a:prstGeom>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altLang="zh-CN" sz="2800" b="0" i="0" u="none" strike="noStrike" kern="1200" cap="none" spc="0" normalizeH="0" baseline="0" noProof="0" smtClean="0">
                <a:ln>
                  <a:noFill/>
                </a:ln>
                <a:solidFill>
                  <a:srgbClr val="FF0000"/>
                </a:solidFill>
                <a:effectLst/>
                <a:uLnTx/>
                <a:uFillTx/>
                <a:latin typeface="Times New Roman" panose="02020603050405020304" pitchFamily="18" charset="0"/>
                <a:ea typeface="zihun107hao-mengquhuanleti" panose="00000500000000000000" pitchFamily="2" charset="-122"/>
                <a:cs typeface="Times New Roman" panose="02020603050405020304" pitchFamily="18" charset="0"/>
                <a:sym typeface="zihun107hao-mengquhuanleti" panose="00000500000000000000" pitchFamily="2" charset="-122"/>
              </a:rPr>
              <a:t>Hãy</a:t>
            </a:r>
            <a:r>
              <a:rPr kumimoji="0" lang="en-GB" altLang="zh-CN" sz="2800" b="0" i="0" u="none" strike="noStrike" kern="1200" cap="none" spc="0" normalizeH="0" noProof="0" smtClean="0">
                <a:ln>
                  <a:noFill/>
                </a:ln>
                <a:solidFill>
                  <a:srgbClr val="FF0000"/>
                </a:solidFill>
                <a:effectLst/>
                <a:uLnTx/>
                <a:uFillTx/>
                <a:latin typeface="Times New Roman" panose="02020603050405020304" pitchFamily="18" charset="0"/>
                <a:ea typeface="zihun107hao-mengquhuanleti" panose="00000500000000000000" pitchFamily="2" charset="-122"/>
                <a:cs typeface="Times New Roman" panose="02020603050405020304" pitchFamily="18" charset="0"/>
                <a:sym typeface="zihun107hao-mengquhuanleti" panose="00000500000000000000" pitchFamily="2" charset="-122"/>
              </a:rPr>
              <a:t> kể thêm một số dung dịch mà em biết:</a:t>
            </a:r>
            <a:endParaRPr kumimoji="0" lang="zh-CN"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zihun107hao-mengquhuanleti" panose="00000500000000000000" pitchFamily="2" charset="-122"/>
              <a:cs typeface="Times New Roman" panose="02020603050405020304" pitchFamily="18" charset="0"/>
              <a:sym typeface="zihun107hao-mengquhuanleti" panose="00000500000000000000" pitchFamily="2" charset="-122"/>
            </a:endParaRPr>
          </a:p>
        </p:txBody>
      </p:sp>
      <p:sp>
        <p:nvSpPr>
          <p:cNvPr id="11" name="矩形 10"/>
          <p:cNvSpPr/>
          <p:nvPr/>
        </p:nvSpPr>
        <p:spPr>
          <a:xfrm>
            <a:off x="991207" y="4449547"/>
            <a:ext cx="5266864" cy="1938992"/>
          </a:xfrm>
          <a:prstGeom prst="rect">
            <a:avLst/>
          </a:prstGeom>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altLang="zh-CN" sz="2400" smtClean="0">
                <a:solidFill>
                  <a:prstClr val="black">
                    <a:lumMod val="85000"/>
                    <a:lumOff val="15000"/>
                  </a:prstClr>
                </a:solidFill>
                <a:latin typeface="Times New Roman" panose="02020603050405020304" pitchFamily="18" charset="0"/>
                <a:ea typeface="zihun107hao-mengquhuanleti" panose="00000500000000000000" pitchFamily="2" charset="-122"/>
                <a:cs typeface="Times New Roman" panose="02020603050405020304" pitchFamily="18" charset="0"/>
                <a:sym typeface="zihun107hao-mengquhuanleti" panose="00000500000000000000" pitchFamily="2" charset="-122"/>
              </a:rPr>
              <a:t>Hỗn hợp dẫu ăn với nước không được gọi là dung dịch vì hỗn hợp này để yên một lúc thì nước lắng xuống, dầu ăn nổi lên thành một lớp trên mặt nước chứ hai chất này không hòa tan với nhau.</a:t>
            </a:r>
            <a:endParaRPr kumimoji="0" lang="zh-CN" altLang="en-US" sz="24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zihun107hao-mengquhuanleti" panose="00000500000000000000" pitchFamily="2" charset="-122"/>
              <a:cs typeface="Times New Roman" panose="02020603050405020304" pitchFamily="18" charset="0"/>
              <a:sym typeface="zihun107hao-mengquhuanleti" panose="00000500000000000000" pitchFamily="2" charset="-122"/>
            </a:endParaRPr>
          </a:p>
        </p:txBody>
      </p:sp>
      <p:pic>
        <p:nvPicPr>
          <p:cNvPr id="14" name="图片 13">
            <a:extLst>
              <a:ext uri="{FF2B5EF4-FFF2-40B4-BE49-F238E27FC236}">
                <a16:creationId xmlns="" xmlns:a16="http://schemas.microsoft.com/office/drawing/2014/main" id="{A5FA9197-1CA1-4930-AD54-72CDC0C171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46" b="9178"/>
          <a:stretch/>
        </p:blipFill>
        <p:spPr>
          <a:xfrm>
            <a:off x="6258071" y="879008"/>
            <a:ext cx="5104979" cy="4723605"/>
          </a:xfrm>
          <a:prstGeom prst="rect">
            <a:avLst/>
          </a:prstGeom>
        </p:spPr>
      </p:pic>
      <p:sp>
        <p:nvSpPr>
          <p:cNvPr id="13" name="矩形 9"/>
          <p:cNvSpPr/>
          <p:nvPr/>
        </p:nvSpPr>
        <p:spPr>
          <a:xfrm>
            <a:off x="958177" y="3396051"/>
            <a:ext cx="5899823" cy="954107"/>
          </a:xfrm>
          <a:prstGeom prst="rect">
            <a:avLst/>
          </a:prstGeom>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altLang="zh-CN" sz="2800" b="0" i="0" u="none" strike="noStrike" kern="1200" cap="none" spc="0" normalizeH="0" baseline="0" noProof="0" smtClean="0">
                <a:ln>
                  <a:noFill/>
                </a:ln>
                <a:solidFill>
                  <a:srgbClr val="FF0000"/>
                </a:solidFill>
                <a:effectLst/>
                <a:uLnTx/>
                <a:uFillTx/>
                <a:latin typeface="Times New Roman" panose="02020603050405020304" pitchFamily="18" charset="0"/>
                <a:ea typeface="zihun107hao-mengquhuanleti" panose="00000500000000000000" pitchFamily="2" charset="-122"/>
                <a:cs typeface="Times New Roman" panose="02020603050405020304" pitchFamily="18" charset="0"/>
                <a:sym typeface="zihun107hao-mengquhuanleti" panose="00000500000000000000" pitchFamily="2" charset="-122"/>
              </a:rPr>
              <a:t>Tại</a:t>
            </a:r>
            <a:r>
              <a:rPr kumimoji="0" lang="en-GB" altLang="zh-CN" sz="2800" b="0" i="0" u="none" strike="noStrike" kern="1200" cap="none" spc="0" normalizeH="0" noProof="0" smtClean="0">
                <a:ln>
                  <a:noFill/>
                </a:ln>
                <a:solidFill>
                  <a:srgbClr val="FF0000"/>
                </a:solidFill>
                <a:effectLst/>
                <a:uLnTx/>
                <a:uFillTx/>
                <a:latin typeface="Times New Roman" panose="02020603050405020304" pitchFamily="18" charset="0"/>
                <a:ea typeface="zihun107hao-mengquhuanleti" panose="00000500000000000000" pitchFamily="2" charset="-122"/>
                <a:cs typeface="Times New Roman" panose="02020603050405020304" pitchFamily="18" charset="0"/>
                <a:sym typeface="zihun107hao-mengquhuanleti" panose="00000500000000000000" pitchFamily="2" charset="-122"/>
              </a:rPr>
              <a:t> sao hỗn hợp dầu ăn với nước không được gọi là dung dịch?</a:t>
            </a:r>
            <a:endParaRPr kumimoji="0" lang="zh-CN"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zihun107hao-mengquhuanleti" panose="00000500000000000000" pitchFamily="2" charset="-122"/>
              <a:cs typeface="Times New Roman" panose="02020603050405020304" pitchFamily="18" charset="0"/>
              <a:sym typeface="zihun107hao-mengquhuanleti" panose="00000500000000000000" pitchFamily="2" charset="-122"/>
            </a:endParaRPr>
          </a:p>
        </p:txBody>
      </p:sp>
      <p:sp>
        <p:nvSpPr>
          <p:cNvPr id="15" name="矩形 8"/>
          <p:cNvSpPr/>
          <p:nvPr/>
        </p:nvSpPr>
        <p:spPr>
          <a:xfrm>
            <a:off x="991207" y="2560711"/>
            <a:ext cx="4452532" cy="461665"/>
          </a:xfrm>
          <a:prstGeom prst="rect">
            <a:avLst/>
          </a:prstGeom>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altLang="zh-CN" sz="2400" b="0" i="0" u="none" strike="noStrike" kern="1200" cap="none" spc="0" normalizeH="0" baseline="0" noProof="0" smtClean="0">
                <a:ln>
                  <a:noFill/>
                </a:ln>
                <a:solidFill>
                  <a:prstClr val="black">
                    <a:lumMod val="85000"/>
                    <a:lumOff val="15000"/>
                  </a:prstClr>
                </a:solidFill>
                <a:effectLst/>
                <a:uLnTx/>
                <a:uFillTx/>
                <a:latin typeface="Times New Roman" panose="02020603050405020304" pitchFamily="18" charset="0"/>
                <a:ea typeface="zihun107hao-mengquhuanleti" panose="00000500000000000000" pitchFamily="2" charset="-122"/>
                <a:cs typeface="Times New Roman" panose="02020603050405020304" pitchFamily="18" charset="0"/>
                <a:sym typeface="zihun107hao-mengquhuanleti" panose="00000500000000000000" pitchFamily="2" charset="-122"/>
              </a:rPr>
              <a:t>Dung dịch</a:t>
            </a:r>
            <a:r>
              <a:rPr kumimoji="0" lang="en-GB" altLang="zh-CN" sz="2400" b="0" i="0" u="none" strike="noStrike" kern="1200" cap="none" spc="0" normalizeH="0" noProof="0" smtClean="0">
                <a:ln>
                  <a:noFill/>
                </a:ln>
                <a:solidFill>
                  <a:prstClr val="black">
                    <a:lumMod val="85000"/>
                    <a:lumOff val="15000"/>
                  </a:prstClr>
                </a:solidFill>
                <a:effectLst/>
                <a:uLnTx/>
                <a:uFillTx/>
                <a:latin typeface="Times New Roman" panose="02020603050405020304" pitchFamily="18" charset="0"/>
                <a:ea typeface="zihun107hao-mengquhuanleti" panose="00000500000000000000" pitchFamily="2" charset="-122"/>
                <a:cs typeface="Times New Roman" panose="02020603050405020304" pitchFamily="18" charset="0"/>
                <a:sym typeface="zihun107hao-mengquhuanleti" panose="00000500000000000000" pitchFamily="2" charset="-122"/>
              </a:rPr>
              <a:t> nước mắm</a:t>
            </a:r>
            <a:endParaRPr kumimoji="0" lang="zh-CN" altLang="en-US" sz="24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zihun107hao-mengquhuanleti" panose="00000500000000000000" pitchFamily="2" charset="-122"/>
              <a:cs typeface="Times New Roman" panose="02020603050405020304" pitchFamily="18" charset="0"/>
              <a:sym typeface="zihun107hao-mengquhuanleti" panose="00000500000000000000" pitchFamily="2" charset="-122"/>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736" y="657294"/>
            <a:ext cx="960099" cy="960099"/>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888" y="3226050"/>
            <a:ext cx="960099" cy="960099"/>
          </a:xfrm>
          <a:prstGeom prst="rect">
            <a:avLst/>
          </a:prstGeom>
        </p:spPr>
      </p:pic>
    </p:spTree>
    <p:extLst>
      <p:ext uri="{BB962C8B-B14F-4D97-AF65-F5344CB8AC3E}">
        <p14:creationId xmlns:p14="http://schemas.microsoft.com/office/powerpoint/2010/main" val="134787907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par>
                                <p:cTn id="37" presetID="3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1000" fill="hold"/>
                                        <p:tgtEl>
                                          <p:spTgt spid="17"/>
                                        </p:tgtEl>
                                        <p:attrNameLst>
                                          <p:attrName>ppt_w</p:attrName>
                                        </p:attrNameLst>
                                      </p:cBhvr>
                                      <p:tavLst>
                                        <p:tav tm="0">
                                          <p:val>
                                            <p:fltVal val="0"/>
                                          </p:val>
                                        </p:tav>
                                        <p:tav tm="100000">
                                          <p:val>
                                            <p:strVal val="#ppt_w"/>
                                          </p:val>
                                        </p:tav>
                                      </p:tavLst>
                                    </p:anim>
                                    <p:anim calcmode="lin" valueType="num">
                                      <p:cBhvr>
                                        <p:cTn id="40" dur="1000" fill="hold"/>
                                        <p:tgtEl>
                                          <p:spTgt spid="17"/>
                                        </p:tgtEl>
                                        <p:attrNameLst>
                                          <p:attrName>ppt_h</p:attrName>
                                        </p:attrNameLst>
                                      </p:cBhvr>
                                      <p:tavLst>
                                        <p:tav tm="0">
                                          <p:val>
                                            <p:fltVal val="0"/>
                                          </p:val>
                                        </p:tav>
                                        <p:tav tm="100000">
                                          <p:val>
                                            <p:strVal val="#ppt_h"/>
                                          </p:val>
                                        </p:tav>
                                      </p:tavLst>
                                    </p:anim>
                                    <p:anim calcmode="lin" valueType="num">
                                      <p:cBhvr>
                                        <p:cTn id="41" dur="1000" fill="hold"/>
                                        <p:tgtEl>
                                          <p:spTgt spid="17"/>
                                        </p:tgtEl>
                                        <p:attrNameLst>
                                          <p:attrName>style.rotation</p:attrName>
                                        </p:attrNameLst>
                                      </p:cBhvr>
                                      <p:tavLst>
                                        <p:tav tm="0">
                                          <p:val>
                                            <p:fltVal val="90"/>
                                          </p:val>
                                        </p:tav>
                                        <p:tav tm="100000">
                                          <p:val>
                                            <p:fltVal val="0"/>
                                          </p:val>
                                        </p:tav>
                                      </p:tavLst>
                                    </p:anim>
                                    <p:animEffect transition="in" filter="fade">
                                      <p:cBhvr>
                                        <p:cTn id="42" dur="1000"/>
                                        <p:tgtEl>
                                          <p:spTgt spid="1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 xmlns:a16="http://schemas.microsoft.com/office/drawing/2014/main" id="{5BD27FF2-54ED-4575-AD84-BCC417BAD1F6}"/>
              </a:ext>
            </a:extLst>
          </p:cNvPr>
          <p:cNvPicPr>
            <a:picLocks noChangeAspect="1"/>
          </p:cNvPicPr>
          <p:nvPr/>
        </p:nvPicPr>
        <p:blipFill>
          <a:blip r:embed="rId3" cstate="print">
            <a:extLst>
              <a:ext uri="{28A0092B-C50C-407E-A947-70E740481C1C}">
                <a14:useLocalDpi xmlns:a14="http://schemas.microsoft.com/office/drawing/2010/main" val="0"/>
              </a:ext>
            </a:extLst>
          </a:blip>
          <a:srcRect l="4698" t="4917" r="3634" b="49551"/>
          <a:stretch>
            <a:fillRect/>
          </a:stretch>
        </p:blipFill>
        <p:spPr>
          <a:xfrm>
            <a:off x="911426" y="2498927"/>
            <a:ext cx="5342537" cy="3753615"/>
          </a:xfrm>
          <a:custGeom>
            <a:avLst/>
            <a:gdLst>
              <a:gd name="connsiteX0" fmla="*/ 0 w 5342537"/>
              <a:gd name="connsiteY0" fmla="*/ 0 h 3753615"/>
              <a:gd name="connsiteX1" fmla="*/ 5342537 w 5342537"/>
              <a:gd name="connsiteY1" fmla="*/ 0 h 3753615"/>
              <a:gd name="connsiteX2" fmla="*/ 5342537 w 5342537"/>
              <a:gd name="connsiteY2" fmla="*/ 3753615 h 3753615"/>
              <a:gd name="connsiteX3" fmla="*/ 0 w 5342537"/>
              <a:gd name="connsiteY3" fmla="*/ 3753615 h 3753615"/>
            </a:gdLst>
            <a:ahLst/>
            <a:cxnLst>
              <a:cxn ang="0">
                <a:pos x="connsiteX0" y="connsiteY0"/>
              </a:cxn>
              <a:cxn ang="0">
                <a:pos x="connsiteX1" y="connsiteY1"/>
              </a:cxn>
              <a:cxn ang="0">
                <a:pos x="connsiteX2" y="connsiteY2"/>
              </a:cxn>
              <a:cxn ang="0">
                <a:pos x="connsiteX3" y="connsiteY3"/>
              </a:cxn>
            </a:cxnLst>
            <a:rect l="l" t="t" r="r" b="b"/>
            <a:pathLst>
              <a:path w="5342537" h="3753615">
                <a:moveTo>
                  <a:pt x="0" y="0"/>
                </a:moveTo>
                <a:lnTo>
                  <a:pt x="5342537" y="0"/>
                </a:lnTo>
                <a:lnTo>
                  <a:pt x="5342537" y="3753615"/>
                </a:lnTo>
                <a:lnTo>
                  <a:pt x="0" y="3753615"/>
                </a:lnTo>
                <a:close/>
              </a:path>
            </a:pathLst>
          </a:custGeom>
        </p:spPr>
      </p:pic>
      <p:grpSp>
        <p:nvGrpSpPr>
          <p:cNvPr id="2" name="Group 1"/>
          <p:cNvGrpSpPr/>
          <p:nvPr/>
        </p:nvGrpSpPr>
        <p:grpSpPr>
          <a:xfrm>
            <a:off x="6508739" y="2498925"/>
            <a:ext cx="5090160" cy="1778000"/>
            <a:chOff x="6508739" y="2498925"/>
            <a:chExt cx="5090160" cy="1778000"/>
          </a:xfrm>
        </p:grpSpPr>
        <p:sp>
          <p:nvSpPr>
            <p:cNvPr id="9" name="矩形 8"/>
            <p:cNvSpPr/>
            <p:nvPr/>
          </p:nvSpPr>
          <p:spPr>
            <a:xfrm>
              <a:off x="6508739" y="2498925"/>
              <a:ext cx="5090160" cy="177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85000"/>
                    <a:lumOff val="15000"/>
                  </a:prstClr>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endParaRPr>
            </a:p>
          </p:txBody>
        </p:sp>
        <p:sp>
          <p:nvSpPr>
            <p:cNvPr id="4" name="TextBox 3"/>
            <p:cNvSpPr txBox="1"/>
            <p:nvPr/>
          </p:nvSpPr>
          <p:spPr>
            <a:xfrm>
              <a:off x="6767818" y="2968213"/>
              <a:ext cx="4215142" cy="954107"/>
            </a:xfrm>
            <a:prstGeom prst="rect">
              <a:avLst/>
            </a:prstGeom>
            <a:noFill/>
          </p:spPr>
          <p:txBody>
            <a:bodyPr wrap="square" rtlCol="0">
              <a:spAutoFit/>
            </a:bodyPr>
            <a:lstStyle/>
            <a:p>
              <a:r>
                <a:rPr lang="en-GB" sz="2800" smtClean="0">
                  <a:latin typeface="Times New Roman" panose="02020603050405020304" pitchFamily="18" charset="0"/>
                  <a:cs typeface="Times New Roman" panose="02020603050405020304" pitchFamily="18" charset="0"/>
                </a:rPr>
                <a:t>Thứ nhất phải có hai chất trở lên.</a:t>
              </a:r>
              <a:endParaRPr lang="en-GB" sz="2800">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6509998" y="4425095"/>
            <a:ext cx="5090160" cy="1778000"/>
            <a:chOff x="6508739" y="4474541"/>
            <a:chExt cx="5090160" cy="1778000"/>
          </a:xfrm>
        </p:grpSpPr>
        <p:sp>
          <p:nvSpPr>
            <p:cNvPr id="10" name="矩形 9"/>
            <p:cNvSpPr/>
            <p:nvPr/>
          </p:nvSpPr>
          <p:spPr>
            <a:xfrm>
              <a:off x="6508739" y="4474541"/>
              <a:ext cx="5090160" cy="177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85000"/>
                    <a:lumOff val="15000"/>
                  </a:prstClr>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endParaRPr>
            </a:p>
          </p:txBody>
        </p:sp>
        <p:sp>
          <p:nvSpPr>
            <p:cNvPr id="19" name="TextBox 18"/>
            <p:cNvSpPr txBox="1"/>
            <p:nvPr/>
          </p:nvSpPr>
          <p:spPr>
            <a:xfrm>
              <a:off x="6642077" y="4671043"/>
              <a:ext cx="4956822" cy="1384995"/>
            </a:xfrm>
            <a:prstGeom prst="rect">
              <a:avLst/>
            </a:prstGeom>
            <a:noFill/>
          </p:spPr>
          <p:txBody>
            <a:bodyPr wrap="square" rtlCol="0">
              <a:spAutoFit/>
            </a:bodyPr>
            <a:lstStyle/>
            <a:p>
              <a:r>
                <a:rPr lang="en-GB" sz="2800" smtClean="0">
                  <a:latin typeface="Times New Roman" panose="02020603050405020304" pitchFamily="18" charset="0"/>
                  <a:cs typeface="Times New Roman" panose="02020603050405020304" pitchFamily="18" charset="0"/>
                </a:rPr>
                <a:t>Trong hai chất, phải có một chất ở thể lỏng và chất kìa phải hòa tan được vào trong thể lỏng đó</a:t>
              </a:r>
              <a:endParaRPr lang="en-GB" sz="2800">
                <a:latin typeface="Times New Roman" panose="02020603050405020304" pitchFamily="18" charset="0"/>
                <a:cs typeface="Times New Roman" panose="02020603050405020304" pitchFamily="18" charset="0"/>
              </a:endParaRPr>
            </a:p>
          </p:txBody>
        </p:sp>
      </p:grpSp>
      <p:pic>
        <p:nvPicPr>
          <p:cNvPr id="6" name="Picture 5"/>
          <p:cNvPicPr>
            <a:picLocks noChangeAspect="1"/>
          </p:cNvPicPr>
          <p:nvPr/>
        </p:nvPicPr>
        <p:blipFill>
          <a:blip r:embed="rId4"/>
          <a:stretch>
            <a:fillRect/>
          </a:stretch>
        </p:blipFill>
        <p:spPr>
          <a:xfrm>
            <a:off x="1770492" y="1284709"/>
            <a:ext cx="9126503" cy="859611"/>
          </a:xfrm>
          <a:prstGeom prst="rect">
            <a:avLst/>
          </a:prstGeom>
        </p:spPr>
      </p:pic>
    </p:spTree>
    <p:extLst>
      <p:ext uri="{BB962C8B-B14F-4D97-AF65-F5344CB8AC3E}">
        <p14:creationId xmlns:p14="http://schemas.microsoft.com/office/powerpoint/2010/main" val="13940149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 xmlns:a16="http://schemas.microsoft.com/office/drawing/2014/main" id="{8A3FA07C-784D-422D-8C82-D912971D8FCE}"/>
              </a:ext>
            </a:extLst>
          </p:cNvPr>
          <p:cNvSpPr/>
          <p:nvPr/>
        </p:nvSpPr>
        <p:spPr>
          <a:xfrm>
            <a:off x="5262881" y="2326640"/>
            <a:ext cx="6210232" cy="37251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endParaRPr>
          </a:p>
        </p:txBody>
      </p:sp>
      <p:pic>
        <p:nvPicPr>
          <p:cNvPr id="8" name="图片 7">
            <a:extLst>
              <a:ext uri="{FF2B5EF4-FFF2-40B4-BE49-F238E27FC236}">
                <a16:creationId xmlns="" xmlns:a16="http://schemas.microsoft.com/office/drawing/2014/main" id="{04E1CE3E-A1CC-4650-B0FC-F442BC3596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434"/>
          <a:stretch/>
        </p:blipFill>
        <p:spPr>
          <a:xfrm flipH="1">
            <a:off x="690879" y="2455599"/>
            <a:ext cx="4303397" cy="3596157"/>
          </a:xfrm>
          <a:prstGeom prst="rect">
            <a:avLst/>
          </a:prstGeom>
        </p:spPr>
      </p:pic>
      <p:sp>
        <p:nvSpPr>
          <p:cNvPr id="9" name="TextBox 8"/>
          <p:cNvSpPr txBox="1"/>
          <p:nvPr/>
        </p:nvSpPr>
        <p:spPr>
          <a:xfrm>
            <a:off x="3169920" y="1303610"/>
            <a:ext cx="5902578" cy="769441"/>
          </a:xfrm>
          <a:prstGeom prst="rect">
            <a:avLst/>
          </a:prstGeom>
          <a:noFill/>
        </p:spPr>
        <p:txBody>
          <a:bodyPr wrap="none" rtlCol="0">
            <a:spAutoFit/>
          </a:bodyPr>
          <a:lstStyle/>
          <a:p>
            <a:r>
              <a:rPr lang="en-GB" sz="4400" smtClean="0">
                <a:solidFill>
                  <a:srgbClr val="FF0000"/>
                </a:solidFill>
                <a:latin typeface="Coiny" panose="02000903060500060000" pitchFamily="2" charset="0"/>
              </a:rPr>
              <a:t>Vậy dung dịch là gì?</a:t>
            </a:r>
            <a:endParaRPr lang="en-GB" sz="4400">
              <a:solidFill>
                <a:srgbClr val="FF0000"/>
              </a:solidFill>
              <a:latin typeface="Coiny" panose="02000903060500060000" pitchFamily="2" charset="0"/>
            </a:endParaRPr>
          </a:p>
        </p:txBody>
      </p:sp>
      <p:sp>
        <p:nvSpPr>
          <p:cNvPr id="2" name="Rectangle 1"/>
          <p:cNvSpPr/>
          <p:nvPr/>
        </p:nvSpPr>
        <p:spPr>
          <a:xfrm>
            <a:off x="5600633" y="3091736"/>
            <a:ext cx="5392487" cy="2554545"/>
          </a:xfrm>
          <a:prstGeom prst="rect">
            <a:avLst/>
          </a:prstGeom>
        </p:spPr>
        <p:txBody>
          <a:bodyPr wrap="square">
            <a:spAutoFit/>
          </a:bodyPr>
          <a:lstStyle/>
          <a:p>
            <a:r>
              <a:rPr lang="vi-VN" sz="3200">
                <a:solidFill>
                  <a:schemeClr val="tx1">
                    <a:lumMod val="95000"/>
                    <a:lumOff val="5000"/>
                  </a:schemeClr>
                </a:solidFill>
                <a:latin typeface="+mj-lt"/>
              </a:rPr>
              <a:t>Hỗn hợp chất lỏng với chất rắn bị hòa tan và phân bố đều hoặc hỗn hợp chất lỏng với chất lỏng hòa tan vào nhau được gọi là dung dịch.</a:t>
            </a:r>
            <a:endParaRPr lang="en-GB" sz="3200">
              <a:solidFill>
                <a:schemeClr val="tx1">
                  <a:lumMod val="95000"/>
                  <a:lumOff val="5000"/>
                </a:schemeClr>
              </a:solidFill>
              <a:latin typeface="+mj-lt"/>
            </a:endParaRPr>
          </a:p>
        </p:txBody>
      </p:sp>
      <p:sp>
        <p:nvSpPr>
          <p:cNvPr id="11" name="TextBox 10"/>
          <p:cNvSpPr txBox="1"/>
          <p:nvPr/>
        </p:nvSpPr>
        <p:spPr>
          <a:xfrm>
            <a:off x="4218284" y="1352459"/>
            <a:ext cx="3805850" cy="923330"/>
          </a:xfrm>
          <a:prstGeom prst="rect">
            <a:avLst/>
          </a:prstGeom>
          <a:noFill/>
        </p:spPr>
        <p:txBody>
          <a:bodyPr wrap="none" rtlCol="0">
            <a:spAutoFit/>
          </a:bodyPr>
          <a:lstStyle/>
          <a:p>
            <a:r>
              <a:rPr lang="en-GB" sz="5400" smtClean="0">
                <a:solidFill>
                  <a:srgbClr val="FF0000"/>
                </a:solidFill>
                <a:latin typeface="Coiny" panose="02000903060500060000" pitchFamily="2" charset="0"/>
              </a:rPr>
              <a:t>KẾT LUẬN</a:t>
            </a:r>
            <a:endParaRPr lang="en-GB" sz="5400">
              <a:solidFill>
                <a:srgbClr val="FF0000"/>
              </a:solidFill>
              <a:latin typeface="Coiny" panose="02000903060500060000" pitchFamily="2" charset="0"/>
            </a:endParaRPr>
          </a:p>
        </p:txBody>
      </p:sp>
    </p:spTree>
    <p:extLst>
      <p:ext uri="{BB962C8B-B14F-4D97-AF65-F5344CB8AC3E}">
        <p14:creationId xmlns:p14="http://schemas.microsoft.com/office/powerpoint/2010/main" val="232929788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grpId="1" nodeType="clickEffect">
                                  <p:stCondLst>
                                    <p:cond delay="0"/>
                                  </p:stCondLst>
                                  <p:childTnLst>
                                    <p:anim calcmode="lin" valueType="num">
                                      <p:cBhvr>
                                        <p:cTn id="11" dur="1000"/>
                                        <p:tgtEl>
                                          <p:spTgt spid="9"/>
                                        </p:tgtEl>
                                        <p:attrNameLst>
                                          <p:attrName>ppt_w</p:attrName>
                                        </p:attrNameLst>
                                      </p:cBhvr>
                                      <p:tavLst>
                                        <p:tav tm="0">
                                          <p:val>
                                            <p:strVal val="ppt_w"/>
                                          </p:val>
                                        </p:tav>
                                        <p:tav tm="100000">
                                          <p:val>
                                            <p:fltVal val="0"/>
                                          </p:val>
                                        </p:tav>
                                      </p:tavLst>
                                    </p:anim>
                                    <p:anim calcmode="lin" valueType="num">
                                      <p:cBhvr>
                                        <p:cTn id="12" dur="1000"/>
                                        <p:tgtEl>
                                          <p:spTgt spid="9"/>
                                        </p:tgtEl>
                                        <p:attrNameLst>
                                          <p:attrName>ppt_h</p:attrName>
                                        </p:attrNameLst>
                                      </p:cBhvr>
                                      <p:tavLst>
                                        <p:tav tm="0">
                                          <p:val>
                                            <p:strVal val="ppt_h"/>
                                          </p:val>
                                        </p:tav>
                                        <p:tav tm="100000">
                                          <p:val>
                                            <p:fltVal val="0"/>
                                          </p:val>
                                        </p:tav>
                                      </p:tavLst>
                                    </p:anim>
                                    <p:anim calcmode="lin" valueType="num">
                                      <p:cBhvr>
                                        <p:cTn id="13" dur="1000"/>
                                        <p:tgtEl>
                                          <p:spTgt spid="9"/>
                                        </p:tgtEl>
                                        <p:attrNameLst>
                                          <p:attrName>style.rotation</p:attrName>
                                        </p:attrNameLst>
                                      </p:cBhvr>
                                      <p:tavLst>
                                        <p:tav tm="0">
                                          <p:val>
                                            <p:fltVal val="0"/>
                                          </p:val>
                                        </p:tav>
                                        <p:tav tm="100000">
                                          <p:val>
                                            <p:fltVal val="90"/>
                                          </p:val>
                                        </p:tav>
                                      </p:tavLst>
                                    </p:anim>
                                    <p:animEffect transition="out" filter="fade">
                                      <p:cBhvr>
                                        <p:cTn id="14" dur="1000"/>
                                        <p:tgtEl>
                                          <p:spTgt spid="9"/>
                                        </p:tgtEl>
                                      </p:cBhvr>
                                    </p:animEffect>
                                    <p:set>
                                      <p:cBhvr>
                                        <p:cTn id="15" dur="1" fill="hold">
                                          <p:stCondLst>
                                            <p:cond delay="999"/>
                                          </p:stCondLst>
                                        </p:cTn>
                                        <p:tgtEl>
                                          <p:spTgt spid="9"/>
                                        </p:tgtEl>
                                        <p:attrNameLst>
                                          <p:attrName>style.visibility</p:attrName>
                                        </p:attrNameLst>
                                      </p:cBhvr>
                                      <p:to>
                                        <p:strVal val="hidden"/>
                                      </p:to>
                                    </p:set>
                                  </p:childTnLst>
                                </p:cTn>
                              </p:par>
                              <p:par>
                                <p:cTn id="16" presetID="14" presetClass="entr" presetSubtype="10"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randombar(horizontal)">
                                      <p:cBhvr>
                                        <p:cTn id="18" dur="500"/>
                                        <p:tgtEl>
                                          <p:spTgt spid="5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9" grpId="0"/>
      <p:bldP spid="9" grpId="1"/>
      <p:bldP spid="2"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54EEAD5C-9F6E-4185-A01B-AD76C3812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1"/>
            <a:ext cx="6858000" cy="12192001"/>
          </a:xfrm>
          <a:prstGeom prst="rect">
            <a:avLst/>
          </a:prstGeom>
        </p:spPr>
      </p:pic>
      <p:sp>
        <p:nvSpPr>
          <p:cNvPr id="5" name="椭圆 4">
            <a:extLst>
              <a:ext uri="{FF2B5EF4-FFF2-40B4-BE49-F238E27FC236}">
                <a16:creationId xmlns="" xmlns:a16="http://schemas.microsoft.com/office/drawing/2014/main" id="{F356DFD3-91C8-4A7D-A9DA-1611F73A28E6}"/>
              </a:ext>
            </a:extLst>
          </p:cNvPr>
          <p:cNvSpPr/>
          <p:nvPr/>
        </p:nvSpPr>
        <p:spPr>
          <a:xfrm>
            <a:off x="2051228" y="-662940"/>
            <a:ext cx="8089544" cy="81838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endParaRPr>
          </a:p>
        </p:txBody>
      </p:sp>
      <p:grpSp>
        <p:nvGrpSpPr>
          <p:cNvPr id="13" name="组合 12">
            <a:extLst>
              <a:ext uri="{FF2B5EF4-FFF2-40B4-BE49-F238E27FC236}">
                <a16:creationId xmlns="" xmlns:a16="http://schemas.microsoft.com/office/drawing/2014/main" id="{04AE8BA3-6E32-4E46-84CE-20DD82091AB5}"/>
              </a:ext>
            </a:extLst>
          </p:cNvPr>
          <p:cNvGrpSpPr/>
          <p:nvPr/>
        </p:nvGrpSpPr>
        <p:grpSpPr>
          <a:xfrm>
            <a:off x="2728617" y="0"/>
            <a:ext cx="6792074" cy="6669757"/>
            <a:chOff x="2682240" y="163056"/>
            <a:chExt cx="7045515" cy="6640860"/>
          </a:xfrm>
        </p:grpSpPr>
        <p:sp>
          <p:nvSpPr>
            <p:cNvPr id="6" name="弧形 5">
              <a:extLst>
                <a:ext uri="{FF2B5EF4-FFF2-40B4-BE49-F238E27FC236}">
                  <a16:creationId xmlns="" xmlns:a16="http://schemas.microsoft.com/office/drawing/2014/main" id="{FAA59E06-2A2F-4A4F-9D4D-A0846582EED9}"/>
                </a:ext>
              </a:extLst>
            </p:cNvPr>
            <p:cNvSpPr/>
            <p:nvPr/>
          </p:nvSpPr>
          <p:spPr>
            <a:xfrm>
              <a:off x="3413760" y="381000"/>
              <a:ext cx="6096000" cy="6096000"/>
            </a:xfrm>
            <a:prstGeom prst="arc">
              <a:avLst>
                <a:gd name="adj1" fmla="val 15891434"/>
                <a:gd name="adj2" fmla="val 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endParaRPr>
            </a:p>
          </p:txBody>
        </p:sp>
        <p:sp>
          <p:nvSpPr>
            <p:cNvPr id="8" name="椭圆 7">
              <a:extLst>
                <a:ext uri="{FF2B5EF4-FFF2-40B4-BE49-F238E27FC236}">
                  <a16:creationId xmlns="" xmlns:a16="http://schemas.microsoft.com/office/drawing/2014/main" id="{3A488728-7270-4B8D-9AC1-24826E9DC94F}"/>
                </a:ext>
              </a:extLst>
            </p:cNvPr>
            <p:cNvSpPr/>
            <p:nvPr/>
          </p:nvSpPr>
          <p:spPr>
            <a:xfrm>
              <a:off x="5878005" y="163056"/>
              <a:ext cx="435990" cy="435887"/>
            </a:xfrm>
            <a:prstGeom prst="ellipse">
              <a:avLst/>
            </a:prstGeom>
            <a:solidFill>
              <a:schemeClr val="bg1"/>
            </a:solidFill>
            <a:ln>
              <a:solidFill>
                <a:schemeClr val="bg1"/>
              </a:solid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a:ln>
                  <a:noFill/>
                </a:ln>
                <a:solidFill>
                  <a:prstClr val="white"/>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sp>
          <p:nvSpPr>
            <p:cNvPr id="9" name="椭圆 8">
              <a:extLst>
                <a:ext uri="{FF2B5EF4-FFF2-40B4-BE49-F238E27FC236}">
                  <a16:creationId xmlns="" xmlns:a16="http://schemas.microsoft.com/office/drawing/2014/main" id="{0D165BB5-1F86-4EBF-ABB2-0F847A3023C8}"/>
                </a:ext>
              </a:extLst>
            </p:cNvPr>
            <p:cNvSpPr/>
            <p:nvPr/>
          </p:nvSpPr>
          <p:spPr>
            <a:xfrm>
              <a:off x="9291765" y="3211056"/>
              <a:ext cx="435990" cy="435887"/>
            </a:xfrm>
            <a:prstGeom prst="ellipse">
              <a:avLst/>
            </a:prstGeom>
            <a:solidFill>
              <a:schemeClr val="bg1"/>
            </a:solidFill>
            <a:ln>
              <a:solidFill>
                <a:schemeClr val="bg1"/>
              </a:solid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a:ln>
                  <a:noFill/>
                </a:ln>
                <a:solidFill>
                  <a:prstClr val="white"/>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sp>
          <p:nvSpPr>
            <p:cNvPr id="10" name="弧形 9">
              <a:extLst>
                <a:ext uri="{FF2B5EF4-FFF2-40B4-BE49-F238E27FC236}">
                  <a16:creationId xmlns="" xmlns:a16="http://schemas.microsoft.com/office/drawing/2014/main" id="{02528D7B-9F24-45C8-BFE8-92178BCE02A4}"/>
                </a:ext>
              </a:extLst>
            </p:cNvPr>
            <p:cNvSpPr/>
            <p:nvPr/>
          </p:nvSpPr>
          <p:spPr>
            <a:xfrm rot="10800000">
              <a:off x="2830005" y="489972"/>
              <a:ext cx="6096000" cy="6096000"/>
            </a:xfrm>
            <a:prstGeom prst="arc">
              <a:avLst>
                <a:gd name="adj1" fmla="val 15891434"/>
                <a:gd name="adj2" fmla="val 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endParaRPr>
            </a:p>
          </p:txBody>
        </p:sp>
        <p:sp>
          <p:nvSpPr>
            <p:cNvPr id="11" name="椭圆 10">
              <a:extLst>
                <a:ext uri="{FF2B5EF4-FFF2-40B4-BE49-F238E27FC236}">
                  <a16:creationId xmlns="" xmlns:a16="http://schemas.microsoft.com/office/drawing/2014/main" id="{1B0F24EE-F80A-4C7F-B285-2C63DC9033DB}"/>
                </a:ext>
              </a:extLst>
            </p:cNvPr>
            <p:cNvSpPr/>
            <p:nvPr/>
          </p:nvSpPr>
          <p:spPr>
            <a:xfrm>
              <a:off x="2682240" y="3211055"/>
              <a:ext cx="435990" cy="435887"/>
            </a:xfrm>
            <a:prstGeom prst="ellipse">
              <a:avLst/>
            </a:prstGeom>
            <a:solidFill>
              <a:schemeClr val="bg1"/>
            </a:solidFill>
            <a:ln>
              <a:solidFill>
                <a:schemeClr val="bg1"/>
              </a:solid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dirty="0">
                <a:ln>
                  <a:noFill/>
                </a:ln>
                <a:solidFill>
                  <a:prstClr val="white"/>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sp>
          <p:nvSpPr>
            <p:cNvPr id="12" name="椭圆 11">
              <a:extLst>
                <a:ext uri="{FF2B5EF4-FFF2-40B4-BE49-F238E27FC236}">
                  <a16:creationId xmlns="" xmlns:a16="http://schemas.microsoft.com/office/drawing/2014/main" id="{A91B1A3E-2203-40DF-B52E-20F3833C5C62}"/>
                </a:ext>
              </a:extLst>
            </p:cNvPr>
            <p:cNvSpPr/>
            <p:nvPr/>
          </p:nvSpPr>
          <p:spPr>
            <a:xfrm>
              <a:off x="5878005" y="6368029"/>
              <a:ext cx="435990" cy="435887"/>
            </a:xfrm>
            <a:prstGeom prst="ellipse">
              <a:avLst/>
            </a:prstGeom>
            <a:solidFill>
              <a:schemeClr val="bg1"/>
            </a:solidFill>
            <a:ln>
              <a:solidFill>
                <a:schemeClr val="bg1"/>
              </a:solid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a:ln>
                  <a:noFill/>
                </a:ln>
                <a:solidFill>
                  <a:prstClr val="white"/>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grpSp>
      <p:sp>
        <p:nvSpPr>
          <p:cNvPr id="14" name="文本框 13">
            <a:extLst>
              <a:ext uri="{FF2B5EF4-FFF2-40B4-BE49-F238E27FC236}">
                <a16:creationId xmlns="" xmlns:a16="http://schemas.microsoft.com/office/drawing/2014/main" id="{A7030F17-DDA9-4FFC-9947-8C6678DB64B3}"/>
              </a:ext>
            </a:extLst>
          </p:cNvPr>
          <p:cNvSpPr txBox="1"/>
          <p:nvPr/>
        </p:nvSpPr>
        <p:spPr>
          <a:xfrm>
            <a:off x="3148924" y="2582881"/>
            <a:ext cx="5951484" cy="1107996"/>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solidFill>
                  <a:sysClr val="windowText" lastClr="000000"/>
                </a:solidFill>
              </a:ln>
              <a:solidFill>
                <a:srgbClr val="879BE7"/>
              </a:solidFill>
              <a:effectLst/>
              <a:uLnTx/>
              <a:uFillTx/>
              <a:latin typeface="Coiny" panose="02000903060500060000" pitchFamily="2" charset="0"/>
              <a:ea typeface="zihun107hao-mengquhuanleti" panose="00000500000000000000" pitchFamily="2" charset="-122"/>
              <a:sym typeface="zihun107hao-mengquhuanleti" panose="00000500000000000000" pitchFamily="2" charset="-122"/>
            </a:endParaRPr>
          </a:p>
        </p:txBody>
      </p:sp>
      <p:pic>
        <p:nvPicPr>
          <p:cNvPr id="18" name="图片 17">
            <a:extLst>
              <a:ext uri="{FF2B5EF4-FFF2-40B4-BE49-F238E27FC236}">
                <a16:creationId xmlns="" xmlns:a16="http://schemas.microsoft.com/office/drawing/2014/main" id="{EEF44694-63F7-4923-8848-F9F4E2AC09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3966" y="5215728"/>
            <a:ext cx="1170290" cy="1247136"/>
          </a:xfrm>
          <a:prstGeom prst="rect">
            <a:avLst/>
          </a:prstGeom>
        </p:spPr>
      </p:pic>
      <p:pic>
        <p:nvPicPr>
          <p:cNvPr id="19" name="图片 18">
            <a:extLst>
              <a:ext uri="{FF2B5EF4-FFF2-40B4-BE49-F238E27FC236}">
                <a16:creationId xmlns="" xmlns:a16="http://schemas.microsoft.com/office/drawing/2014/main" id="{3C4574E7-3DED-4BA6-B6A6-B5AE6EBD35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87755">
            <a:off x="810541" y="4443168"/>
            <a:ext cx="1107534" cy="1912577"/>
          </a:xfrm>
          <a:prstGeom prst="rect">
            <a:avLst/>
          </a:prstGeom>
        </p:spPr>
      </p:pic>
      <p:pic>
        <p:nvPicPr>
          <p:cNvPr id="20" name="图片 19">
            <a:extLst>
              <a:ext uri="{FF2B5EF4-FFF2-40B4-BE49-F238E27FC236}">
                <a16:creationId xmlns="" xmlns:a16="http://schemas.microsoft.com/office/drawing/2014/main" id="{0B9E96DC-27BB-488E-A7A2-6665C873CB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7284" y="1118966"/>
            <a:ext cx="648968" cy="947640"/>
          </a:xfrm>
          <a:prstGeom prst="rect">
            <a:avLst/>
          </a:prstGeom>
        </p:spPr>
      </p:pic>
      <p:pic>
        <p:nvPicPr>
          <p:cNvPr id="21" name="图片 20">
            <a:extLst>
              <a:ext uri="{FF2B5EF4-FFF2-40B4-BE49-F238E27FC236}">
                <a16:creationId xmlns="" xmlns:a16="http://schemas.microsoft.com/office/drawing/2014/main" id="{FB9DC111-087E-47CB-BA26-EA4542AFBC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6578" y="1124254"/>
            <a:ext cx="851739" cy="1133184"/>
          </a:xfrm>
          <a:prstGeom prst="rect">
            <a:avLst/>
          </a:prstGeom>
        </p:spPr>
      </p:pic>
      <p:pic>
        <p:nvPicPr>
          <p:cNvPr id="22" name="图片 21">
            <a:extLst>
              <a:ext uri="{FF2B5EF4-FFF2-40B4-BE49-F238E27FC236}">
                <a16:creationId xmlns="" xmlns:a16="http://schemas.microsoft.com/office/drawing/2014/main" id="{5C79498F-99D7-4D73-A174-9A8DE76B31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8224" y="766853"/>
            <a:ext cx="1234837" cy="1075666"/>
          </a:xfrm>
          <a:prstGeom prst="rect">
            <a:avLst/>
          </a:prstGeom>
        </p:spPr>
      </p:pic>
      <p:pic>
        <p:nvPicPr>
          <p:cNvPr id="23" name="图片 22">
            <a:extLst>
              <a:ext uri="{FF2B5EF4-FFF2-40B4-BE49-F238E27FC236}">
                <a16:creationId xmlns="" xmlns:a16="http://schemas.microsoft.com/office/drawing/2014/main" id="{2AEBF280-7DD9-43AF-9B93-62044F54E5B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434"/>
          <a:stretch/>
        </p:blipFill>
        <p:spPr>
          <a:xfrm>
            <a:off x="7323992" y="4194280"/>
            <a:ext cx="3163287" cy="2643418"/>
          </a:xfrm>
          <a:prstGeom prst="rect">
            <a:avLst/>
          </a:prstGeom>
        </p:spPr>
      </p:pic>
      <p:pic>
        <p:nvPicPr>
          <p:cNvPr id="2" name="Picture 1"/>
          <p:cNvPicPr>
            <a:picLocks noChangeAspect="1"/>
          </p:cNvPicPr>
          <p:nvPr/>
        </p:nvPicPr>
        <p:blipFill>
          <a:blip r:embed="rId10"/>
          <a:stretch>
            <a:fillRect/>
          </a:stretch>
        </p:blipFill>
        <p:spPr>
          <a:xfrm>
            <a:off x="3770174" y="2667892"/>
            <a:ext cx="4651651" cy="847417"/>
          </a:xfrm>
          <a:prstGeom prst="rect">
            <a:avLst/>
          </a:prstGeom>
        </p:spPr>
      </p:pic>
      <p:pic>
        <p:nvPicPr>
          <p:cNvPr id="4" name="Picture 3"/>
          <p:cNvPicPr>
            <a:picLocks noChangeAspect="1"/>
          </p:cNvPicPr>
          <p:nvPr/>
        </p:nvPicPr>
        <p:blipFill>
          <a:blip r:embed="rId11"/>
          <a:stretch>
            <a:fillRect/>
          </a:stretch>
        </p:blipFill>
        <p:spPr>
          <a:xfrm>
            <a:off x="2857687" y="3977427"/>
            <a:ext cx="6895174" cy="969348"/>
          </a:xfrm>
          <a:prstGeom prst="rect">
            <a:avLst/>
          </a:prstGeom>
        </p:spPr>
      </p:pic>
    </p:spTree>
    <p:extLst>
      <p:ext uri="{BB962C8B-B14F-4D97-AF65-F5344CB8AC3E}">
        <p14:creationId xmlns:p14="http://schemas.microsoft.com/office/powerpoint/2010/main" val="23962179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anim calcmode="lin" valueType="num">
                                      <p:cBhvr>
                                        <p:cTn id="22" dur="1000" fill="hold"/>
                                        <p:tgtEl>
                                          <p:spTgt spid="13"/>
                                        </p:tgtEl>
                                        <p:attrNameLst>
                                          <p:attrName>style.rotation</p:attrName>
                                        </p:attrNameLst>
                                      </p:cBhvr>
                                      <p:tavLst>
                                        <p:tav tm="0">
                                          <p:val>
                                            <p:fltVal val="90"/>
                                          </p:val>
                                        </p:tav>
                                        <p:tav tm="100000">
                                          <p:val>
                                            <p:fltVal val="0"/>
                                          </p:val>
                                        </p:tav>
                                      </p:tavLst>
                                    </p:anim>
                                    <p:animEffect transition="in" filter="fade">
                                      <p:cBhvr>
                                        <p:cTn id="23" dur="1000"/>
                                        <p:tgtEl>
                                          <p:spTgt spid="13"/>
                                        </p:tgtEl>
                                      </p:cBhvr>
                                    </p:animEffect>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65200" y="1011557"/>
            <a:ext cx="10241280" cy="5076011"/>
            <a:chOff x="965200" y="1011557"/>
            <a:chExt cx="10241280" cy="5076011"/>
          </a:xfrm>
        </p:grpSpPr>
        <p:grpSp>
          <p:nvGrpSpPr>
            <p:cNvPr id="2" name="Group 1"/>
            <p:cNvGrpSpPr/>
            <p:nvPr/>
          </p:nvGrpSpPr>
          <p:grpSpPr>
            <a:xfrm>
              <a:off x="965200" y="1115356"/>
              <a:ext cx="10241280" cy="4972212"/>
              <a:chOff x="965200" y="1115356"/>
              <a:chExt cx="10241280" cy="4972212"/>
            </a:xfrm>
          </p:grpSpPr>
          <p:sp>
            <p:nvSpPr>
              <p:cNvPr id="4" name="Rectangle 1"/>
              <p:cNvSpPr>
                <a:spLocks noChangeArrowheads="1"/>
              </p:cNvSpPr>
              <p:nvPr/>
            </p:nvSpPr>
            <p:spPr bwMode="auto">
              <a:xfrm>
                <a:off x="965200" y="2406195"/>
                <a:ext cx="6807200" cy="350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 Úp đĩa lên một cốc nước muối nóng khoảng một phút rồi nhấc đĩa ra.</a:t>
                </a:r>
                <a:endParaRPr lang="en-US" altLang="en-US" sz="3200">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Theo bạn, những giọt nước đọng trên đĩa có mặn như nước muối trong cốc không? Tại sao?</a:t>
                </a:r>
                <a:endParaRPr kumimoji="0" lang="en-US" altLang="en-US" sz="3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Hãy nếm thử để kiểm tra.</a:t>
                </a:r>
                <a:endParaRPr kumimoji="0" lang="en-US" altLang="en-US" sz="3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313131"/>
                    </a:solidFill>
                    <a:effectLst/>
                    <a:latin typeface="Open Sans"/>
                  </a:rPr>
                  <a:t/>
                </a:r>
                <a:br>
                  <a:rPr kumimoji="0" lang="en-US" altLang="en-US" sz="1200" b="0" i="0" u="none" strike="noStrike" cap="none" normalizeH="0" baseline="0" smtClean="0">
                    <a:ln>
                      <a:noFill/>
                    </a:ln>
                    <a:solidFill>
                      <a:srgbClr val="313131"/>
                    </a:solidFill>
                    <a:effectLst/>
                    <a:latin typeface="Open Sans"/>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a:picLocks noChangeAspect="1"/>
              </p:cNvPicPr>
              <p:nvPr/>
            </p:nvPicPr>
            <p:blipFill>
              <a:blip r:embed="rId2"/>
              <a:stretch>
                <a:fillRect/>
              </a:stretch>
            </p:blipFill>
            <p:spPr>
              <a:xfrm>
                <a:off x="8390890" y="1115356"/>
                <a:ext cx="2815590" cy="4972212"/>
              </a:xfrm>
              <a:prstGeom prst="rect">
                <a:avLst/>
              </a:prstGeom>
            </p:spPr>
          </p:pic>
        </p:grpSp>
        <p:pic>
          <p:nvPicPr>
            <p:cNvPr id="3" name="Picture 2"/>
            <p:cNvPicPr>
              <a:picLocks noChangeAspect="1"/>
            </p:cNvPicPr>
            <p:nvPr/>
          </p:nvPicPr>
          <p:blipFill>
            <a:blip r:embed="rId3"/>
            <a:stretch>
              <a:fillRect/>
            </a:stretch>
          </p:blipFill>
          <p:spPr>
            <a:xfrm>
              <a:off x="965200" y="1011557"/>
              <a:ext cx="4578493" cy="1780186"/>
            </a:xfrm>
            <a:prstGeom prst="rect">
              <a:avLst/>
            </a:prstGeom>
          </p:spPr>
        </p:pic>
      </p:grpSp>
    </p:spTree>
    <p:extLst>
      <p:ext uri="{BB962C8B-B14F-4D97-AF65-F5344CB8AC3E}">
        <p14:creationId xmlns:p14="http://schemas.microsoft.com/office/powerpoint/2010/main" val="303378414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6031" y="4230459"/>
            <a:ext cx="2003081" cy="151375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1818" y="3282450"/>
            <a:ext cx="1596588" cy="1197442"/>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2237" y="3445225"/>
            <a:ext cx="1277812" cy="965661"/>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9518" y="886895"/>
            <a:ext cx="943896" cy="713316"/>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4527" y="2592003"/>
            <a:ext cx="3411786" cy="2578335"/>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906" y="4068421"/>
            <a:ext cx="2163483" cy="1622613"/>
          </a:xfrm>
          <a:prstGeom prst="rect">
            <a:avLst/>
          </a:prstGeom>
        </p:spPr>
      </p:pic>
      <p:pic>
        <p:nvPicPr>
          <p:cNvPr id="23" name="Picture 2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11043" y="4863359"/>
            <a:ext cx="2275187" cy="2275187"/>
          </a:xfrm>
          <a:prstGeom prst="rect">
            <a:avLst/>
          </a:prstGeom>
        </p:spPr>
      </p:pic>
      <p:grpSp>
        <p:nvGrpSpPr>
          <p:cNvPr id="5" name="Group 4"/>
          <p:cNvGrpSpPr/>
          <p:nvPr/>
        </p:nvGrpSpPr>
        <p:grpSpPr>
          <a:xfrm>
            <a:off x="406690" y="828366"/>
            <a:ext cx="8651623" cy="2890632"/>
            <a:chOff x="406690" y="828366"/>
            <a:chExt cx="8651623" cy="2890632"/>
          </a:xfrm>
        </p:grpSpPr>
        <p:sp>
          <p:nvSpPr>
            <p:cNvPr id="2" name="Rounded Rectangle 1"/>
            <p:cNvSpPr/>
            <p:nvPr/>
          </p:nvSpPr>
          <p:spPr>
            <a:xfrm>
              <a:off x="406690" y="828366"/>
              <a:ext cx="6246208" cy="2639188"/>
            </a:xfrm>
            <a:prstGeom prst="roundRect">
              <a:avLst/>
            </a:prstGeom>
            <a:solidFill>
              <a:schemeClr val="bg1"/>
            </a:solidFill>
            <a:ln w="571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7"/>
            <a:stretch>
              <a:fillRect/>
            </a:stretch>
          </p:blipFill>
          <p:spPr>
            <a:xfrm>
              <a:off x="547559" y="932885"/>
              <a:ext cx="8510754" cy="2786113"/>
            </a:xfrm>
            <a:prstGeom prst="rect">
              <a:avLst/>
            </a:prstGeom>
          </p:spPr>
        </p:pic>
      </p:grpSp>
    </p:spTree>
    <p:extLst>
      <p:ext uri="{BB962C8B-B14F-4D97-AF65-F5344CB8AC3E}">
        <p14:creationId xmlns:p14="http://schemas.microsoft.com/office/powerpoint/2010/main" val="37131767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repeatCount="indefinite" fill="hold" nodeType="click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853440" y="2319052"/>
            <a:ext cx="6807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r>
              <a:rPr lang="en-US" altLang="en-US" sz="3200" smtClean="0">
                <a:solidFill>
                  <a:srgbClr val="000000"/>
                </a:solidFill>
                <a:latin typeface="Times New Roman" panose="02020603050405020304" pitchFamily="18" charset="0"/>
                <a:cs typeface="Times New Roman" panose="02020603050405020304" pitchFamily="18" charset="0"/>
              </a:rPr>
              <a:t>Úp đĩa lên một cốc nước muối nóng khoảng 1 phút rồi nhấc đĩa ra. Ta thấy những giọt nước trên đĩa.</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a:picLocks noChangeAspect="1"/>
          </p:cNvPicPr>
          <p:nvPr/>
        </p:nvPicPr>
        <p:blipFill>
          <a:blip r:embed="rId2"/>
          <a:stretch>
            <a:fillRect/>
          </a:stretch>
        </p:blipFill>
        <p:spPr>
          <a:xfrm>
            <a:off x="8390890" y="1115356"/>
            <a:ext cx="2815590" cy="4972212"/>
          </a:xfrm>
          <a:prstGeom prst="rect">
            <a:avLst/>
          </a:prstGeom>
        </p:spPr>
      </p:pic>
      <p:sp>
        <p:nvSpPr>
          <p:cNvPr id="7" name="Rectangle 1"/>
          <p:cNvSpPr>
            <a:spLocks noChangeArrowheads="1"/>
          </p:cNvSpPr>
          <p:nvPr/>
        </p:nvSpPr>
        <p:spPr bwMode="auto">
          <a:xfrm>
            <a:off x="853440" y="4071147"/>
            <a:ext cx="6807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Những</a:t>
            </a:r>
            <a:r>
              <a:rPr lang="en-US" altLang="en-US" sz="3200">
                <a:solidFill>
                  <a:srgbClr val="000000"/>
                </a:solidFill>
                <a:latin typeface="Times New Roman" panose="02020603050405020304" pitchFamily="18" charset="0"/>
                <a:cs typeface="Times New Roman" panose="02020603050405020304" pitchFamily="18" charset="0"/>
              </a:rPr>
              <a:t> </a:t>
            </a:r>
            <a:r>
              <a:rPr lang="en-US" altLang="en-US" sz="3200" smtClean="0">
                <a:solidFill>
                  <a:srgbClr val="000000"/>
                </a:solidFill>
                <a:latin typeface="Times New Roman" panose="02020603050405020304" pitchFamily="18" charset="0"/>
                <a:cs typeface="Times New Roman" panose="02020603050405020304" pitchFamily="18" charset="0"/>
              </a:rPr>
              <a:t>giọt nước động trên đĩa không măn như nước muối trong cốc. Vì đấy là hơi bốc lên động lại trên đĩa.</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 name="Picture 1"/>
          <p:cNvPicPr>
            <a:picLocks noChangeAspect="1"/>
          </p:cNvPicPr>
          <p:nvPr/>
        </p:nvPicPr>
        <p:blipFill>
          <a:blip r:embed="rId3"/>
          <a:stretch>
            <a:fillRect/>
          </a:stretch>
        </p:blipFill>
        <p:spPr>
          <a:xfrm>
            <a:off x="781197" y="880929"/>
            <a:ext cx="5303980" cy="1780186"/>
          </a:xfrm>
          <a:prstGeom prst="rect">
            <a:avLst/>
          </a:prstGeom>
        </p:spPr>
      </p:pic>
    </p:spTree>
    <p:extLst>
      <p:ext uri="{BB962C8B-B14F-4D97-AF65-F5344CB8AC3E}">
        <p14:creationId xmlns:p14="http://schemas.microsoft.com/office/powerpoint/2010/main" val="399348326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 calcmode="lin" valueType="num">
                                      <p:cBhvr>
                                        <p:cTn id="12" dur="1000" fill="hold"/>
                                        <p:tgtEl>
                                          <p:spTgt spid="4"/>
                                        </p:tgtEl>
                                        <p:attrNameLst>
                                          <p:attrName>style.rotation</p:attrName>
                                        </p:attrNameLst>
                                      </p:cBhvr>
                                      <p:tavLst>
                                        <p:tav tm="0">
                                          <p:val>
                                            <p:fltVal val="90"/>
                                          </p:val>
                                        </p:tav>
                                        <p:tav tm="100000">
                                          <p:val>
                                            <p:fltVal val="0"/>
                                          </p:val>
                                        </p:tav>
                                      </p:tavLst>
                                    </p:anim>
                                    <p:animEffect transition="in" filter="fade">
                                      <p:cBhvr>
                                        <p:cTn id="13" dur="1000"/>
                                        <p:tgtEl>
                                          <p:spTgt spid="4"/>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par>
                                <p:cTn id="20" presetID="31"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6E3C2339-1453-4835-B98E-FF877C68A5B1}"/>
              </a:ext>
            </a:extLst>
          </p:cNvPr>
          <p:cNvSpPr/>
          <p:nvPr/>
        </p:nvSpPr>
        <p:spPr>
          <a:xfrm>
            <a:off x="495300" y="3640801"/>
            <a:ext cx="11201400" cy="2477153"/>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29" rtl="0" eaLnBrk="1" fontAlgn="auto" latinLnBrk="0" hangingPunct="1">
              <a:lnSpc>
                <a:spcPct val="100000"/>
              </a:lnSpc>
              <a:spcBef>
                <a:spcPts val="0"/>
              </a:spcBef>
              <a:spcAft>
                <a:spcPts val="0"/>
              </a:spcAft>
              <a:buClrTx/>
              <a:buSzTx/>
              <a:buFontTx/>
              <a:buNone/>
              <a:tabLst/>
              <a:defRPr/>
            </a:pPr>
            <a:endParaRPr kumimoji="0" lang="en-US" sz="2873" b="0" i="0" u="none" strike="noStrike" kern="1200" cap="none" spc="0" normalizeH="0" baseline="0" noProof="0">
              <a:ln>
                <a:noFill/>
              </a:ln>
              <a:solidFill>
                <a:srgbClr val="F7F7F7"/>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endParaRPr>
          </a:p>
        </p:txBody>
      </p:sp>
      <p:pic>
        <p:nvPicPr>
          <p:cNvPr id="11" name="图片 10">
            <a:extLst>
              <a:ext uri="{FF2B5EF4-FFF2-40B4-BE49-F238E27FC236}">
                <a16:creationId xmlns="" xmlns:a16="http://schemas.microsoft.com/office/drawing/2014/main" id="{50407AB0-06D1-4AE8-B5FA-90D58DEFC4B8}"/>
              </a:ext>
            </a:extLst>
          </p:cNvPr>
          <p:cNvPicPr>
            <a:picLocks noChangeAspect="1"/>
          </p:cNvPicPr>
          <p:nvPr/>
        </p:nvPicPr>
        <p:blipFill>
          <a:blip r:embed="rId3" cstate="print">
            <a:extLst>
              <a:ext uri="{28A0092B-C50C-407E-A947-70E740481C1C}">
                <a14:useLocalDpi xmlns:a14="http://schemas.microsoft.com/office/drawing/2010/main" val="0"/>
              </a:ext>
            </a:extLst>
          </a:blip>
          <a:srcRect l="15682" t="20043" r="12443" b="29145"/>
          <a:stretch>
            <a:fillRect/>
          </a:stretch>
        </p:blipFill>
        <p:spPr>
          <a:xfrm>
            <a:off x="7501719" y="1774209"/>
            <a:ext cx="3484728" cy="3484728"/>
          </a:xfrm>
          <a:custGeom>
            <a:avLst/>
            <a:gdLst>
              <a:gd name="connsiteX0" fmla="*/ 1742364 w 3484728"/>
              <a:gd name="connsiteY0" fmla="*/ 0 h 3484728"/>
              <a:gd name="connsiteX1" fmla="*/ 3484728 w 3484728"/>
              <a:gd name="connsiteY1" fmla="*/ 1742364 h 3484728"/>
              <a:gd name="connsiteX2" fmla="*/ 1742364 w 3484728"/>
              <a:gd name="connsiteY2" fmla="*/ 3484728 h 3484728"/>
              <a:gd name="connsiteX3" fmla="*/ 0 w 3484728"/>
              <a:gd name="connsiteY3" fmla="*/ 1742364 h 3484728"/>
              <a:gd name="connsiteX4" fmla="*/ 1742364 w 3484728"/>
              <a:gd name="connsiteY4" fmla="*/ 0 h 3484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728" h="3484728">
                <a:moveTo>
                  <a:pt x="1742364" y="0"/>
                </a:moveTo>
                <a:cubicBezTo>
                  <a:pt x="2704645" y="0"/>
                  <a:pt x="3484728" y="780083"/>
                  <a:pt x="3484728" y="1742364"/>
                </a:cubicBezTo>
                <a:cubicBezTo>
                  <a:pt x="3484728" y="2704645"/>
                  <a:pt x="2704645" y="3484728"/>
                  <a:pt x="1742364" y="3484728"/>
                </a:cubicBezTo>
                <a:cubicBezTo>
                  <a:pt x="780083" y="3484728"/>
                  <a:pt x="0" y="2704645"/>
                  <a:pt x="0" y="1742364"/>
                </a:cubicBezTo>
                <a:cubicBezTo>
                  <a:pt x="0" y="780083"/>
                  <a:pt x="780083" y="0"/>
                  <a:pt x="1742364" y="0"/>
                </a:cubicBezTo>
                <a:close/>
              </a:path>
            </a:pathLst>
          </a:custGeom>
        </p:spPr>
      </p:pic>
      <p:pic>
        <p:nvPicPr>
          <p:cNvPr id="3" name="图片 2">
            <a:extLst>
              <a:ext uri="{FF2B5EF4-FFF2-40B4-BE49-F238E27FC236}">
                <a16:creationId xmlns="" xmlns:a16="http://schemas.microsoft.com/office/drawing/2014/main" id="{6640F757-A822-4365-8886-58B9A09AB1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6434"/>
          <a:stretch/>
        </p:blipFill>
        <p:spPr>
          <a:xfrm flipH="1">
            <a:off x="1499363" y="236773"/>
            <a:ext cx="5200990" cy="4346236"/>
          </a:xfrm>
          <a:prstGeom prst="rect">
            <a:avLst/>
          </a:prstGeom>
        </p:spPr>
      </p:pic>
      <p:sp>
        <p:nvSpPr>
          <p:cNvPr id="8" name="Rectangle 1"/>
          <p:cNvSpPr>
            <a:spLocks noChangeArrowheads="1"/>
          </p:cNvSpPr>
          <p:nvPr/>
        </p:nvSpPr>
        <p:spPr bwMode="auto">
          <a:xfrm>
            <a:off x="863600" y="4829230"/>
            <a:ext cx="64008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Làm</a:t>
            </a:r>
            <a:r>
              <a:rPr kumimoji="0" lang="en-US" altLang="en-US" sz="3200" b="0" i="0" u="none" strike="noStrike" cap="none" normalizeH="0" smtClean="0">
                <a:ln>
                  <a:noFill/>
                </a:ln>
                <a:solidFill>
                  <a:srgbClr val="000000"/>
                </a:solidFill>
                <a:effectLst/>
                <a:latin typeface="Times New Roman" panose="02020603050405020304" pitchFamily="18" charset="0"/>
                <a:cs typeface="Times New Roman" panose="02020603050405020304" pitchFamily="18" charset="0"/>
              </a:rPr>
              <a:t> thế nào để tách các chất trong dung dịch?</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1265949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6E3C2339-1453-4835-B98E-FF877C68A5B1}"/>
              </a:ext>
            </a:extLst>
          </p:cNvPr>
          <p:cNvSpPr/>
          <p:nvPr/>
        </p:nvSpPr>
        <p:spPr>
          <a:xfrm>
            <a:off x="566420" y="633441"/>
            <a:ext cx="11201400" cy="2477153"/>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429" rtl="0" eaLnBrk="1" fontAlgn="auto" latinLnBrk="0" hangingPunct="1">
              <a:lnSpc>
                <a:spcPct val="100000"/>
              </a:lnSpc>
              <a:spcBef>
                <a:spcPts val="0"/>
              </a:spcBef>
              <a:spcAft>
                <a:spcPts val="0"/>
              </a:spcAft>
              <a:buClrTx/>
              <a:buSzTx/>
              <a:buFontTx/>
              <a:buNone/>
              <a:tabLst/>
              <a:defRPr/>
            </a:pPr>
            <a:endParaRPr kumimoji="0" lang="en-US" sz="2873" b="0" i="0" u="none" strike="noStrike" kern="1200" cap="none" spc="0" normalizeH="0" baseline="0" noProof="0">
              <a:ln>
                <a:noFill/>
              </a:ln>
              <a:solidFill>
                <a:srgbClr val="F7F7F7"/>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endParaRPr>
          </a:p>
        </p:txBody>
      </p:sp>
      <p:pic>
        <p:nvPicPr>
          <p:cNvPr id="11" name="图片 10">
            <a:extLst>
              <a:ext uri="{FF2B5EF4-FFF2-40B4-BE49-F238E27FC236}">
                <a16:creationId xmlns="" xmlns:a16="http://schemas.microsoft.com/office/drawing/2014/main" id="{50407AB0-06D1-4AE8-B5FA-90D58DEFC4B8}"/>
              </a:ext>
            </a:extLst>
          </p:cNvPr>
          <p:cNvPicPr>
            <a:picLocks noChangeAspect="1"/>
          </p:cNvPicPr>
          <p:nvPr/>
        </p:nvPicPr>
        <p:blipFill>
          <a:blip r:embed="rId3" cstate="print">
            <a:extLst>
              <a:ext uri="{28A0092B-C50C-407E-A947-70E740481C1C}">
                <a14:useLocalDpi xmlns:a14="http://schemas.microsoft.com/office/drawing/2010/main" val="0"/>
              </a:ext>
            </a:extLst>
          </a:blip>
          <a:srcRect l="15682" t="20043" r="12443" b="29145"/>
          <a:stretch>
            <a:fillRect/>
          </a:stretch>
        </p:blipFill>
        <p:spPr>
          <a:xfrm>
            <a:off x="7985760" y="1039550"/>
            <a:ext cx="1959240" cy="1959240"/>
          </a:xfrm>
          <a:custGeom>
            <a:avLst/>
            <a:gdLst>
              <a:gd name="connsiteX0" fmla="*/ 1742364 w 3484728"/>
              <a:gd name="connsiteY0" fmla="*/ 0 h 3484728"/>
              <a:gd name="connsiteX1" fmla="*/ 3484728 w 3484728"/>
              <a:gd name="connsiteY1" fmla="*/ 1742364 h 3484728"/>
              <a:gd name="connsiteX2" fmla="*/ 1742364 w 3484728"/>
              <a:gd name="connsiteY2" fmla="*/ 3484728 h 3484728"/>
              <a:gd name="connsiteX3" fmla="*/ 0 w 3484728"/>
              <a:gd name="connsiteY3" fmla="*/ 1742364 h 3484728"/>
              <a:gd name="connsiteX4" fmla="*/ 1742364 w 3484728"/>
              <a:gd name="connsiteY4" fmla="*/ 0 h 3484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728" h="3484728">
                <a:moveTo>
                  <a:pt x="1742364" y="0"/>
                </a:moveTo>
                <a:cubicBezTo>
                  <a:pt x="2704645" y="0"/>
                  <a:pt x="3484728" y="780083"/>
                  <a:pt x="3484728" y="1742364"/>
                </a:cubicBezTo>
                <a:cubicBezTo>
                  <a:pt x="3484728" y="2704645"/>
                  <a:pt x="2704645" y="3484728"/>
                  <a:pt x="1742364" y="3484728"/>
                </a:cubicBezTo>
                <a:cubicBezTo>
                  <a:pt x="780083" y="3484728"/>
                  <a:pt x="0" y="2704645"/>
                  <a:pt x="0" y="1742364"/>
                </a:cubicBezTo>
                <a:cubicBezTo>
                  <a:pt x="0" y="780083"/>
                  <a:pt x="780083" y="0"/>
                  <a:pt x="1742364" y="0"/>
                </a:cubicBezTo>
                <a:close/>
              </a:path>
            </a:pathLst>
          </a:custGeom>
        </p:spPr>
      </p:pic>
      <p:sp>
        <p:nvSpPr>
          <p:cNvPr id="8" name="Rectangle 1"/>
          <p:cNvSpPr>
            <a:spLocks noChangeArrowheads="1"/>
          </p:cNvSpPr>
          <p:nvPr/>
        </p:nvSpPr>
        <p:spPr bwMode="auto">
          <a:xfrm>
            <a:off x="833670" y="1039550"/>
            <a:ext cx="64008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Ta có</a:t>
            </a:r>
            <a:r>
              <a:rPr kumimoji="0" lang="en-US" altLang="en-US" sz="3200" b="0" i="0" u="none" strike="noStrike" cap="none" normalizeH="0" smtClean="0">
                <a:ln>
                  <a:noFill/>
                </a:ln>
                <a:solidFill>
                  <a:srgbClr val="000000"/>
                </a:solidFill>
                <a:effectLst/>
                <a:latin typeface="Times New Roman" panose="02020603050405020304" pitchFamily="18" charset="0"/>
                <a:cs typeface="Times New Roman" panose="02020603050405020304" pitchFamily="18" charset="0"/>
              </a:rPr>
              <a:t> thể tách các chất trong dung dịch đó bằng cách chưng cất.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6" name="Rectangle 1"/>
          <p:cNvSpPr>
            <a:spLocks noChangeArrowheads="1"/>
          </p:cNvSpPr>
          <p:nvPr/>
        </p:nvSpPr>
        <p:spPr bwMode="auto">
          <a:xfrm>
            <a:off x="681270" y="3407830"/>
            <a:ext cx="64008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Ví</a:t>
            </a:r>
            <a:r>
              <a:rPr kumimoji="0" lang="en-US" altLang="en-US" sz="3200" b="0" i="0" u="none" strike="noStrike" cap="none" normalizeH="0" smtClean="0">
                <a:ln>
                  <a:noFill/>
                </a:ln>
                <a:solidFill>
                  <a:srgbClr val="FF0000"/>
                </a:solidFill>
                <a:effectLst/>
                <a:latin typeface="Times New Roman" panose="02020603050405020304" pitchFamily="18" charset="0"/>
                <a:cs typeface="Times New Roman" panose="02020603050405020304" pitchFamily="18" charset="0"/>
              </a:rPr>
              <a:t> dụ: </a:t>
            </a:r>
            <a:r>
              <a:rPr kumimoji="0" lang="en-US" altLang="en-US" sz="3200" b="0" i="0" u="none" strike="noStrike" cap="none" normalizeH="0" smtClean="0">
                <a:ln>
                  <a:noFill/>
                </a:ln>
                <a:solidFill>
                  <a:srgbClr val="000000"/>
                </a:solidFill>
                <a:effectLst/>
                <a:latin typeface="Times New Roman" panose="02020603050405020304" pitchFamily="18" charset="0"/>
                <a:cs typeface="Times New Roman" panose="02020603050405020304" pitchFamily="18" charset="0"/>
              </a:rPr>
              <a:t>Đun nóng dung dịch muối, nước sẽ bốc hơi. Hơi nước được dẫn qua ống làm lạnh. Gặp lạnh, hơi nước động lại thành nước. Còn muối thì ở lại nồi đun.</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 name="Picture 1"/>
          <p:cNvPicPr>
            <a:picLocks noChangeAspect="1"/>
          </p:cNvPicPr>
          <p:nvPr/>
        </p:nvPicPr>
        <p:blipFill rotWithShape="1">
          <a:blip r:embed="rId4"/>
          <a:srcRect l="49215" t="25103" r="25189" b="36697"/>
          <a:stretch/>
        </p:blipFill>
        <p:spPr>
          <a:xfrm>
            <a:off x="7082070" y="2564860"/>
            <a:ext cx="4808566" cy="4036745"/>
          </a:xfrm>
          <a:prstGeom prst="roundRect">
            <a:avLst/>
          </a:prstGeom>
        </p:spPr>
      </p:pic>
    </p:spTree>
    <p:extLst>
      <p:ext uri="{BB962C8B-B14F-4D97-AF65-F5344CB8AC3E}">
        <p14:creationId xmlns:p14="http://schemas.microsoft.com/office/powerpoint/2010/main" val="300975946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54EEAD5C-9F6E-4185-A01B-AD76C3812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1"/>
            <a:ext cx="6858000" cy="12192001"/>
          </a:xfrm>
          <a:prstGeom prst="rect">
            <a:avLst/>
          </a:prstGeom>
        </p:spPr>
      </p:pic>
      <p:sp>
        <p:nvSpPr>
          <p:cNvPr id="5" name="椭圆 4">
            <a:extLst>
              <a:ext uri="{FF2B5EF4-FFF2-40B4-BE49-F238E27FC236}">
                <a16:creationId xmlns="" xmlns:a16="http://schemas.microsoft.com/office/drawing/2014/main" id="{F356DFD3-91C8-4A7D-A9DA-1611F73A28E6}"/>
              </a:ext>
            </a:extLst>
          </p:cNvPr>
          <p:cNvSpPr/>
          <p:nvPr/>
        </p:nvSpPr>
        <p:spPr>
          <a:xfrm>
            <a:off x="2051228" y="-662940"/>
            <a:ext cx="8089544" cy="81838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endParaRPr>
          </a:p>
        </p:txBody>
      </p:sp>
      <p:grpSp>
        <p:nvGrpSpPr>
          <p:cNvPr id="13" name="组合 12">
            <a:extLst>
              <a:ext uri="{FF2B5EF4-FFF2-40B4-BE49-F238E27FC236}">
                <a16:creationId xmlns="" xmlns:a16="http://schemas.microsoft.com/office/drawing/2014/main" id="{04AE8BA3-6E32-4E46-84CE-20DD82091AB5}"/>
              </a:ext>
            </a:extLst>
          </p:cNvPr>
          <p:cNvGrpSpPr/>
          <p:nvPr/>
        </p:nvGrpSpPr>
        <p:grpSpPr>
          <a:xfrm>
            <a:off x="2728617" y="0"/>
            <a:ext cx="6792074" cy="6669757"/>
            <a:chOff x="2682240" y="163056"/>
            <a:chExt cx="7045515" cy="6640860"/>
          </a:xfrm>
        </p:grpSpPr>
        <p:sp>
          <p:nvSpPr>
            <p:cNvPr id="6" name="弧形 5">
              <a:extLst>
                <a:ext uri="{FF2B5EF4-FFF2-40B4-BE49-F238E27FC236}">
                  <a16:creationId xmlns="" xmlns:a16="http://schemas.microsoft.com/office/drawing/2014/main" id="{FAA59E06-2A2F-4A4F-9D4D-A0846582EED9}"/>
                </a:ext>
              </a:extLst>
            </p:cNvPr>
            <p:cNvSpPr/>
            <p:nvPr/>
          </p:nvSpPr>
          <p:spPr>
            <a:xfrm>
              <a:off x="3413760" y="381000"/>
              <a:ext cx="6096000" cy="6096000"/>
            </a:xfrm>
            <a:prstGeom prst="arc">
              <a:avLst>
                <a:gd name="adj1" fmla="val 15891434"/>
                <a:gd name="adj2" fmla="val 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endParaRPr>
            </a:p>
          </p:txBody>
        </p:sp>
        <p:sp>
          <p:nvSpPr>
            <p:cNvPr id="8" name="椭圆 7">
              <a:extLst>
                <a:ext uri="{FF2B5EF4-FFF2-40B4-BE49-F238E27FC236}">
                  <a16:creationId xmlns="" xmlns:a16="http://schemas.microsoft.com/office/drawing/2014/main" id="{3A488728-7270-4B8D-9AC1-24826E9DC94F}"/>
                </a:ext>
              </a:extLst>
            </p:cNvPr>
            <p:cNvSpPr/>
            <p:nvPr/>
          </p:nvSpPr>
          <p:spPr>
            <a:xfrm>
              <a:off x="5878005" y="163056"/>
              <a:ext cx="435990" cy="435887"/>
            </a:xfrm>
            <a:prstGeom prst="ellipse">
              <a:avLst/>
            </a:prstGeom>
            <a:solidFill>
              <a:schemeClr val="bg1"/>
            </a:solidFill>
            <a:ln>
              <a:solidFill>
                <a:schemeClr val="bg1"/>
              </a:solid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a:ln>
                  <a:noFill/>
                </a:ln>
                <a:solidFill>
                  <a:prstClr val="white"/>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sp>
          <p:nvSpPr>
            <p:cNvPr id="9" name="椭圆 8">
              <a:extLst>
                <a:ext uri="{FF2B5EF4-FFF2-40B4-BE49-F238E27FC236}">
                  <a16:creationId xmlns="" xmlns:a16="http://schemas.microsoft.com/office/drawing/2014/main" id="{0D165BB5-1F86-4EBF-ABB2-0F847A3023C8}"/>
                </a:ext>
              </a:extLst>
            </p:cNvPr>
            <p:cNvSpPr/>
            <p:nvPr/>
          </p:nvSpPr>
          <p:spPr>
            <a:xfrm>
              <a:off x="9291765" y="3211056"/>
              <a:ext cx="435990" cy="435887"/>
            </a:xfrm>
            <a:prstGeom prst="ellipse">
              <a:avLst/>
            </a:prstGeom>
            <a:solidFill>
              <a:schemeClr val="bg1"/>
            </a:solidFill>
            <a:ln>
              <a:solidFill>
                <a:schemeClr val="bg1"/>
              </a:solid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a:ln>
                  <a:noFill/>
                </a:ln>
                <a:solidFill>
                  <a:prstClr val="white"/>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sp>
          <p:nvSpPr>
            <p:cNvPr id="10" name="弧形 9">
              <a:extLst>
                <a:ext uri="{FF2B5EF4-FFF2-40B4-BE49-F238E27FC236}">
                  <a16:creationId xmlns="" xmlns:a16="http://schemas.microsoft.com/office/drawing/2014/main" id="{02528D7B-9F24-45C8-BFE8-92178BCE02A4}"/>
                </a:ext>
              </a:extLst>
            </p:cNvPr>
            <p:cNvSpPr/>
            <p:nvPr/>
          </p:nvSpPr>
          <p:spPr>
            <a:xfrm rot="10800000">
              <a:off x="2830005" y="489972"/>
              <a:ext cx="6096000" cy="6096000"/>
            </a:xfrm>
            <a:prstGeom prst="arc">
              <a:avLst>
                <a:gd name="adj1" fmla="val 15891434"/>
                <a:gd name="adj2" fmla="val 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endParaRPr>
            </a:p>
          </p:txBody>
        </p:sp>
        <p:sp>
          <p:nvSpPr>
            <p:cNvPr id="11" name="椭圆 10">
              <a:extLst>
                <a:ext uri="{FF2B5EF4-FFF2-40B4-BE49-F238E27FC236}">
                  <a16:creationId xmlns="" xmlns:a16="http://schemas.microsoft.com/office/drawing/2014/main" id="{1B0F24EE-F80A-4C7F-B285-2C63DC9033DB}"/>
                </a:ext>
              </a:extLst>
            </p:cNvPr>
            <p:cNvSpPr/>
            <p:nvPr/>
          </p:nvSpPr>
          <p:spPr>
            <a:xfrm>
              <a:off x="2682240" y="3211055"/>
              <a:ext cx="435990" cy="435887"/>
            </a:xfrm>
            <a:prstGeom prst="ellipse">
              <a:avLst/>
            </a:prstGeom>
            <a:solidFill>
              <a:schemeClr val="bg1"/>
            </a:solidFill>
            <a:ln>
              <a:solidFill>
                <a:schemeClr val="bg1"/>
              </a:solid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dirty="0">
                <a:ln>
                  <a:noFill/>
                </a:ln>
                <a:solidFill>
                  <a:prstClr val="white"/>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sp>
          <p:nvSpPr>
            <p:cNvPr id="12" name="椭圆 11">
              <a:extLst>
                <a:ext uri="{FF2B5EF4-FFF2-40B4-BE49-F238E27FC236}">
                  <a16:creationId xmlns="" xmlns:a16="http://schemas.microsoft.com/office/drawing/2014/main" id="{A91B1A3E-2203-40DF-B52E-20F3833C5C62}"/>
                </a:ext>
              </a:extLst>
            </p:cNvPr>
            <p:cNvSpPr/>
            <p:nvPr/>
          </p:nvSpPr>
          <p:spPr>
            <a:xfrm>
              <a:off x="5878005" y="6368029"/>
              <a:ext cx="435990" cy="435887"/>
            </a:xfrm>
            <a:prstGeom prst="ellipse">
              <a:avLst/>
            </a:prstGeom>
            <a:solidFill>
              <a:schemeClr val="bg1"/>
            </a:solidFill>
            <a:ln>
              <a:solidFill>
                <a:schemeClr val="bg1"/>
              </a:solid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a:ln>
                  <a:noFill/>
                </a:ln>
                <a:solidFill>
                  <a:prstClr val="white"/>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grpSp>
      <p:sp>
        <p:nvSpPr>
          <p:cNvPr id="14" name="文本框 13">
            <a:extLst>
              <a:ext uri="{FF2B5EF4-FFF2-40B4-BE49-F238E27FC236}">
                <a16:creationId xmlns="" xmlns:a16="http://schemas.microsoft.com/office/drawing/2014/main" id="{A7030F17-DDA9-4FFC-9947-8C6678DB64B3}"/>
              </a:ext>
            </a:extLst>
          </p:cNvPr>
          <p:cNvSpPr txBox="1"/>
          <p:nvPr/>
        </p:nvSpPr>
        <p:spPr>
          <a:xfrm>
            <a:off x="3211415" y="2983972"/>
            <a:ext cx="5951484" cy="1107996"/>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solidFill>
                  <a:sysClr val="windowText" lastClr="000000"/>
                </a:solidFill>
              </a:ln>
              <a:solidFill>
                <a:srgbClr val="879BE7"/>
              </a:solidFill>
              <a:effectLst/>
              <a:uLnTx/>
              <a:uFillTx/>
              <a:latin typeface="Coiny" panose="02000903060500060000" pitchFamily="2" charset="0"/>
              <a:ea typeface="zihun107hao-mengquhuanleti" panose="00000500000000000000" pitchFamily="2" charset="-122"/>
              <a:sym typeface="zihun107hao-mengquhuanleti" panose="00000500000000000000" pitchFamily="2" charset="-122"/>
            </a:endParaRPr>
          </a:p>
        </p:txBody>
      </p:sp>
      <p:pic>
        <p:nvPicPr>
          <p:cNvPr id="18" name="图片 17">
            <a:extLst>
              <a:ext uri="{FF2B5EF4-FFF2-40B4-BE49-F238E27FC236}">
                <a16:creationId xmlns="" xmlns:a16="http://schemas.microsoft.com/office/drawing/2014/main" id="{EEF44694-63F7-4923-8848-F9F4E2AC09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3966" y="5215728"/>
            <a:ext cx="1170290" cy="1247136"/>
          </a:xfrm>
          <a:prstGeom prst="rect">
            <a:avLst/>
          </a:prstGeom>
        </p:spPr>
      </p:pic>
      <p:pic>
        <p:nvPicPr>
          <p:cNvPr id="19" name="图片 18">
            <a:extLst>
              <a:ext uri="{FF2B5EF4-FFF2-40B4-BE49-F238E27FC236}">
                <a16:creationId xmlns="" xmlns:a16="http://schemas.microsoft.com/office/drawing/2014/main" id="{3C4574E7-3DED-4BA6-B6A6-B5AE6EBD35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87755">
            <a:off x="810541" y="4443168"/>
            <a:ext cx="1107534" cy="1912577"/>
          </a:xfrm>
          <a:prstGeom prst="rect">
            <a:avLst/>
          </a:prstGeom>
        </p:spPr>
      </p:pic>
      <p:pic>
        <p:nvPicPr>
          <p:cNvPr id="20" name="图片 19">
            <a:extLst>
              <a:ext uri="{FF2B5EF4-FFF2-40B4-BE49-F238E27FC236}">
                <a16:creationId xmlns="" xmlns:a16="http://schemas.microsoft.com/office/drawing/2014/main" id="{0B9E96DC-27BB-488E-A7A2-6665C873CB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7284" y="1118966"/>
            <a:ext cx="648968" cy="947640"/>
          </a:xfrm>
          <a:prstGeom prst="rect">
            <a:avLst/>
          </a:prstGeom>
        </p:spPr>
      </p:pic>
      <p:pic>
        <p:nvPicPr>
          <p:cNvPr id="21" name="图片 20">
            <a:extLst>
              <a:ext uri="{FF2B5EF4-FFF2-40B4-BE49-F238E27FC236}">
                <a16:creationId xmlns="" xmlns:a16="http://schemas.microsoft.com/office/drawing/2014/main" id="{FB9DC111-087E-47CB-BA26-EA4542AFBC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6578" y="1124254"/>
            <a:ext cx="851739" cy="1133184"/>
          </a:xfrm>
          <a:prstGeom prst="rect">
            <a:avLst/>
          </a:prstGeom>
        </p:spPr>
      </p:pic>
      <p:pic>
        <p:nvPicPr>
          <p:cNvPr id="22" name="图片 21">
            <a:extLst>
              <a:ext uri="{FF2B5EF4-FFF2-40B4-BE49-F238E27FC236}">
                <a16:creationId xmlns="" xmlns:a16="http://schemas.microsoft.com/office/drawing/2014/main" id="{5C79498F-99D7-4D73-A174-9A8DE76B31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8224" y="766853"/>
            <a:ext cx="1234837" cy="1075666"/>
          </a:xfrm>
          <a:prstGeom prst="rect">
            <a:avLst/>
          </a:prstGeom>
        </p:spPr>
      </p:pic>
      <p:pic>
        <p:nvPicPr>
          <p:cNvPr id="23" name="图片 22">
            <a:extLst>
              <a:ext uri="{FF2B5EF4-FFF2-40B4-BE49-F238E27FC236}">
                <a16:creationId xmlns="" xmlns:a16="http://schemas.microsoft.com/office/drawing/2014/main" id="{2AEBF280-7DD9-43AF-9B93-62044F54E5B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434"/>
          <a:stretch/>
        </p:blipFill>
        <p:spPr>
          <a:xfrm>
            <a:off x="7323992" y="4194280"/>
            <a:ext cx="3163287" cy="2643418"/>
          </a:xfrm>
          <a:prstGeom prst="rect">
            <a:avLst/>
          </a:prstGeom>
        </p:spPr>
      </p:pic>
      <p:pic>
        <p:nvPicPr>
          <p:cNvPr id="2" name="Picture 1"/>
          <p:cNvPicPr>
            <a:picLocks noChangeAspect="1"/>
          </p:cNvPicPr>
          <p:nvPr/>
        </p:nvPicPr>
        <p:blipFill>
          <a:blip r:embed="rId10"/>
          <a:stretch>
            <a:fillRect/>
          </a:stretch>
        </p:blipFill>
        <p:spPr>
          <a:xfrm>
            <a:off x="4028224" y="3073848"/>
            <a:ext cx="4365114" cy="1018120"/>
          </a:xfrm>
          <a:prstGeom prst="rect">
            <a:avLst/>
          </a:prstGeom>
        </p:spPr>
      </p:pic>
    </p:spTree>
    <p:extLst>
      <p:ext uri="{BB962C8B-B14F-4D97-AF65-F5344CB8AC3E}">
        <p14:creationId xmlns:p14="http://schemas.microsoft.com/office/powerpoint/2010/main" val="19958755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fltVal val="0"/>
                                          </p:val>
                                        </p:tav>
                                        <p:tav tm="100000">
                                          <p:val>
                                            <p:strVal val="#ppt_w"/>
                                          </p:val>
                                        </p:tav>
                                      </p:tavLst>
                                    </p:anim>
                                    <p:anim calcmode="lin" valueType="num">
                                      <p:cBhvr>
                                        <p:cTn id="18" dur="1000" fill="hold"/>
                                        <p:tgtEl>
                                          <p:spTgt spid="13"/>
                                        </p:tgtEl>
                                        <p:attrNameLst>
                                          <p:attrName>ppt_h</p:attrName>
                                        </p:attrNameLst>
                                      </p:cBhvr>
                                      <p:tavLst>
                                        <p:tav tm="0">
                                          <p:val>
                                            <p:fltVal val="0"/>
                                          </p:val>
                                        </p:tav>
                                        <p:tav tm="100000">
                                          <p:val>
                                            <p:strVal val="#ppt_h"/>
                                          </p:val>
                                        </p:tav>
                                      </p:tavLst>
                                    </p:anim>
                                    <p:anim calcmode="lin" valueType="num">
                                      <p:cBhvr>
                                        <p:cTn id="19" dur="1000" fill="hold"/>
                                        <p:tgtEl>
                                          <p:spTgt spid="13"/>
                                        </p:tgtEl>
                                        <p:attrNameLst>
                                          <p:attrName>style.rotation</p:attrName>
                                        </p:attrNameLst>
                                      </p:cBhvr>
                                      <p:tavLst>
                                        <p:tav tm="0">
                                          <p:val>
                                            <p:fltVal val="90"/>
                                          </p:val>
                                        </p:tav>
                                        <p:tav tm="100000">
                                          <p:val>
                                            <p:fltVal val="0"/>
                                          </p:val>
                                        </p:tav>
                                      </p:tavLst>
                                    </p:anim>
                                    <p:animEffect transition="in" filter="fade">
                                      <p:cBhvr>
                                        <p:cTn id="20" dur="1000"/>
                                        <p:tgtEl>
                                          <p:spTgt spid="13"/>
                                        </p:tgtEl>
                                      </p:cBhvr>
                                    </p:animEffect>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54EEAD5C-9F6E-4185-A01B-AD76C3812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1"/>
            <a:ext cx="6858000" cy="12192001"/>
          </a:xfrm>
          <a:prstGeom prst="rect">
            <a:avLst/>
          </a:prstGeom>
        </p:spPr>
      </p:pic>
      <p:sp>
        <p:nvSpPr>
          <p:cNvPr id="5" name="椭圆 4">
            <a:extLst>
              <a:ext uri="{FF2B5EF4-FFF2-40B4-BE49-F238E27FC236}">
                <a16:creationId xmlns="" xmlns:a16="http://schemas.microsoft.com/office/drawing/2014/main" id="{F356DFD3-91C8-4A7D-A9DA-1611F73A28E6}"/>
              </a:ext>
            </a:extLst>
          </p:cNvPr>
          <p:cNvSpPr/>
          <p:nvPr/>
        </p:nvSpPr>
        <p:spPr>
          <a:xfrm>
            <a:off x="2051228" y="-662940"/>
            <a:ext cx="8089544" cy="81838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endParaRPr>
          </a:p>
        </p:txBody>
      </p:sp>
      <p:grpSp>
        <p:nvGrpSpPr>
          <p:cNvPr id="13" name="组合 12">
            <a:extLst>
              <a:ext uri="{FF2B5EF4-FFF2-40B4-BE49-F238E27FC236}">
                <a16:creationId xmlns="" xmlns:a16="http://schemas.microsoft.com/office/drawing/2014/main" id="{04AE8BA3-6E32-4E46-84CE-20DD82091AB5}"/>
              </a:ext>
            </a:extLst>
          </p:cNvPr>
          <p:cNvGrpSpPr/>
          <p:nvPr/>
        </p:nvGrpSpPr>
        <p:grpSpPr>
          <a:xfrm>
            <a:off x="2728617" y="0"/>
            <a:ext cx="6792074" cy="6669757"/>
            <a:chOff x="2682240" y="163056"/>
            <a:chExt cx="7045515" cy="6640860"/>
          </a:xfrm>
        </p:grpSpPr>
        <p:sp>
          <p:nvSpPr>
            <p:cNvPr id="6" name="弧形 5">
              <a:extLst>
                <a:ext uri="{FF2B5EF4-FFF2-40B4-BE49-F238E27FC236}">
                  <a16:creationId xmlns="" xmlns:a16="http://schemas.microsoft.com/office/drawing/2014/main" id="{FAA59E06-2A2F-4A4F-9D4D-A0846582EED9}"/>
                </a:ext>
              </a:extLst>
            </p:cNvPr>
            <p:cNvSpPr/>
            <p:nvPr/>
          </p:nvSpPr>
          <p:spPr>
            <a:xfrm>
              <a:off x="3413760" y="381000"/>
              <a:ext cx="6096000" cy="6096000"/>
            </a:xfrm>
            <a:prstGeom prst="arc">
              <a:avLst>
                <a:gd name="adj1" fmla="val 15891434"/>
                <a:gd name="adj2" fmla="val 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endParaRPr>
            </a:p>
          </p:txBody>
        </p:sp>
        <p:sp>
          <p:nvSpPr>
            <p:cNvPr id="8" name="椭圆 7">
              <a:extLst>
                <a:ext uri="{FF2B5EF4-FFF2-40B4-BE49-F238E27FC236}">
                  <a16:creationId xmlns="" xmlns:a16="http://schemas.microsoft.com/office/drawing/2014/main" id="{3A488728-7270-4B8D-9AC1-24826E9DC94F}"/>
                </a:ext>
              </a:extLst>
            </p:cNvPr>
            <p:cNvSpPr/>
            <p:nvPr/>
          </p:nvSpPr>
          <p:spPr>
            <a:xfrm>
              <a:off x="5878005" y="163056"/>
              <a:ext cx="435990" cy="435887"/>
            </a:xfrm>
            <a:prstGeom prst="ellipse">
              <a:avLst/>
            </a:prstGeom>
            <a:solidFill>
              <a:schemeClr val="bg1"/>
            </a:solidFill>
            <a:ln>
              <a:solidFill>
                <a:schemeClr val="bg1"/>
              </a:solid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a:ln>
                  <a:noFill/>
                </a:ln>
                <a:solidFill>
                  <a:prstClr val="white"/>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sp>
          <p:nvSpPr>
            <p:cNvPr id="9" name="椭圆 8">
              <a:extLst>
                <a:ext uri="{FF2B5EF4-FFF2-40B4-BE49-F238E27FC236}">
                  <a16:creationId xmlns="" xmlns:a16="http://schemas.microsoft.com/office/drawing/2014/main" id="{0D165BB5-1F86-4EBF-ABB2-0F847A3023C8}"/>
                </a:ext>
              </a:extLst>
            </p:cNvPr>
            <p:cNvSpPr/>
            <p:nvPr/>
          </p:nvSpPr>
          <p:spPr>
            <a:xfrm>
              <a:off x="9291765" y="3211056"/>
              <a:ext cx="435990" cy="435887"/>
            </a:xfrm>
            <a:prstGeom prst="ellipse">
              <a:avLst/>
            </a:prstGeom>
            <a:solidFill>
              <a:schemeClr val="bg1"/>
            </a:solidFill>
            <a:ln>
              <a:solidFill>
                <a:schemeClr val="bg1"/>
              </a:solid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a:ln>
                  <a:noFill/>
                </a:ln>
                <a:solidFill>
                  <a:prstClr val="white"/>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sp>
          <p:nvSpPr>
            <p:cNvPr id="10" name="弧形 9">
              <a:extLst>
                <a:ext uri="{FF2B5EF4-FFF2-40B4-BE49-F238E27FC236}">
                  <a16:creationId xmlns="" xmlns:a16="http://schemas.microsoft.com/office/drawing/2014/main" id="{02528D7B-9F24-45C8-BFE8-92178BCE02A4}"/>
                </a:ext>
              </a:extLst>
            </p:cNvPr>
            <p:cNvSpPr/>
            <p:nvPr/>
          </p:nvSpPr>
          <p:spPr>
            <a:xfrm rot="10800000">
              <a:off x="2830005" y="489972"/>
              <a:ext cx="6096000" cy="6096000"/>
            </a:xfrm>
            <a:prstGeom prst="arc">
              <a:avLst>
                <a:gd name="adj1" fmla="val 15891434"/>
                <a:gd name="adj2" fmla="val 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endParaRPr>
            </a:p>
          </p:txBody>
        </p:sp>
        <p:sp>
          <p:nvSpPr>
            <p:cNvPr id="11" name="椭圆 10">
              <a:extLst>
                <a:ext uri="{FF2B5EF4-FFF2-40B4-BE49-F238E27FC236}">
                  <a16:creationId xmlns="" xmlns:a16="http://schemas.microsoft.com/office/drawing/2014/main" id="{1B0F24EE-F80A-4C7F-B285-2C63DC9033DB}"/>
                </a:ext>
              </a:extLst>
            </p:cNvPr>
            <p:cNvSpPr/>
            <p:nvPr/>
          </p:nvSpPr>
          <p:spPr>
            <a:xfrm>
              <a:off x="2682240" y="3211055"/>
              <a:ext cx="435990" cy="435887"/>
            </a:xfrm>
            <a:prstGeom prst="ellipse">
              <a:avLst/>
            </a:prstGeom>
            <a:solidFill>
              <a:schemeClr val="bg1"/>
            </a:solidFill>
            <a:ln>
              <a:solidFill>
                <a:schemeClr val="bg1"/>
              </a:solid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dirty="0">
                <a:ln>
                  <a:noFill/>
                </a:ln>
                <a:solidFill>
                  <a:prstClr val="white"/>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sp>
          <p:nvSpPr>
            <p:cNvPr id="12" name="椭圆 11">
              <a:extLst>
                <a:ext uri="{FF2B5EF4-FFF2-40B4-BE49-F238E27FC236}">
                  <a16:creationId xmlns="" xmlns:a16="http://schemas.microsoft.com/office/drawing/2014/main" id="{A91B1A3E-2203-40DF-B52E-20F3833C5C62}"/>
                </a:ext>
              </a:extLst>
            </p:cNvPr>
            <p:cNvSpPr/>
            <p:nvPr/>
          </p:nvSpPr>
          <p:spPr>
            <a:xfrm>
              <a:off x="5878005" y="6368029"/>
              <a:ext cx="435990" cy="435887"/>
            </a:xfrm>
            <a:prstGeom prst="ellipse">
              <a:avLst/>
            </a:prstGeom>
            <a:solidFill>
              <a:schemeClr val="bg1"/>
            </a:solidFill>
            <a:ln>
              <a:solidFill>
                <a:schemeClr val="bg1"/>
              </a:solid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a:ln>
                  <a:noFill/>
                </a:ln>
                <a:solidFill>
                  <a:prstClr val="white"/>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grpSp>
      <p:sp>
        <p:nvSpPr>
          <p:cNvPr id="14" name="文本框 13">
            <a:extLst>
              <a:ext uri="{FF2B5EF4-FFF2-40B4-BE49-F238E27FC236}">
                <a16:creationId xmlns="" xmlns:a16="http://schemas.microsoft.com/office/drawing/2014/main" id="{A7030F17-DDA9-4FFC-9947-8C6678DB64B3}"/>
              </a:ext>
            </a:extLst>
          </p:cNvPr>
          <p:cNvSpPr txBox="1"/>
          <p:nvPr/>
        </p:nvSpPr>
        <p:spPr>
          <a:xfrm>
            <a:off x="3211415" y="2983972"/>
            <a:ext cx="5951484" cy="1107996"/>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solidFill>
                  <a:sysClr val="windowText" lastClr="000000"/>
                </a:solidFill>
              </a:ln>
              <a:solidFill>
                <a:srgbClr val="879BE7"/>
              </a:solidFill>
              <a:effectLst/>
              <a:uLnTx/>
              <a:uFillTx/>
              <a:latin typeface="Coiny" panose="02000903060500060000" pitchFamily="2" charset="0"/>
              <a:ea typeface="zihun107hao-mengquhuanleti" panose="00000500000000000000" pitchFamily="2" charset="-122"/>
              <a:sym typeface="zihun107hao-mengquhuanleti" panose="00000500000000000000" pitchFamily="2" charset="-122"/>
            </a:endParaRPr>
          </a:p>
        </p:txBody>
      </p:sp>
      <p:pic>
        <p:nvPicPr>
          <p:cNvPr id="18" name="图片 17">
            <a:extLst>
              <a:ext uri="{FF2B5EF4-FFF2-40B4-BE49-F238E27FC236}">
                <a16:creationId xmlns="" xmlns:a16="http://schemas.microsoft.com/office/drawing/2014/main" id="{EEF44694-63F7-4923-8848-F9F4E2AC09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3966" y="5215728"/>
            <a:ext cx="1170290" cy="1247136"/>
          </a:xfrm>
          <a:prstGeom prst="rect">
            <a:avLst/>
          </a:prstGeom>
        </p:spPr>
      </p:pic>
      <p:pic>
        <p:nvPicPr>
          <p:cNvPr id="19" name="图片 18">
            <a:extLst>
              <a:ext uri="{FF2B5EF4-FFF2-40B4-BE49-F238E27FC236}">
                <a16:creationId xmlns="" xmlns:a16="http://schemas.microsoft.com/office/drawing/2014/main" id="{3C4574E7-3DED-4BA6-B6A6-B5AE6EBD35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87755">
            <a:off x="810541" y="4443168"/>
            <a:ext cx="1107534" cy="1912577"/>
          </a:xfrm>
          <a:prstGeom prst="rect">
            <a:avLst/>
          </a:prstGeom>
        </p:spPr>
      </p:pic>
      <p:pic>
        <p:nvPicPr>
          <p:cNvPr id="20" name="图片 19">
            <a:extLst>
              <a:ext uri="{FF2B5EF4-FFF2-40B4-BE49-F238E27FC236}">
                <a16:creationId xmlns="" xmlns:a16="http://schemas.microsoft.com/office/drawing/2014/main" id="{0B9E96DC-27BB-488E-A7A2-6665C873CB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7284" y="1118966"/>
            <a:ext cx="648968" cy="947640"/>
          </a:xfrm>
          <a:prstGeom prst="rect">
            <a:avLst/>
          </a:prstGeom>
        </p:spPr>
      </p:pic>
      <p:pic>
        <p:nvPicPr>
          <p:cNvPr id="21" name="图片 20">
            <a:extLst>
              <a:ext uri="{FF2B5EF4-FFF2-40B4-BE49-F238E27FC236}">
                <a16:creationId xmlns="" xmlns:a16="http://schemas.microsoft.com/office/drawing/2014/main" id="{FB9DC111-087E-47CB-BA26-EA4542AFBC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6578" y="1124254"/>
            <a:ext cx="851739" cy="1133184"/>
          </a:xfrm>
          <a:prstGeom prst="rect">
            <a:avLst/>
          </a:prstGeom>
        </p:spPr>
      </p:pic>
      <p:pic>
        <p:nvPicPr>
          <p:cNvPr id="22" name="图片 21">
            <a:extLst>
              <a:ext uri="{FF2B5EF4-FFF2-40B4-BE49-F238E27FC236}">
                <a16:creationId xmlns="" xmlns:a16="http://schemas.microsoft.com/office/drawing/2014/main" id="{5C79498F-99D7-4D73-A174-9A8DE76B31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8224" y="766853"/>
            <a:ext cx="1234837" cy="1075666"/>
          </a:xfrm>
          <a:prstGeom prst="rect">
            <a:avLst/>
          </a:prstGeom>
        </p:spPr>
      </p:pic>
      <p:pic>
        <p:nvPicPr>
          <p:cNvPr id="23" name="图片 22">
            <a:extLst>
              <a:ext uri="{FF2B5EF4-FFF2-40B4-BE49-F238E27FC236}">
                <a16:creationId xmlns="" xmlns:a16="http://schemas.microsoft.com/office/drawing/2014/main" id="{2AEBF280-7DD9-43AF-9B93-62044F54E5B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434"/>
          <a:stretch/>
        </p:blipFill>
        <p:spPr>
          <a:xfrm>
            <a:off x="7323992" y="4194280"/>
            <a:ext cx="3163287" cy="2643418"/>
          </a:xfrm>
          <a:prstGeom prst="rect">
            <a:avLst/>
          </a:prstGeom>
        </p:spPr>
      </p:pic>
      <p:pic>
        <p:nvPicPr>
          <p:cNvPr id="2" name="Picture 1"/>
          <p:cNvPicPr>
            <a:picLocks noChangeAspect="1"/>
          </p:cNvPicPr>
          <p:nvPr/>
        </p:nvPicPr>
        <p:blipFill>
          <a:blip r:embed="rId10"/>
          <a:stretch>
            <a:fillRect/>
          </a:stretch>
        </p:blipFill>
        <p:spPr>
          <a:xfrm>
            <a:off x="4062808" y="2959567"/>
            <a:ext cx="4066384" cy="938865"/>
          </a:xfrm>
          <a:prstGeom prst="rect">
            <a:avLst/>
          </a:prstGeom>
        </p:spPr>
      </p:pic>
    </p:spTree>
    <p:extLst>
      <p:ext uri="{BB962C8B-B14F-4D97-AF65-F5344CB8AC3E}">
        <p14:creationId xmlns:p14="http://schemas.microsoft.com/office/powerpoint/2010/main" val="84488966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4" presetClass="entr" presetSubtype="1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47" t="7930"/>
          <a:stretch/>
        </p:blipFill>
        <p:spPr>
          <a:xfrm>
            <a:off x="548640" y="521253"/>
            <a:ext cx="11247120" cy="5940508"/>
          </a:xfrm>
          <a:prstGeom prst="roundRect">
            <a:avLst/>
          </a:prstGeom>
        </p:spPr>
      </p:pic>
    </p:spTree>
    <p:extLst>
      <p:ext uri="{BB962C8B-B14F-4D97-AF65-F5344CB8AC3E}">
        <p14:creationId xmlns:p14="http://schemas.microsoft.com/office/powerpoint/2010/main" val="167508854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54EEAD5C-9F6E-4185-A01B-AD76C3812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1"/>
            <a:ext cx="6858000" cy="12192001"/>
          </a:xfrm>
          <a:prstGeom prst="rect">
            <a:avLst/>
          </a:prstGeom>
        </p:spPr>
      </p:pic>
      <p:sp>
        <p:nvSpPr>
          <p:cNvPr id="5" name="椭圆 4">
            <a:extLst>
              <a:ext uri="{FF2B5EF4-FFF2-40B4-BE49-F238E27FC236}">
                <a16:creationId xmlns="" xmlns:a16="http://schemas.microsoft.com/office/drawing/2014/main" id="{F356DFD3-91C8-4A7D-A9DA-1611F73A28E6}"/>
              </a:ext>
            </a:extLst>
          </p:cNvPr>
          <p:cNvSpPr/>
          <p:nvPr/>
        </p:nvSpPr>
        <p:spPr>
          <a:xfrm>
            <a:off x="2051228" y="-662940"/>
            <a:ext cx="8089544" cy="81838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endParaRPr>
          </a:p>
        </p:txBody>
      </p:sp>
      <p:grpSp>
        <p:nvGrpSpPr>
          <p:cNvPr id="13" name="组合 12">
            <a:extLst>
              <a:ext uri="{FF2B5EF4-FFF2-40B4-BE49-F238E27FC236}">
                <a16:creationId xmlns="" xmlns:a16="http://schemas.microsoft.com/office/drawing/2014/main" id="{04AE8BA3-6E32-4E46-84CE-20DD82091AB5}"/>
              </a:ext>
            </a:extLst>
          </p:cNvPr>
          <p:cNvGrpSpPr/>
          <p:nvPr/>
        </p:nvGrpSpPr>
        <p:grpSpPr>
          <a:xfrm>
            <a:off x="2728617" y="0"/>
            <a:ext cx="6792074" cy="6669757"/>
            <a:chOff x="2682240" y="163056"/>
            <a:chExt cx="7045515" cy="6640860"/>
          </a:xfrm>
        </p:grpSpPr>
        <p:sp>
          <p:nvSpPr>
            <p:cNvPr id="6" name="弧形 5">
              <a:extLst>
                <a:ext uri="{FF2B5EF4-FFF2-40B4-BE49-F238E27FC236}">
                  <a16:creationId xmlns="" xmlns:a16="http://schemas.microsoft.com/office/drawing/2014/main" id="{FAA59E06-2A2F-4A4F-9D4D-A0846582EED9}"/>
                </a:ext>
              </a:extLst>
            </p:cNvPr>
            <p:cNvSpPr/>
            <p:nvPr/>
          </p:nvSpPr>
          <p:spPr>
            <a:xfrm>
              <a:off x="3413760" y="381000"/>
              <a:ext cx="6096000" cy="6096000"/>
            </a:xfrm>
            <a:prstGeom prst="arc">
              <a:avLst>
                <a:gd name="adj1" fmla="val 15891434"/>
                <a:gd name="adj2" fmla="val 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endParaRPr>
            </a:p>
          </p:txBody>
        </p:sp>
        <p:sp>
          <p:nvSpPr>
            <p:cNvPr id="8" name="椭圆 7">
              <a:extLst>
                <a:ext uri="{FF2B5EF4-FFF2-40B4-BE49-F238E27FC236}">
                  <a16:creationId xmlns="" xmlns:a16="http://schemas.microsoft.com/office/drawing/2014/main" id="{3A488728-7270-4B8D-9AC1-24826E9DC94F}"/>
                </a:ext>
              </a:extLst>
            </p:cNvPr>
            <p:cNvSpPr/>
            <p:nvPr/>
          </p:nvSpPr>
          <p:spPr>
            <a:xfrm>
              <a:off x="5878005" y="163056"/>
              <a:ext cx="435990" cy="435887"/>
            </a:xfrm>
            <a:prstGeom prst="ellipse">
              <a:avLst/>
            </a:prstGeom>
            <a:solidFill>
              <a:schemeClr val="bg1"/>
            </a:solidFill>
            <a:ln>
              <a:solidFill>
                <a:schemeClr val="bg1"/>
              </a:solid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a:ln>
                  <a:noFill/>
                </a:ln>
                <a:solidFill>
                  <a:prstClr val="white"/>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sp>
          <p:nvSpPr>
            <p:cNvPr id="9" name="椭圆 8">
              <a:extLst>
                <a:ext uri="{FF2B5EF4-FFF2-40B4-BE49-F238E27FC236}">
                  <a16:creationId xmlns="" xmlns:a16="http://schemas.microsoft.com/office/drawing/2014/main" id="{0D165BB5-1F86-4EBF-ABB2-0F847A3023C8}"/>
                </a:ext>
              </a:extLst>
            </p:cNvPr>
            <p:cNvSpPr/>
            <p:nvPr/>
          </p:nvSpPr>
          <p:spPr>
            <a:xfrm>
              <a:off x="9291765" y="3211056"/>
              <a:ext cx="435990" cy="435887"/>
            </a:xfrm>
            <a:prstGeom prst="ellipse">
              <a:avLst/>
            </a:prstGeom>
            <a:solidFill>
              <a:schemeClr val="bg1"/>
            </a:solidFill>
            <a:ln>
              <a:solidFill>
                <a:schemeClr val="bg1"/>
              </a:solid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a:ln>
                  <a:noFill/>
                </a:ln>
                <a:solidFill>
                  <a:prstClr val="white"/>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sp>
          <p:nvSpPr>
            <p:cNvPr id="10" name="弧形 9">
              <a:extLst>
                <a:ext uri="{FF2B5EF4-FFF2-40B4-BE49-F238E27FC236}">
                  <a16:creationId xmlns="" xmlns:a16="http://schemas.microsoft.com/office/drawing/2014/main" id="{02528D7B-9F24-45C8-BFE8-92178BCE02A4}"/>
                </a:ext>
              </a:extLst>
            </p:cNvPr>
            <p:cNvSpPr/>
            <p:nvPr/>
          </p:nvSpPr>
          <p:spPr>
            <a:xfrm rot="10800000">
              <a:off x="2830005" y="489972"/>
              <a:ext cx="6096000" cy="6096000"/>
            </a:xfrm>
            <a:prstGeom prst="arc">
              <a:avLst>
                <a:gd name="adj1" fmla="val 15891434"/>
                <a:gd name="adj2" fmla="val 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endParaRPr>
            </a:p>
          </p:txBody>
        </p:sp>
        <p:sp>
          <p:nvSpPr>
            <p:cNvPr id="11" name="椭圆 10">
              <a:extLst>
                <a:ext uri="{FF2B5EF4-FFF2-40B4-BE49-F238E27FC236}">
                  <a16:creationId xmlns="" xmlns:a16="http://schemas.microsoft.com/office/drawing/2014/main" id="{1B0F24EE-F80A-4C7F-B285-2C63DC9033DB}"/>
                </a:ext>
              </a:extLst>
            </p:cNvPr>
            <p:cNvSpPr/>
            <p:nvPr/>
          </p:nvSpPr>
          <p:spPr>
            <a:xfrm>
              <a:off x="2682240" y="3211055"/>
              <a:ext cx="435990" cy="435887"/>
            </a:xfrm>
            <a:prstGeom prst="ellipse">
              <a:avLst/>
            </a:prstGeom>
            <a:solidFill>
              <a:schemeClr val="bg1"/>
            </a:solidFill>
            <a:ln>
              <a:solidFill>
                <a:schemeClr val="bg1"/>
              </a:solid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dirty="0">
                <a:ln>
                  <a:noFill/>
                </a:ln>
                <a:solidFill>
                  <a:prstClr val="white"/>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sp>
          <p:nvSpPr>
            <p:cNvPr id="12" name="椭圆 11">
              <a:extLst>
                <a:ext uri="{FF2B5EF4-FFF2-40B4-BE49-F238E27FC236}">
                  <a16:creationId xmlns="" xmlns:a16="http://schemas.microsoft.com/office/drawing/2014/main" id="{A91B1A3E-2203-40DF-B52E-20F3833C5C62}"/>
                </a:ext>
              </a:extLst>
            </p:cNvPr>
            <p:cNvSpPr/>
            <p:nvPr/>
          </p:nvSpPr>
          <p:spPr>
            <a:xfrm>
              <a:off x="5878005" y="6368029"/>
              <a:ext cx="435990" cy="435887"/>
            </a:xfrm>
            <a:prstGeom prst="ellipse">
              <a:avLst/>
            </a:prstGeom>
            <a:solidFill>
              <a:schemeClr val="bg1"/>
            </a:solidFill>
            <a:ln>
              <a:solidFill>
                <a:schemeClr val="bg1"/>
              </a:solid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a:ln>
                  <a:noFill/>
                </a:ln>
                <a:solidFill>
                  <a:prstClr val="white"/>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grpSp>
      <p:pic>
        <p:nvPicPr>
          <p:cNvPr id="18" name="图片 17">
            <a:extLst>
              <a:ext uri="{FF2B5EF4-FFF2-40B4-BE49-F238E27FC236}">
                <a16:creationId xmlns="" xmlns:a16="http://schemas.microsoft.com/office/drawing/2014/main" id="{EEF44694-63F7-4923-8848-F9F4E2AC09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3966" y="5215728"/>
            <a:ext cx="1170290" cy="1247136"/>
          </a:xfrm>
          <a:prstGeom prst="rect">
            <a:avLst/>
          </a:prstGeom>
        </p:spPr>
      </p:pic>
      <p:pic>
        <p:nvPicPr>
          <p:cNvPr id="19" name="图片 18">
            <a:extLst>
              <a:ext uri="{FF2B5EF4-FFF2-40B4-BE49-F238E27FC236}">
                <a16:creationId xmlns="" xmlns:a16="http://schemas.microsoft.com/office/drawing/2014/main" id="{3C4574E7-3DED-4BA6-B6A6-B5AE6EBD35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87755">
            <a:off x="810541" y="4443168"/>
            <a:ext cx="1107534" cy="1912577"/>
          </a:xfrm>
          <a:prstGeom prst="rect">
            <a:avLst/>
          </a:prstGeom>
        </p:spPr>
      </p:pic>
      <p:pic>
        <p:nvPicPr>
          <p:cNvPr id="20" name="图片 19">
            <a:extLst>
              <a:ext uri="{FF2B5EF4-FFF2-40B4-BE49-F238E27FC236}">
                <a16:creationId xmlns="" xmlns:a16="http://schemas.microsoft.com/office/drawing/2014/main" id="{0B9E96DC-27BB-488E-A7A2-6665C873CB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7284" y="1118966"/>
            <a:ext cx="648968" cy="947640"/>
          </a:xfrm>
          <a:prstGeom prst="rect">
            <a:avLst/>
          </a:prstGeom>
        </p:spPr>
      </p:pic>
      <p:pic>
        <p:nvPicPr>
          <p:cNvPr id="21" name="图片 20">
            <a:extLst>
              <a:ext uri="{FF2B5EF4-FFF2-40B4-BE49-F238E27FC236}">
                <a16:creationId xmlns="" xmlns:a16="http://schemas.microsoft.com/office/drawing/2014/main" id="{FB9DC111-087E-47CB-BA26-EA4542AFBC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6578" y="1124254"/>
            <a:ext cx="851739" cy="1133184"/>
          </a:xfrm>
          <a:prstGeom prst="rect">
            <a:avLst/>
          </a:prstGeom>
        </p:spPr>
      </p:pic>
      <p:pic>
        <p:nvPicPr>
          <p:cNvPr id="22" name="图片 21">
            <a:extLst>
              <a:ext uri="{FF2B5EF4-FFF2-40B4-BE49-F238E27FC236}">
                <a16:creationId xmlns="" xmlns:a16="http://schemas.microsoft.com/office/drawing/2014/main" id="{5C79498F-99D7-4D73-A174-9A8DE76B31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8224" y="766853"/>
            <a:ext cx="1234837" cy="1075666"/>
          </a:xfrm>
          <a:prstGeom prst="rect">
            <a:avLst/>
          </a:prstGeom>
        </p:spPr>
      </p:pic>
      <p:pic>
        <p:nvPicPr>
          <p:cNvPr id="23" name="图片 22">
            <a:extLst>
              <a:ext uri="{FF2B5EF4-FFF2-40B4-BE49-F238E27FC236}">
                <a16:creationId xmlns="" xmlns:a16="http://schemas.microsoft.com/office/drawing/2014/main" id="{2AEBF280-7DD9-43AF-9B93-62044F54E5B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434"/>
          <a:stretch/>
        </p:blipFill>
        <p:spPr>
          <a:xfrm>
            <a:off x="7323992" y="4194280"/>
            <a:ext cx="3163287" cy="2643418"/>
          </a:xfrm>
          <a:prstGeom prst="rect">
            <a:avLst/>
          </a:prstGeom>
        </p:spPr>
      </p:pic>
      <p:sp>
        <p:nvSpPr>
          <p:cNvPr id="26" name="文本框 13">
            <a:extLst>
              <a:ext uri="{FF2B5EF4-FFF2-40B4-BE49-F238E27FC236}">
                <a16:creationId xmlns="" xmlns:a16="http://schemas.microsoft.com/office/drawing/2014/main" id="{A7030F17-DDA9-4FFC-9947-8C6678DB64B3}"/>
              </a:ext>
            </a:extLst>
          </p:cNvPr>
          <p:cNvSpPr txBox="1"/>
          <p:nvPr/>
        </p:nvSpPr>
        <p:spPr>
          <a:xfrm>
            <a:off x="3579757" y="3072081"/>
            <a:ext cx="5256216" cy="212365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altLang="zh-CN" sz="6600" b="0" i="0" u="none" strike="noStrike" kern="1200" cap="none" spc="0" normalizeH="0" noProof="0" smtClean="0">
              <a:ln>
                <a:solidFill>
                  <a:sysClr val="windowText" lastClr="000000"/>
                </a:solidFill>
              </a:ln>
              <a:solidFill>
                <a:srgbClr val="879BE7"/>
              </a:solidFill>
              <a:effectLst/>
              <a:uLnTx/>
              <a:uFillTx/>
              <a:latin typeface="Coiny" panose="02000903060500060000" pitchFamily="2" charset="0"/>
              <a:ea typeface="zihun107hao-mengquhuanleti" panose="00000500000000000000" pitchFamily="2" charset="-122"/>
              <a:sym typeface="zihun107hao-mengquhuanleti" panose="00000500000000000000" pitchFamily="2" charset="-122"/>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altLang="zh-CN" sz="6600" b="0" i="0" u="none" strike="noStrike" kern="1200" cap="none" spc="0" normalizeH="0" noProof="0" smtClean="0">
              <a:ln>
                <a:solidFill>
                  <a:sysClr val="windowText" lastClr="000000"/>
                </a:solidFill>
              </a:ln>
              <a:solidFill>
                <a:srgbClr val="879BE7"/>
              </a:solidFill>
              <a:effectLst/>
              <a:uLnTx/>
              <a:uFillTx/>
              <a:latin typeface="Coiny" panose="02000903060500060000" pitchFamily="2" charset="0"/>
              <a:ea typeface="zihun107hao-mengquhuanleti" panose="00000500000000000000" pitchFamily="2" charset="-122"/>
              <a:sym typeface="zihun107hao-mengquhuanleti" panose="00000500000000000000" pitchFamily="2" charset="-122"/>
            </a:endParaRPr>
          </a:p>
        </p:txBody>
      </p:sp>
      <p:sp>
        <p:nvSpPr>
          <p:cNvPr id="27" name="文本框 13">
            <a:extLst>
              <a:ext uri="{FF2B5EF4-FFF2-40B4-BE49-F238E27FC236}">
                <a16:creationId xmlns="" xmlns:a16="http://schemas.microsoft.com/office/drawing/2014/main" id="{A7030F17-DDA9-4FFC-9947-8C6678DB64B3}"/>
              </a:ext>
            </a:extLst>
          </p:cNvPr>
          <p:cNvSpPr txBox="1"/>
          <p:nvPr/>
        </p:nvSpPr>
        <p:spPr>
          <a:xfrm>
            <a:off x="3578355" y="1992890"/>
            <a:ext cx="5256216" cy="1107996"/>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altLang="zh-CN" sz="6600" b="0" i="0" u="none" strike="noStrike" kern="1200" cap="none" spc="0" normalizeH="0" noProof="0" smtClean="0">
              <a:ln>
                <a:solidFill>
                  <a:sysClr val="windowText" lastClr="000000"/>
                </a:solidFill>
              </a:ln>
              <a:solidFill>
                <a:srgbClr val="879BE7"/>
              </a:solidFill>
              <a:effectLst/>
              <a:uLnTx/>
              <a:uFillTx/>
              <a:latin typeface="Coiny" panose="02000903060500060000" pitchFamily="2" charset="0"/>
              <a:ea typeface="zihun107hao-mengquhuanleti" panose="00000500000000000000" pitchFamily="2" charset="-122"/>
              <a:sym typeface="zihun107hao-mengquhuanleti" panose="00000500000000000000" pitchFamily="2" charset="-122"/>
            </a:endParaRPr>
          </a:p>
        </p:txBody>
      </p:sp>
      <p:pic>
        <p:nvPicPr>
          <p:cNvPr id="15" name="Picture 14"/>
          <p:cNvPicPr>
            <a:picLocks noChangeAspect="1"/>
          </p:cNvPicPr>
          <p:nvPr/>
        </p:nvPicPr>
        <p:blipFill>
          <a:blip r:embed="rId10"/>
          <a:stretch>
            <a:fillRect/>
          </a:stretch>
        </p:blipFill>
        <p:spPr>
          <a:xfrm>
            <a:off x="3773222" y="2156839"/>
            <a:ext cx="4645555" cy="2999492"/>
          </a:xfrm>
          <a:prstGeom prst="rect">
            <a:avLst/>
          </a:prstGeom>
        </p:spPr>
      </p:pic>
    </p:spTree>
    <p:extLst>
      <p:ext uri="{BB962C8B-B14F-4D97-AF65-F5344CB8AC3E}">
        <p14:creationId xmlns:p14="http://schemas.microsoft.com/office/powerpoint/2010/main" val="367692973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1"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style.rotation</p:attrName>
                                        </p:attrNameLst>
                                      </p:cBhvr>
                                      <p:tavLst>
                                        <p:tav tm="0">
                                          <p:val>
                                            <p:fltVal val="90"/>
                                          </p:val>
                                        </p:tav>
                                        <p:tav tm="100000">
                                          <p:val>
                                            <p:fltVal val="0"/>
                                          </p:val>
                                        </p:tav>
                                      </p:tavLst>
                                    </p:anim>
                                    <p:animEffect transition="in" filter="fade">
                                      <p:cBhvr>
                                        <p:cTn id="22" dur="1000"/>
                                        <p:tgtEl>
                                          <p:spTgt spid="15"/>
                                        </p:tgtEl>
                                      </p:cBhvr>
                                    </p:animEffect>
                                  </p:childTnLst>
                                </p:cTn>
                              </p:par>
                            </p:childTnLst>
                          </p:cTn>
                        </p:par>
                        <p:par>
                          <p:cTn id="23" fill="hold">
                            <p:stCondLst>
                              <p:cond delay="3000"/>
                            </p:stCondLst>
                            <p:childTnLst>
                              <p:par>
                                <p:cTn id="24" presetID="31"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 calcmode="lin" valueType="num">
                                      <p:cBhvr>
                                        <p:cTn id="28" dur="1000" fill="hold"/>
                                        <p:tgtEl>
                                          <p:spTgt spid="5"/>
                                        </p:tgtEl>
                                        <p:attrNameLst>
                                          <p:attrName>style.rotation</p:attrName>
                                        </p:attrNameLst>
                                      </p:cBhvr>
                                      <p:tavLst>
                                        <p:tav tm="0">
                                          <p:val>
                                            <p:fltVal val="90"/>
                                          </p:val>
                                        </p:tav>
                                        <p:tav tm="100000">
                                          <p:val>
                                            <p:fltVal val="0"/>
                                          </p:val>
                                        </p:tav>
                                      </p:tavLst>
                                    </p:anim>
                                    <p:animEffect transition="in" filter="fade">
                                      <p:cBhvr>
                                        <p:cTn id="29" dur="1000"/>
                                        <p:tgtEl>
                                          <p:spTgt spid="5"/>
                                        </p:tgtEl>
                                      </p:cBhvr>
                                    </p:animEffect>
                                  </p:childTnLst>
                                </p:cTn>
                              </p:par>
                            </p:childTnLst>
                          </p:cTn>
                        </p:par>
                        <p:par>
                          <p:cTn id="30" fill="hold">
                            <p:stCondLst>
                              <p:cond delay="4000"/>
                            </p:stCondLst>
                            <p:childTnLst>
                              <p:par>
                                <p:cTn id="31" presetID="31"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287383" y="365759"/>
            <a:ext cx="11625943" cy="616566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149" y="2932497"/>
            <a:ext cx="4671914" cy="353063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0656" y="472744"/>
            <a:ext cx="6631344" cy="6497955"/>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7845" y="1292101"/>
            <a:ext cx="1596588" cy="1197442"/>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334" y="4840516"/>
            <a:ext cx="2163483" cy="1622613"/>
          </a:xfrm>
          <a:prstGeom prst="rect">
            <a:avLst/>
          </a:prstGeom>
        </p:spPr>
      </p:pic>
      <p:grpSp>
        <p:nvGrpSpPr>
          <p:cNvPr id="3" name="Group 2"/>
          <p:cNvGrpSpPr/>
          <p:nvPr/>
        </p:nvGrpSpPr>
        <p:grpSpPr>
          <a:xfrm>
            <a:off x="672726" y="1007930"/>
            <a:ext cx="4087340" cy="1924566"/>
            <a:chOff x="672726" y="1007930"/>
            <a:chExt cx="4087340" cy="1924566"/>
          </a:xfrm>
        </p:grpSpPr>
        <p:sp>
          <p:nvSpPr>
            <p:cNvPr id="12" name="Speech Bubble: Rectangle with Corners Rounded 5">
              <a:extLst>
                <a:ext uri="{FF2B5EF4-FFF2-40B4-BE49-F238E27FC236}">
                  <a16:creationId xmlns="" xmlns:a16="http://schemas.microsoft.com/office/drawing/2014/main" id="{9762EA1C-7C46-4E5A-A34B-2040D595ED62}"/>
                </a:ext>
              </a:extLst>
            </p:cNvPr>
            <p:cNvSpPr/>
            <p:nvPr/>
          </p:nvSpPr>
          <p:spPr>
            <a:xfrm rot="10800000" flipH="1" flipV="1">
              <a:off x="686239" y="1007930"/>
              <a:ext cx="4073827" cy="1924566"/>
            </a:xfrm>
            <a:custGeom>
              <a:avLst/>
              <a:gdLst>
                <a:gd name="connsiteX0" fmla="*/ 0 w 7777337"/>
                <a:gd name="connsiteY0" fmla="*/ 380932 h 2285548"/>
                <a:gd name="connsiteX1" fmla="*/ 380932 w 7777337"/>
                <a:gd name="connsiteY1" fmla="*/ 0 h 2285548"/>
                <a:gd name="connsiteX2" fmla="*/ 990456 w 7777337"/>
                <a:gd name="connsiteY2" fmla="*/ 0 h 2285548"/>
                <a:gd name="connsiteX3" fmla="*/ 1558422 w 7777337"/>
                <a:gd name="connsiteY3" fmla="*/ 0 h 2285548"/>
                <a:gd name="connsiteX4" fmla="*/ 2292622 w 7777337"/>
                <a:gd name="connsiteY4" fmla="*/ 0 h 2285548"/>
                <a:gd name="connsiteX5" fmla="*/ 2985263 w 7777337"/>
                <a:gd name="connsiteY5" fmla="*/ 0 h 2285548"/>
                <a:gd name="connsiteX6" fmla="*/ 3761022 w 7777337"/>
                <a:gd name="connsiteY6" fmla="*/ 0 h 2285548"/>
                <a:gd name="connsiteX7" fmla="*/ 4536780 w 7777337"/>
                <a:gd name="connsiteY7" fmla="*/ 0 h 2285548"/>
                <a:gd name="connsiteX8" fmla="*/ 4536780 w 7777337"/>
                <a:gd name="connsiteY8" fmla="*/ 0 h 2285548"/>
                <a:gd name="connsiteX9" fmla="*/ 5223778 w 7777337"/>
                <a:gd name="connsiteY9" fmla="*/ 0 h 2285548"/>
                <a:gd name="connsiteX10" fmla="*/ 5910776 w 7777337"/>
                <a:gd name="connsiteY10" fmla="*/ 0 h 2285548"/>
                <a:gd name="connsiteX11" fmla="*/ 6481114 w 7777337"/>
                <a:gd name="connsiteY11" fmla="*/ 0 h 2285548"/>
                <a:gd name="connsiteX12" fmla="*/ 6938760 w 7777337"/>
                <a:gd name="connsiteY12" fmla="*/ 0 h 2285548"/>
                <a:gd name="connsiteX13" fmla="*/ 7396405 w 7777337"/>
                <a:gd name="connsiteY13" fmla="*/ 0 h 2285548"/>
                <a:gd name="connsiteX14" fmla="*/ 7777337 w 7777337"/>
                <a:gd name="connsiteY14" fmla="*/ 380932 h 2285548"/>
                <a:gd name="connsiteX15" fmla="*/ 7777337 w 7777337"/>
                <a:gd name="connsiteY15" fmla="*/ 838038 h 2285548"/>
                <a:gd name="connsiteX16" fmla="*/ 7777337 w 7777337"/>
                <a:gd name="connsiteY16" fmla="*/ 1333236 h 2285548"/>
                <a:gd name="connsiteX17" fmla="*/ 7777337 w 7777337"/>
                <a:gd name="connsiteY17" fmla="*/ 1333236 h 2285548"/>
                <a:gd name="connsiteX18" fmla="*/ 7777337 w 7777337"/>
                <a:gd name="connsiteY18" fmla="*/ 1904623 h 2285548"/>
                <a:gd name="connsiteX19" fmla="*/ 7777337 w 7777337"/>
                <a:gd name="connsiteY19" fmla="*/ 1904616 h 2285548"/>
                <a:gd name="connsiteX20" fmla="*/ 7396405 w 7777337"/>
                <a:gd name="connsiteY20" fmla="*/ 2285548 h 2285548"/>
                <a:gd name="connsiteX21" fmla="*/ 6947912 w 7777337"/>
                <a:gd name="connsiteY21" fmla="*/ 2285548 h 2285548"/>
                <a:gd name="connsiteX22" fmla="*/ 6481114 w 7777337"/>
                <a:gd name="connsiteY22" fmla="*/ 2285548 h 2285548"/>
                <a:gd name="connsiteX23" fmla="*/ 6728566 w 7777337"/>
                <a:gd name="connsiteY23" fmla="*/ 2577214 h 2285548"/>
                <a:gd name="connsiteX24" fmla="*/ 6956983 w 7777337"/>
                <a:gd name="connsiteY24" fmla="*/ 2846444 h 2285548"/>
                <a:gd name="connsiteX25" fmla="*/ 6376134 w 7777337"/>
                <a:gd name="connsiteY25" fmla="*/ 2711829 h 2285548"/>
                <a:gd name="connsiteX26" fmla="*/ 5771084 w 7777337"/>
                <a:gd name="connsiteY26" fmla="*/ 2571605 h 2285548"/>
                <a:gd name="connsiteX27" fmla="*/ 5141831 w 7777337"/>
                <a:gd name="connsiteY27" fmla="*/ 2425772 h 2285548"/>
                <a:gd name="connsiteX28" fmla="*/ 4536780 w 7777337"/>
                <a:gd name="connsiteY28" fmla="*/ 2285548 h 2285548"/>
                <a:gd name="connsiteX29" fmla="*/ 3761022 w 7777337"/>
                <a:gd name="connsiteY29" fmla="*/ 2285548 h 2285548"/>
                <a:gd name="connsiteX30" fmla="*/ 3151497 w 7777337"/>
                <a:gd name="connsiteY30" fmla="*/ 2285548 h 2285548"/>
                <a:gd name="connsiteX31" fmla="*/ 2458856 w 7777337"/>
                <a:gd name="connsiteY31" fmla="*/ 2285548 h 2285548"/>
                <a:gd name="connsiteX32" fmla="*/ 1683098 w 7777337"/>
                <a:gd name="connsiteY32" fmla="*/ 2285548 h 2285548"/>
                <a:gd name="connsiteX33" fmla="*/ 1032015 w 7777337"/>
                <a:gd name="connsiteY33" fmla="*/ 2285548 h 2285548"/>
                <a:gd name="connsiteX34" fmla="*/ 380932 w 7777337"/>
                <a:gd name="connsiteY34" fmla="*/ 2285548 h 2285548"/>
                <a:gd name="connsiteX35" fmla="*/ 0 w 7777337"/>
                <a:gd name="connsiteY35" fmla="*/ 1904616 h 2285548"/>
                <a:gd name="connsiteX36" fmla="*/ 0 w 7777337"/>
                <a:gd name="connsiteY36" fmla="*/ 1904623 h 2285548"/>
                <a:gd name="connsiteX37" fmla="*/ 0 w 7777337"/>
                <a:gd name="connsiteY37" fmla="*/ 1333236 h 2285548"/>
                <a:gd name="connsiteX38" fmla="*/ 0 w 7777337"/>
                <a:gd name="connsiteY38" fmla="*/ 1333236 h 2285548"/>
                <a:gd name="connsiteX39" fmla="*/ 0 w 7777337"/>
                <a:gd name="connsiteY39" fmla="*/ 847561 h 2285548"/>
                <a:gd name="connsiteX40" fmla="*/ 0 w 7777337"/>
                <a:gd name="connsiteY40" fmla="*/ 380932 h 228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77337" h="2285548" fill="none" extrusionOk="0">
                  <a:moveTo>
                    <a:pt x="0" y="380932"/>
                  </a:moveTo>
                  <a:cubicBezTo>
                    <a:pt x="-21456" y="143479"/>
                    <a:pt x="145513" y="20583"/>
                    <a:pt x="380932" y="0"/>
                  </a:cubicBezTo>
                  <a:cubicBezTo>
                    <a:pt x="537497" y="11812"/>
                    <a:pt x="769594" y="11863"/>
                    <a:pt x="990456" y="0"/>
                  </a:cubicBezTo>
                  <a:cubicBezTo>
                    <a:pt x="1211318" y="-11863"/>
                    <a:pt x="1274725" y="-6101"/>
                    <a:pt x="1558422" y="0"/>
                  </a:cubicBezTo>
                  <a:cubicBezTo>
                    <a:pt x="1842119" y="6101"/>
                    <a:pt x="1938719" y="-36133"/>
                    <a:pt x="2292622" y="0"/>
                  </a:cubicBezTo>
                  <a:cubicBezTo>
                    <a:pt x="2646525" y="36133"/>
                    <a:pt x="2773989" y="12307"/>
                    <a:pt x="2985263" y="0"/>
                  </a:cubicBezTo>
                  <a:cubicBezTo>
                    <a:pt x="3196537" y="-12307"/>
                    <a:pt x="3474671" y="-21658"/>
                    <a:pt x="3761022" y="0"/>
                  </a:cubicBezTo>
                  <a:cubicBezTo>
                    <a:pt x="4047373" y="21658"/>
                    <a:pt x="4226072" y="26065"/>
                    <a:pt x="4536780" y="0"/>
                  </a:cubicBezTo>
                  <a:lnTo>
                    <a:pt x="4536780" y="0"/>
                  </a:lnTo>
                  <a:cubicBezTo>
                    <a:pt x="4800827" y="-33564"/>
                    <a:pt x="4978491" y="-13020"/>
                    <a:pt x="5223778" y="0"/>
                  </a:cubicBezTo>
                  <a:cubicBezTo>
                    <a:pt x="5469065" y="13020"/>
                    <a:pt x="5768353" y="-13546"/>
                    <a:pt x="5910776" y="0"/>
                  </a:cubicBezTo>
                  <a:cubicBezTo>
                    <a:pt x="6053199" y="13546"/>
                    <a:pt x="6269746" y="10033"/>
                    <a:pt x="6481114" y="0"/>
                  </a:cubicBezTo>
                  <a:cubicBezTo>
                    <a:pt x="6576536" y="21026"/>
                    <a:pt x="6785788" y="-13701"/>
                    <a:pt x="6938760" y="0"/>
                  </a:cubicBezTo>
                  <a:cubicBezTo>
                    <a:pt x="7091732" y="13701"/>
                    <a:pt x="7216869" y="19713"/>
                    <a:pt x="7396405" y="0"/>
                  </a:cubicBezTo>
                  <a:cubicBezTo>
                    <a:pt x="7606299" y="8698"/>
                    <a:pt x="7764730" y="217533"/>
                    <a:pt x="7777337" y="380932"/>
                  </a:cubicBezTo>
                  <a:cubicBezTo>
                    <a:pt x="7788215" y="599735"/>
                    <a:pt x="7799176" y="677486"/>
                    <a:pt x="7777337" y="838038"/>
                  </a:cubicBezTo>
                  <a:cubicBezTo>
                    <a:pt x="7755498" y="998590"/>
                    <a:pt x="7784480" y="1184986"/>
                    <a:pt x="7777337" y="1333236"/>
                  </a:cubicBezTo>
                  <a:lnTo>
                    <a:pt x="7777337" y="1333236"/>
                  </a:lnTo>
                  <a:cubicBezTo>
                    <a:pt x="7796651" y="1508403"/>
                    <a:pt x="7753902" y="1718421"/>
                    <a:pt x="7777337" y="1904623"/>
                  </a:cubicBezTo>
                  <a:lnTo>
                    <a:pt x="7777337" y="1904616"/>
                  </a:lnTo>
                  <a:cubicBezTo>
                    <a:pt x="7782692" y="2140458"/>
                    <a:pt x="7590773" y="2331524"/>
                    <a:pt x="7396405" y="2285548"/>
                  </a:cubicBezTo>
                  <a:cubicBezTo>
                    <a:pt x="7218484" y="2268270"/>
                    <a:pt x="7091681" y="2280438"/>
                    <a:pt x="6947912" y="2285548"/>
                  </a:cubicBezTo>
                  <a:cubicBezTo>
                    <a:pt x="6804143" y="2290658"/>
                    <a:pt x="6584684" y="2278405"/>
                    <a:pt x="6481114" y="2285548"/>
                  </a:cubicBezTo>
                  <a:cubicBezTo>
                    <a:pt x="6535346" y="2347546"/>
                    <a:pt x="6613898" y="2453106"/>
                    <a:pt x="6728566" y="2577214"/>
                  </a:cubicBezTo>
                  <a:cubicBezTo>
                    <a:pt x="6843234" y="2701322"/>
                    <a:pt x="6905951" y="2773974"/>
                    <a:pt x="6956983" y="2846444"/>
                  </a:cubicBezTo>
                  <a:cubicBezTo>
                    <a:pt x="6764994" y="2791368"/>
                    <a:pt x="6614303" y="2797574"/>
                    <a:pt x="6376134" y="2711829"/>
                  </a:cubicBezTo>
                  <a:cubicBezTo>
                    <a:pt x="6137965" y="2626084"/>
                    <a:pt x="5978676" y="2638778"/>
                    <a:pt x="5771084" y="2571605"/>
                  </a:cubicBezTo>
                  <a:cubicBezTo>
                    <a:pt x="5563492" y="2504432"/>
                    <a:pt x="5344882" y="2442132"/>
                    <a:pt x="5141831" y="2425772"/>
                  </a:cubicBezTo>
                  <a:cubicBezTo>
                    <a:pt x="4938780" y="2409412"/>
                    <a:pt x="4724065" y="2313530"/>
                    <a:pt x="4536780" y="2285548"/>
                  </a:cubicBezTo>
                  <a:cubicBezTo>
                    <a:pt x="4271986" y="2291337"/>
                    <a:pt x="4061397" y="2249002"/>
                    <a:pt x="3761022" y="2285548"/>
                  </a:cubicBezTo>
                  <a:cubicBezTo>
                    <a:pt x="3460647" y="2322094"/>
                    <a:pt x="3394110" y="2269776"/>
                    <a:pt x="3151497" y="2285548"/>
                  </a:cubicBezTo>
                  <a:cubicBezTo>
                    <a:pt x="2908884" y="2301320"/>
                    <a:pt x="2760824" y="2297518"/>
                    <a:pt x="2458856" y="2285548"/>
                  </a:cubicBezTo>
                  <a:cubicBezTo>
                    <a:pt x="2156888" y="2273578"/>
                    <a:pt x="2058960" y="2305539"/>
                    <a:pt x="1683098" y="2285548"/>
                  </a:cubicBezTo>
                  <a:cubicBezTo>
                    <a:pt x="1307236" y="2265557"/>
                    <a:pt x="1225207" y="2313690"/>
                    <a:pt x="1032015" y="2285548"/>
                  </a:cubicBezTo>
                  <a:cubicBezTo>
                    <a:pt x="838823" y="2257406"/>
                    <a:pt x="613608" y="2270212"/>
                    <a:pt x="380932" y="2285548"/>
                  </a:cubicBezTo>
                  <a:cubicBezTo>
                    <a:pt x="150266" y="2317584"/>
                    <a:pt x="-28439" y="2106858"/>
                    <a:pt x="0" y="1904616"/>
                  </a:cubicBezTo>
                  <a:lnTo>
                    <a:pt x="0" y="1904623"/>
                  </a:lnTo>
                  <a:cubicBezTo>
                    <a:pt x="17873" y="1628589"/>
                    <a:pt x="-22028" y="1518109"/>
                    <a:pt x="0" y="1333236"/>
                  </a:cubicBezTo>
                  <a:lnTo>
                    <a:pt x="0" y="1333236"/>
                  </a:lnTo>
                  <a:cubicBezTo>
                    <a:pt x="10291" y="1108341"/>
                    <a:pt x="23312" y="968891"/>
                    <a:pt x="0" y="847561"/>
                  </a:cubicBezTo>
                  <a:cubicBezTo>
                    <a:pt x="-23312" y="726232"/>
                    <a:pt x="20128" y="572250"/>
                    <a:pt x="0" y="380932"/>
                  </a:cubicBezTo>
                  <a:close/>
                </a:path>
                <a:path w="7777337" h="2285548" stroke="0" extrusionOk="0">
                  <a:moveTo>
                    <a:pt x="0" y="380932"/>
                  </a:moveTo>
                  <a:cubicBezTo>
                    <a:pt x="-8047" y="184309"/>
                    <a:pt x="189144" y="-12576"/>
                    <a:pt x="380932" y="0"/>
                  </a:cubicBezTo>
                  <a:cubicBezTo>
                    <a:pt x="645539" y="-3237"/>
                    <a:pt x="836744" y="22125"/>
                    <a:pt x="1115132" y="0"/>
                  </a:cubicBezTo>
                  <a:cubicBezTo>
                    <a:pt x="1393520" y="-22125"/>
                    <a:pt x="1541796" y="29903"/>
                    <a:pt x="1807773" y="0"/>
                  </a:cubicBezTo>
                  <a:cubicBezTo>
                    <a:pt x="2073750" y="-29903"/>
                    <a:pt x="2325800" y="26674"/>
                    <a:pt x="2500414" y="0"/>
                  </a:cubicBezTo>
                  <a:cubicBezTo>
                    <a:pt x="2675028" y="-26674"/>
                    <a:pt x="2948080" y="6900"/>
                    <a:pt x="3193056" y="0"/>
                  </a:cubicBezTo>
                  <a:cubicBezTo>
                    <a:pt x="3438032" y="-6900"/>
                    <a:pt x="3661688" y="29292"/>
                    <a:pt x="3885697" y="0"/>
                  </a:cubicBezTo>
                  <a:cubicBezTo>
                    <a:pt x="4109706" y="-29292"/>
                    <a:pt x="4390926" y="-27116"/>
                    <a:pt x="4536780" y="0"/>
                  </a:cubicBezTo>
                  <a:lnTo>
                    <a:pt x="4536780" y="0"/>
                  </a:lnTo>
                  <a:cubicBezTo>
                    <a:pt x="4702832" y="-16989"/>
                    <a:pt x="4843254" y="-4302"/>
                    <a:pt x="5126561" y="0"/>
                  </a:cubicBezTo>
                  <a:cubicBezTo>
                    <a:pt x="5409868" y="4302"/>
                    <a:pt x="5471895" y="-2182"/>
                    <a:pt x="5794116" y="0"/>
                  </a:cubicBezTo>
                  <a:cubicBezTo>
                    <a:pt x="6116338" y="2182"/>
                    <a:pt x="6191708" y="-16991"/>
                    <a:pt x="6481114" y="0"/>
                  </a:cubicBezTo>
                  <a:cubicBezTo>
                    <a:pt x="6681745" y="-22091"/>
                    <a:pt x="6750166" y="-9945"/>
                    <a:pt x="6947912" y="0"/>
                  </a:cubicBezTo>
                  <a:cubicBezTo>
                    <a:pt x="7145658" y="9945"/>
                    <a:pt x="7241796" y="18442"/>
                    <a:pt x="7396405" y="0"/>
                  </a:cubicBezTo>
                  <a:cubicBezTo>
                    <a:pt x="7568328" y="19743"/>
                    <a:pt x="7748856" y="213062"/>
                    <a:pt x="7777337" y="380932"/>
                  </a:cubicBezTo>
                  <a:cubicBezTo>
                    <a:pt x="7773739" y="519380"/>
                    <a:pt x="7788098" y="722901"/>
                    <a:pt x="7777337" y="857084"/>
                  </a:cubicBezTo>
                  <a:cubicBezTo>
                    <a:pt x="7766576" y="991267"/>
                    <a:pt x="7758769" y="1212325"/>
                    <a:pt x="7777337" y="1333236"/>
                  </a:cubicBezTo>
                  <a:lnTo>
                    <a:pt x="7777337" y="1333236"/>
                  </a:lnTo>
                  <a:cubicBezTo>
                    <a:pt x="7800504" y="1584195"/>
                    <a:pt x="7772559" y="1705712"/>
                    <a:pt x="7777337" y="1904623"/>
                  </a:cubicBezTo>
                  <a:lnTo>
                    <a:pt x="7777337" y="1904616"/>
                  </a:lnTo>
                  <a:cubicBezTo>
                    <a:pt x="7822435" y="2139409"/>
                    <a:pt x="7586956" y="2293523"/>
                    <a:pt x="7396405" y="2285548"/>
                  </a:cubicBezTo>
                  <a:cubicBezTo>
                    <a:pt x="7301499" y="2274976"/>
                    <a:pt x="7148284" y="2273932"/>
                    <a:pt x="6929607" y="2285548"/>
                  </a:cubicBezTo>
                  <a:cubicBezTo>
                    <a:pt x="6710930" y="2297164"/>
                    <a:pt x="6626204" y="2297233"/>
                    <a:pt x="6481114" y="2285548"/>
                  </a:cubicBezTo>
                  <a:cubicBezTo>
                    <a:pt x="6550612" y="2381699"/>
                    <a:pt x="6635529" y="2487861"/>
                    <a:pt x="6704772" y="2549169"/>
                  </a:cubicBezTo>
                  <a:cubicBezTo>
                    <a:pt x="6774015" y="2610477"/>
                    <a:pt x="6858699" y="2707547"/>
                    <a:pt x="6956983" y="2846444"/>
                  </a:cubicBezTo>
                  <a:cubicBezTo>
                    <a:pt x="6783116" y="2804743"/>
                    <a:pt x="6583715" y="2773632"/>
                    <a:pt x="6327730" y="2700611"/>
                  </a:cubicBezTo>
                  <a:cubicBezTo>
                    <a:pt x="6071745" y="2627590"/>
                    <a:pt x="5948244" y="2631321"/>
                    <a:pt x="5771084" y="2571605"/>
                  </a:cubicBezTo>
                  <a:cubicBezTo>
                    <a:pt x="5593924" y="2511890"/>
                    <a:pt x="5302733" y="2464761"/>
                    <a:pt x="5166033" y="2431381"/>
                  </a:cubicBezTo>
                  <a:cubicBezTo>
                    <a:pt x="5029333" y="2398001"/>
                    <a:pt x="4840546" y="2359471"/>
                    <a:pt x="4536780" y="2285548"/>
                  </a:cubicBezTo>
                  <a:cubicBezTo>
                    <a:pt x="4261688" y="2270480"/>
                    <a:pt x="4021278" y="2268601"/>
                    <a:pt x="3844139" y="2285548"/>
                  </a:cubicBezTo>
                  <a:cubicBezTo>
                    <a:pt x="3667000" y="2302495"/>
                    <a:pt x="3339598" y="2310052"/>
                    <a:pt x="3109939" y="2285548"/>
                  </a:cubicBezTo>
                  <a:cubicBezTo>
                    <a:pt x="2880280" y="2261044"/>
                    <a:pt x="2707926" y="2266426"/>
                    <a:pt x="2417298" y="2285548"/>
                  </a:cubicBezTo>
                  <a:cubicBezTo>
                    <a:pt x="2126670" y="2304670"/>
                    <a:pt x="1927893" y="2286703"/>
                    <a:pt x="1641539" y="2285548"/>
                  </a:cubicBezTo>
                  <a:cubicBezTo>
                    <a:pt x="1355185" y="2284393"/>
                    <a:pt x="1227997" y="2256075"/>
                    <a:pt x="990456" y="2285548"/>
                  </a:cubicBezTo>
                  <a:cubicBezTo>
                    <a:pt x="752915" y="2315021"/>
                    <a:pt x="565415" y="2264034"/>
                    <a:pt x="380932" y="2285548"/>
                  </a:cubicBezTo>
                  <a:cubicBezTo>
                    <a:pt x="206253" y="2298231"/>
                    <a:pt x="-21644" y="2100937"/>
                    <a:pt x="0" y="1904616"/>
                  </a:cubicBezTo>
                  <a:lnTo>
                    <a:pt x="0" y="1904623"/>
                  </a:lnTo>
                  <a:cubicBezTo>
                    <a:pt x="24201" y="1718291"/>
                    <a:pt x="-1068" y="1521502"/>
                    <a:pt x="0" y="1333236"/>
                  </a:cubicBezTo>
                  <a:lnTo>
                    <a:pt x="0" y="1333236"/>
                  </a:lnTo>
                  <a:cubicBezTo>
                    <a:pt x="23232" y="1207475"/>
                    <a:pt x="22164" y="1039289"/>
                    <a:pt x="0" y="857084"/>
                  </a:cubicBezTo>
                  <a:cubicBezTo>
                    <a:pt x="-22164" y="674879"/>
                    <a:pt x="-4988" y="599849"/>
                    <a:pt x="0" y="380932"/>
                  </a:cubicBezTo>
                  <a:close/>
                </a:path>
              </a:pathLst>
            </a:custGeom>
            <a:solidFill>
              <a:srgbClr val="79FF79"/>
            </a:solidFill>
            <a:ln w="38100">
              <a:solidFill>
                <a:srgbClr val="0099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72726" y="1216810"/>
              <a:ext cx="4087340" cy="1569660"/>
            </a:xfrm>
            <a:prstGeom prst="rect">
              <a:avLst/>
            </a:prstGeom>
            <a:noFill/>
          </p:spPr>
          <p:txBody>
            <a:bodyPr wrap="square" rtlCol="0">
              <a:spAutoFit/>
            </a:bodyPr>
            <a:lstStyle/>
            <a:p>
              <a:pPr algn="ctr"/>
              <a:r>
                <a:rPr lang="en-GB" sz="2400" smtClean="0"/>
                <a:t>Trước khi đi chơi, các chú ếch con phải hoàn thành bài tập về nhà. Các bạn hãy giúp ếch con trả lời các câu hỏi sau nhé!</a:t>
              </a:r>
              <a:endParaRPr lang="en-GB" sz="2400"/>
            </a:p>
          </p:txBody>
        </p:sp>
      </p:gr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7459" y="3062148"/>
            <a:ext cx="1441866" cy="1089639"/>
          </a:xfrm>
          <a:prstGeom prst="rect">
            <a:avLst/>
          </a:prstGeom>
        </p:spPr>
      </p:pic>
    </p:spTree>
    <p:extLst>
      <p:ext uri="{BB962C8B-B14F-4D97-AF65-F5344CB8AC3E}">
        <p14:creationId xmlns:p14="http://schemas.microsoft.com/office/powerpoint/2010/main" val="324860114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9FF79">
            <a:alpha val="74902"/>
          </a:srgbClr>
        </a:solidFill>
        <a:effectLst/>
      </p:bgPr>
    </p:bg>
    <p:spTree>
      <p:nvGrpSpPr>
        <p:cNvPr id="1" name=""/>
        <p:cNvGrpSpPr/>
        <p:nvPr/>
      </p:nvGrpSpPr>
      <p:grpSpPr>
        <a:xfrm>
          <a:off x="0" y="0"/>
          <a:ext cx="0" cy="0"/>
          <a:chOff x="0" y="0"/>
          <a:chExt cx="0" cy="0"/>
        </a:xfrm>
      </p:grpSpPr>
      <p:sp>
        <p:nvSpPr>
          <p:cNvPr id="14" name="Rectangle 13"/>
          <p:cNvSpPr/>
          <p:nvPr/>
        </p:nvSpPr>
        <p:spPr>
          <a:xfrm>
            <a:off x="287383" y="365759"/>
            <a:ext cx="11625943" cy="6165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smtClean="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458" y="4305885"/>
            <a:ext cx="2944954" cy="2225544"/>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862" y="33473"/>
            <a:ext cx="6631344" cy="6497955"/>
          </a:xfrm>
          <a:prstGeom prst="rect">
            <a:avLst/>
          </a:prstGeom>
        </p:spPr>
      </p:pic>
      <p:sp>
        <p:nvSpPr>
          <p:cNvPr id="2" name="TextBox 1"/>
          <p:cNvSpPr txBox="1"/>
          <p:nvPr/>
        </p:nvSpPr>
        <p:spPr>
          <a:xfrm>
            <a:off x="628385" y="1057836"/>
            <a:ext cx="7465505" cy="523220"/>
          </a:xfrm>
          <a:prstGeom prst="rect">
            <a:avLst/>
          </a:prstGeom>
          <a:noFill/>
        </p:spPr>
        <p:txBody>
          <a:bodyPr wrap="none" rtlCol="0">
            <a:spAutoFit/>
          </a:bodyPr>
          <a:lstStyle/>
          <a:p>
            <a:r>
              <a:rPr lang="en-GB" sz="2800" smtClean="0">
                <a:latin typeface="Times New Roman" panose="02020603050405020304" pitchFamily="18" charset="0"/>
                <a:cs typeface="Times New Roman" panose="02020603050405020304" pitchFamily="18" charset="0"/>
              </a:rPr>
              <a:t>1. Hỗn hợp là gì? Kể tên một vài hỗn hợp em biết?</a:t>
            </a:r>
            <a:endParaRPr lang="en-GB" sz="2800">
              <a:latin typeface="Times New Roman" panose="02020603050405020304" pitchFamily="18" charset="0"/>
              <a:cs typeface="Times New Roman" panose="02020603050405020304" pitchFamily="18" charset="0"/>
            </a:endParaRPr>
          </a:p>
        </p:txBody>
      </p:sp>
      <p:sp>
        <p:nvSpPr>
          <p:cNvPr id="3" name="Rectangle 2"/>
          <p:cNvSpPr/>
          <p:nvPr/>
        </p:nvSpPr>
        <p:spPr>
          <a:xfrm>
            <a:off x="628384" y="1620622"/>
            <a:ext cx="6480627" cy="1754326"/>
          </a:xfrm>
          <a:prstGeom prst="rect">
            <a:avLst/>
          </a:prstGeom>
        </p:spPr>
        <p:txBody>
          <a:bodyPr wrap="square">
            <a:spAutoFit/>
          </a:bodyPr>
          <a:lstStyle/>
          <a:p>
            <a:pPr>
              <a:lnSpc>
                <a:spcPct val="150000"/>
              </a:lnSpc>
            </a:pPr>
            <a:r>
              <a:rPr lang="en-US" sz="2400" smtClean="0">
                <a:solidFill>
                  <a:srgbClr val="002060"/>
                </a:solidFill>
                <a:latin typeface="Times New Roman" panose="02020603050405020304" pitchFamily="18" charset="0"/>
                <a:cs typeface="Times New Roman" panose="02020603050405020304" pitchFamily="18" charset="0"/>
              </a:rPr>
              <a:t>Hỗn hợp là hai </a:t>
            </a:r>
            <a:r>
              <a:rPr lang="en-US" sz="2400">
                <a:solidFill>
                  <a:srgbClr val="002060"/>
                </a:solidFill>
                <a:latin typeface="Times New Roman" panose="02020603050405020304" pitchFamily="18" charset="0"/>
                <a:cs typeface="Times New Roman" panose="02020603050405020304" pitchFamily="18" charset="0"/>
              </a:rPr>
              <a:t>hay nhiều chất trộn lẫn với nhau có thể tạo thành hỗn hợp. Trong hỗn hợp mỗi chất vẫn giữ nguyên tính chất của nó.</a:t>
            </a:r>
            <a:endParaRPr lang="en-GB" sz="2400">
              <a:solidFill>
                <a:srgbClr val="00206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28384" y="3282450"/>
            <a:ext cx="6480627" cy="579967"/>
          </a:xfrm>
          <a:prstGeom prst="rect">
            <a:avLst/>
          </a:prstGeom>
        </p:spPr>
        <p:txBody>
          <a:bodyPr wrap="square">
            <a:spAutoFit/>
          </a:bodyPr>
          <a:lstStyle/>
          <a:p>
            <a:pPr>
              <a:lnSpc>
                <a:spcPct val="150000"/>
              </a:lnSpc>
            </a:pPr>
            <a:r>
              <a:rPr lang="en-US" sz="2400" smtClean="0">
                <a:solidFill>
                  <a:srgbClr val="FF0000"/>
                </a:solidFill>
                <a:latin typeface="Times New Roman" panose="02020603050405020304" pitchFamily="18" charset="0"/>
                <a:cs typeface="Times New Roman" panose="02020603050405020304" pitchFamily="18" charset="0"/>
              </a:rPr>
              <a:t>Ví dụ: Hỗn hợp muối tiêu, hỗn hợp cát và sỏi…</a:t>
            </a:r>
            <a:endParaRPr lang="en-GB"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004480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9FF79">
            <a:alpha val="74902"/>
          </a:srgbClr>
        </a:solidFill>
        <a:effectLst/>
      </p:bgPr>
    </p:bg>
    <p:spTree>
      <p:nvGrpSpPr>
        <p:cNvPr id="1" name=""/>
        <p:cNvGrpSpPr/>
        <p:nvPr/>
      </p:nvGrpSpPr>
      <p:grpSpPr>
        <a:xfrm>
          <a:off x="0" y="0"/>
          <a:ext cx="0" cy="0"/>
          <a:chOff x="0" y="0"/>
          <a:chExt cx="0" cy="0"/>
        </a:xfrm>
      </p:grpSpPr>
      <p:sp>
        <p:nvSpPr>
          <p:cNvPr id="14" name="Rectangle 13"/>
          <p:cNvSpPr/>
          <p:nvPr/>
        </p:nvSpPr>
        <p:spPr>
          <a:xfrm>
            <a:off x="287383" y="365759"/>
            <a:ext cx="11625943" cy="6165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smtClean="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458" y="4305885"/>
            <a:ext cx="2944954" cy="2225544"/>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088" y="365759"/>
            <a:ext cx="6292237" cy="6165669"/>
          </a:xfrm>
          <a:prstGeom prst="rect">
            <a:avLst/>
          </a:prstGeom>
        </p:spPr>
      </p:pic>
      <p:sp>
        <p:nvSpPr>
          <p:cNvPr id="2" name="TextBox 1"/>
          <p:cNvSpPr txBox="1"/>
          <p:nvPr/>
        </p:nvSpPr>
        <p:spPr>
          <a:xfrm>
            <a:off x="628385" y="1057836"/>
            <a:ext cx="78522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2. Em hãy</a:t>
            </a:r>
            <a:r>
              <a:rPr kumimoji="0" lang="en-GB" sz="28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nêu những cách nào để tách các chất trong một hỗn hợp. Nêu ví dụ.</a:t>
            </a:r>
            <a:endParaRPr kumimoji="0" lang="en-GB"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06458" y="2185398"/>
            <a:ext cx="6480627" cy="57996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noProof="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cách sàng sảy, lọc, làm lắng…</a:t>
            </a:r>
            <a:endParaRPr kumimoji="0" lang="en-GB" sz="24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p:cNvSpPr/>
          <p:nvPr/>
        </p:nvSpPr>
        <p:spPr>
          <a:xfrm>
            <a:off x="506458" y="2830678"/>
            <a:ext cx="6480627" cy="175432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Ví dụ: Làm</a:t>
            </a:r>
            <a:r>
              <a:rPr kumimoji="0" lang="en-US" sz="2400" b="0"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lắng để tách hỗn hợp dầu ăn và nước. Để một lúc nước lắng xuống, dầu ăn nổi trên mặt nước, ta lấy muỗng vớt lớp dầu ăn. Còn lại là muối</a:t>
            </a:r>
            <a:endParaRPr kumimoji="0" lang="en-GB"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5742977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287383" y="365759"/>
            <a:ext cx="11625943" cy="616566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149" y="2932497"/>
            <a:ext cx="4671914" cy="353063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0656" y="472744"/>
            <a:ext cx="6631344" cy="6497955"/>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7845" y="1292101"/>
            <a:ext cx="1596588" cy="1197442"/>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334" y="4840516"/>
            <a:ext cx="2163483" cy="1622613"/>
          </a:xfrm>
          <a:prstGeom prst="rect">
            <a:avLst/>
          </a:prstGeom>
        </p:spPr>
      </p:pic>
      <p:grpSp>
        <p:nvGrpSpPr>
          <p:cNvPr id="3" name="Group 2"/>
          <p:cNvGrpSpPr/>
          <p:nvPr/>
        </p:nvGrpSpPr>
        <p:grpSpPr>
          <a:xfrm>
            <a:off x="686239" y="1007930"/>
            <a:ext cx="4073827" cy="1924566"/>
            <a:chOff x="686239" y="1007930"/>
            <a:chExt cx="4073827" cy="1924566"/>
          </a:xfrm>
        </p:grpSpPr>
        <p:sp>
          <p:nvSpPr>
            <p:cNvPr id="12" name="Speech Bubble: Rectangle with Corners Rounded 5">
              <a:extLst>
                <a:ext uri="{FF2B5EF4-FFF2-40B4-BE49-F238E27FC236}">
                  <a16:creationId xmlns="" xmlns:a16="http://schemas.microsoft.com/office/drawing/2014/main" id="{9762EA1C-7C46-4E5A-A34B-2040D595ED62}"/>
                </a:ext>
              </a:extLst>
            </p:cNvPr>
            <p:cNvSpPr/>
            <p:nvPr/>
          </p:nvSpPr>
          <p:spPr>
            <a:xfrm rot="10800000" flipH="1" flipV="1">
              <a:off x="686239" y="1007930"/>
              <a:ext cx="4073827" cy="1924566"/>
            </a:xfrm>
            <a:custGeom>
              <a:avLst/>
              <a:gdLst>
                <a:gd name="connsiteX0" fmla="*/ 0 w 7777337"/>
                <a:gd name="connsiteY0" fmla="*/ 380932 h 2285548"/>
                <a:gd name="connsiteX1" fmla="*/ 380932 w 7777337"/>
                <a:gd name="connsiteY1" fmla="*/ 0 h 2285548"/>
                <a:gd name="connsiteX2" fmla="*/ 990456 w 7777337"/>
                <a:gd name="connsiteY2" fmla="*/ 0 h 2285548"/>
                <a:gd name="connsiteX3" fmla="*/ 1558422 w 7777337"/>
                <a:gd name="connsiteY3" fmla="*/ 0 h 2285548"/>
                <a:gd name="connsiteX4" fmla="*/ 2292622 w 7777337"/>
                <a:gd name="connsiteY4" fmla="*/ 0 h 2285548"/>
                <a:gd name="connsiteX5" fmla="*/ 2985263 w 7777337"/>
                <a:gd name="connsiteY5" fmla="*/ 0 h 2285548"/>
                <a:gd name="connsiteX6" fmla="*/ 3761022 w 7777337"/>
                <a:gd name="connsiteY6" fmla="*/ 0 h 2285548"/>
                <a:gd name="connsiteX7" fmla="*/ 4536780 w 7777337"/>
                <a:gd name="connsiteY7" fmla="*/ 0 h 2285548"/>
                <a:gd name="connsiteX8" fmla="*/ 4536780 w 7777337"/>
                <a:gd name="connsiteY8" fmla="*/ 0 h 2285548"/>
                <a:gd name="connsiteX9" fmla="*/ 5223778 w 7777337"/>
                <a:gd name="connsiteY9" fmla="*/ 0 h 2285548"/>
                <a:gd name="connsiteX10" fmla="*/ 5910776 w 7777337"/>
                <a:gd name="connsiteY10" fmla="*/ 0 h 2285548"/>
                <a:gd name="connsiteX11" fmla="*/ 6481114 w 7777337"/>
                <a:gd name="connsiteY11" fmla="*/ 0 h 2285548"/>
                <a:gd name="connsiteX12" fmla="*/ 6938760 w 7777337"/>
                <a:gd name="connsiteY12" fmla="*/ 0 h 2285548"/>
                <a:gd name="connsiteX13" fmla="*/ 7396405 w 7777337"/>
                <a:gd name="connsiteY13" fmla="*/ 0 h 2285548"/>
                <a:gd name="connsiteX14" fmla="*/ 7777337 w 7777337"/>
                <a:gd name="connsiteY14" fmla="*/ 380932 h 2285548"/>
                <a:gd name="connsiteX15" fmla="*/ 7777337 w 7777337"/>
                <a:gd name="connsiteY15" fmla="*/ 838038 h 2285548"/>
                <a:gd name="connsiteX16" fmla="*/ 7777337 w 7777337"/>
                <a:gd name="connsiteY16" fmla="*/ 1333236 h 2285548"/>
                <a:gd name="connsiteX17" fmla="*/ 7777337 w 7777337"/>
                <a:gd name="connsiteY17" fmla="*/ 1333236 h 2285548"/>
                <a:gd name="connsiteX18" fmla="*/ 7777337 w 7777337"/>
                <a:gd name="connsiteY18" fmla="*/ 1904623 h 2285548"/>
                <a:gd name="connsiteX19" fmla="*/ 7777337 w 7777337"/>
                <a:gd name="connsiteY19" fmla="*/ 1904616 h 2285548"/>
                <a:gd name="connsiteX20" fmla="*/ 7396405 w 7777337"/>
                <a:gd name="connsiteY20" fmla="*/ 2285548 h 2285548"/>
                <a:gd name="connsiteX21" fmla="*/ 6947912 w 7777337"/>
                <a:gd name="connsiteY21" fmla="*/ 2285548 h 2285548"/>
                <a:gd name="connsiteX22" fmla="*/ 6481114 w 7777337"/>
                <a:gd name="connsiteY22" fmla="*/ 2285548 h 2285548"/>
                <a:gd name="connsiteX23" fmla="*/ 6728566 w 7777337"/>
                <a:gd name="connsiteY23" fmla="*/ 2577214 h 2285548"/>
                <a:gd name="connsiteX24" fmla="*/ 6956983 w 7777337"/>
                <a:gd name="connsiteY24" fmla="*/ 2846444 h 2285548"/>
                <a:gd name="connsiteX25" fmla="*/ 6376134 w 7777337"/>
                <a:gd name="connsiteY25" fmla="*/ 2711829 h 2285548"/>
                <a:gd name="connsiteX26" fmla="*/ 5771084 w 7777337"/>
                <a:gd name="connsiteY26" fmla="*/ 2571605 h 2285548"/>
                <a:gd name="connsiteX27" fmla="*/ 5141831 w 7777337"/>
                <a:gd name="connsiteY27" fmla="*/ 2425772 h 2285548"/>
                <a:gd name="connsiteX28" fmla="*/ 4536780 w 7777337"/>
                <a:gd name="connsiteY28" fmla="*/ 2285548 h 2285548"/>
                <a:gd name="connsiteX29" fmla="*/ 3761022 w 7777337"/>
                <a:gd name="connsiteY29" fmla="*/ 2285548 h 2285548"/>
                <a:gd name="connsiteX30" fmla="*/ 3151497 w 7777337"/>
                <a:gd name="connsiteY30" fmla="*/ 2285548 h 2285548"/>
                <a:gd name="connsiteX31" fmla="*/ 2458856 w 7777337"/>
                <a:gd name="connsiteY31" fmla="*/ 2285548 h 2285548"/>
                <a:gd name="connsiteX32" fmla="*/ 1683098 w 7777337"/>
                <a:gd name="connsiteY32" fmla="*/ 2285548 h 2285548"/>
                <a:gd name="connsiteX33" fmla="*/ 1032015 w 7777337"/>
                <a:gd name="connsiteY33" fmla="*/ 2285548 h 2285548"/>
                <a:gd name="connsiteX34" fmla="*/ 380932 w 7777337"/>
                <a:gd name="connsiteY34" fmla="*/ 2285548 h 2285548"/>
                <a:gd name="connsiteX35" fmla="*/ 0 w 7777337"/>
                <a:gd name="connsiteY35" fmla="*/ 1904616 h 2285548"/>
                <a:gd name="connsiteX36" fmla="*/ 0 w 7777337"/>
                <a:gd name="connsiteY36" fmla="*/ 1904623 h 2285548"/>
                <a:gd name="connsiteX37" fmla="*/ 0 w 7777337"/>
                <a:gd name="connsiteY37" fmla="*/ 1333236 h 2285548"/>
                <a:gd name="connsiteX38" fmla="*/ 0 w 7777337"/>
                <a:gd name="connsiteY38" fmla="*/ 1333236 h 2285548"/>
                <a:gd name="connsiteX39" fmla="*/ 0 w 7777337"/>
                <a:gd name="connsiteY39" fmla="*/ 847561 h 2285548"/>
                <a:gd name="connsiteX40" fmla="*/ 0 w 7777337"/>
                <a:gd name="connsiteY40" fmla="*/ 380932 h 228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777337" h="2285548" fill="none" extrusionOk="0">
                  <a:moveTo>
                    <a:pt x="0" y="380932"/>
                  </a:moveTo>
                  <a:cubicBezTo>
                    <a:pt x="-21456" y="143479"/>
                    <a:pt x="145513" y="20583"/>
                    <a:pt x="380932" y="0"/>
                  </a:cubicBezTo>
                  <a:cubicBezTo>
                    <a:pt x="537497" y="11812"/>
                    <a:pt x="769594" y="11863"/>
                    <a:pt x="990456" y="0"/>
                  </a:cubicBezTo>
                  <a:cubicBezTo>
                    <a:pt x="1211318" y="-11863"/>
                    <a:pt x="1274725" y="-6101"/>
                    <a:pt x="1558422" y="0"/>
                  </a:cubicBezTo>
                  <a:cubicBezTo>
                    <a:pt x="1842119" y="6101"/>
                    <a:pt x="1938719" y="-36133"/>
                    <a:pt x="2292622" y="0"/>
                  </a:cubicBezTo>
                  <a:cubicBezTo>
                    <a:pt x="2646525" y="36133"/>
                    <a:pt x="2773989" y="12307"/>
                    <a:pt x="2985263" y="0"/>
                  </a:cubicBezTo>
                  <a:cubicBezTo>
                    <a:pt x="3196537" y="-12307"/>
                    <a:pt x="3474671" y="-21658"/>
                    <a:pt x="3761022" y="0"/>
                  </a:cubicBezTo>
                  <a:cubicBezTo>
                    <a:pt x="4047373" y="21658"/>
                    <a:pt x="4226072" y="26065"/>
                    <a:pt x="4536780" y="0"/>
                  </a:cubicBezTo>
                  <a:lnTo>
                    <a:pt x="4536780" y="0"/>
                  </a:lnTo>
                  <a:cubicBezTo>
                    <a:pt x="4800827" y="-33564"/>
                    <a:pt x="4978491" y="-13020"/>
                    <a:pt x="5223778" y="0"/>
                  </a:cubicBezTo>
                  <a:cubicBezTo>
                    <a:pt x="5469065" y="13020"/>
                    <a:pt x="5768353" y="-13546"/>
                    <a:pt x="5910776" y="0"/>
                  </a:cubicBezTo>
                  <a:cubicBezTo>
                    <a:pt x="6053199" y="13546"/>
                    <a:pt x="6269746" y="10033"/>
                    <a:pt x="6481114" y="0"/>
                  </a:cubicBezTo>
                  <a:cubicBezTo>
                    <a:pt x="6576536" y="21026"/>
                    <a:pt x="6785788" y="-13701"/>
                    <a:pt x="6938760" y="0"/>
                  </a:cubicBezTo>
                  <a:cubicBezTo>
                    <a:pt x="7091732" y="13701"/>
                    <a:pt x="7216869" y="19713"/>
                    <a:pt x="7396405" y="0"/>
                  </a:cubicBezTo>
                  <a:cubicBezTo>
                    <a:pt x="7606299" y="8698"/>
                    <a:pt x="7764730" y="217533"/>
                    <a:pt x="7777337" y="380932"/>
                  </a:cubicBezTo>
                  <a:cubicBezTo>
                    <a:pt x="7788215" y="599735"/>
                    <a:pt x="7799176" y="677486"/>
                    <a:pt x="7777337" y="838038"/>
                  </a:cubicBezTo>
                  <a:cubicBezTo>
                    <a:pt x="7755498" y="998590"/>
                    <a:pt x="7784480" y="1184986"/>
                    <a:pt x="7777337" y="1333236"/>
                  </a:cubicBezTo>
                  <a:lnTo>
                    <a:pt x="7777337" y="1333236"/>
                  </a:lnTo>
                  <a:cubicBezTo>
                    <a:pt x="7796651" y="1508403"/>
                    <a:pt x="7753902" y="1718421"/>
                    <a:pt x="7777337" y="1904623"/>
                  </a:cubicBezTo>
                  <a:lnTo>
                    <a:pt x="7777337" y="1904616"/>
                  </a:lnTo>
                  <a:cubicBezTo>
                    <a:pt x="7782692" y="2140458"/>
                    <a:pt x="7590773" y="2331524"/>
                    <a:pt x="7396405" y="2285548"/>
                  </a:cubicBezTo>
                  <a:cubicBezTo>
                    <a:pt x="7218484" y="2268270"/>
                    <a:pt x="7091681" y="2280438"/>
                    <a:pt x="6947912" y="2285548"/>
                  </a:cubicBezTo>
                  <a:cubicBezTo>
                    <a:pt x="6804143" y="2290658"/>
                    <a:pt x="6584684" y="2278405"/>
                    <a:pt x="6481114" y="2285548"/>
                  </a:cubicBezTo>
                  <a:cubicBezTo>
                    <a:pt x="6535346" y="2347546"/>
                    <a:pt x="6613898" y="2453106"/>
                    <a:pt x="6728566" y="2577214"/>
                  </a:cubicBezTo>
                  <a:cubicBezTo>
                    <a:pt x="6843234" y="2701322"/>
                    <a:pt x="6905951" y="2773974"/>
                    <a:pt x="6956983" y="2846444"/>
                  </a:cubicBezTo>
                  <a:cubicBezTo>
                    <a:pt x="6764994" y="2791368"/>
                    <a:pt x="6614303" y="2797574"/>
                    <a:pt x="6376134" y="2711829"/>
                  </a:cubicBezTo>
                  <a:cubicBezTo>
                    <a:pt x="6137965" y="2626084"/>
                    <a:pt x="5978676" y="2638778"/>
                    <a:pt x="5771084" y="2571605"/>
                  </a:cubicBezTo>
                  <a:cubicBezTo>
                    <a:pt x="5563492" y="2504432"/>
                    <a:pt x="5344882" y="2442132"/>
                    <a:pt x="5141831" y="2425772"/>
                  </a:cubicBezTo>
                  <a:cubicBezTo>
                    <a:pt x="4938780" y="2409412"/>
                    <a:pt x="4724065" y="2313530"/>
                    <a:pt x="4536780" y="2285548"/>
                  </a:cubicBezTo>
                  <a:cubicBezTo>
                    <a:pt x="4271986" y="2291337"/>
                    <a:pt x="4061397" y="2249002"/>
                    <a:pt x="3761022" y="2285548"/>
                  </a:cubicBezTo>
                  <a:cubicBezTo>
                    <a:pt x="3460647" y="2322094"/>
                    <a:pt x="3394110" y="2269776"/>
                    <a:pt x="3151497" y="2285548"/>
                  </a:cubicBezTo>
                  <a:cubicBezTo>
                    <a:pt x="2908884" y="2301320"/>
                    <a:pt x="2760824" y="2297518"/>
                    <a:pt x="2458856" y="2285548"/>
                  </a:cubicBezTo>
                  <a:cubicBezTo>
                    <a:pt x="2156888" y="2273578"/>
                    <a:pt x="2058960" y="2305539"/>
                    <a:pt x="1683098" y="2285548"/>
                  </a:cubicBezTo>
                  <a:cubicBezTo>
                    <a:pt x="1307236" y="2265557"/>
                    <a:pt x="1225207" y="2313690"/>
                    <a:pt x="1032015" y="2285548"/>
                  </a:cubicBezTo>
                  <a:cubicBezTo>
                    <a:pt x="838823" y="2257406"/>
                    <a:pt x="613608" y="2270212"/>
                    <a:pt x="380932" y="2285548"/>
                  </a:cubicBezTo>
                  <a:cubicBezTo>
                    <a:pt x="150266" y="2317584"/>
                    <a:pt x="-28439" y="2106858"/>
                    <a:pt x="0" y="1904616"/>
                  </a:cubicBezTo>
                  <a:lnTo>
                    <a:pt x="0" y="1904623"/>
                  </a:lnTo>
                  <a:cubicBezTo>
                    <a:pt x="17873" y="1628589"/>
                    <a:pt x="-22028" y="1518109"/>
                    <a:pt x="0" y="1333236"/>
                  </a:cubicBezTo>
                  <a:lnTo>
                    <a:pt x="0" y="1333236"/>
                  </a:lnTo>
                  <a:cubicBezTo>
                    <a:pt x="10291" y="1108341"/>
                    <a:pt x="23312" y="968891"/>
                    <a:pt x="0" y="847561"/>
                  </a:cubicBezTo>
                  <a:cubicBezTo>
                    <a:pt x="-23312" y="726232"/>
                    <a:pt x="20128" y="572250"/>
                    <a:pt x="0" y="380932"/>
                  </a:cubicBezTo>
                  <a:close/>
                </a:path>
                <a:path w="7777337" h="2285548" stroke="0" extrusionOk="0">
                  <a:moveTo>
                    <a:pt x="0" y="380932"/>
                  </a:moveTo>
                  <a:cubicBezTo>
                    <a:pt x="-8047" y="184309"/>
                    <a:pt x="189144" y="-12576"/>
                    <a:pt x="380932" y="0"/>
                  </a:cubicBezTo>
                  <a:cubicBezTo>
                    <a:pt x="645539" y="-3237"/>
                    <a:pt x="836744" y="22125"/>
                    <a:pt x="1115132" y="0"/>
                  </a:cubicBezTo>
                  <a:cubicBezTo>
                    <a:pt x="1393520" y="-22125"/>
                    <a:pt x="1541796" y="29903"/>
                    <a:pt x="1807773" y="0"/>
                  </a:cubicBezTo>
                  <a:cubicBezTo>
                    <a:pt x="2073750" y="-29903"/>
                    <a:pt x="2325800" y="26674"/>
                    <a:pt x="2500414" y="0"/>
                  </a:cubicBezTo>
                  <a:cubicBezTo>
                    <a:pt x="2675028" y="-26674"/>
                    <a:pt x="2948080" y="6900"/>
                    <a:pt x="3193056" y="0"/>
                  </a:cubicBezTo>
                  <a:cubicBezTo>
                    <a:pt x="3438032" y="-6900"/>
                    <a:pt x="3661688" y="29292"/>
                    <a:pt x="3885697" y="0"/>
                  </a:cubicBezTo>
                  <a:cubicBezTo>
                    <a:pt x="4109706" y="-29292"/>
                    <a:pt x="4390926" y="-27116"/>
                    <a:pt x="4536780" y="0"/>
                  </a:cubicBezTo>
                  <a:lnTo>
                    <a:pt x="4536780" y="0"/>
                  </a:lnTo>
                  <a:cubicBezTo>
                    <a:pt x="4702832" y="-16989"/>
                    <a:pt x="4843254" y="-4302"/>
                    <a:pt x="5126561" y="0"/>
                  </a:cubicBezTo>
                  <a:cubicBezTo>
                    <a:pt x="5409868" y="4302"/>
                    <a:pt x="5471895" y="-2182"/>
                    <a:pt x="5794116" y="0"/>
                  </a:cubicBezTo>
                  <a:cubicBezTo>
                    <a:pt x="6116338" y="2182"/>
                    <a:pt x="6191708" y="-16991"/>
                    <a:pt x="6481114" y="0"/>
                  </a:cubicBezTo>
                  <a:cubicBezTo>
                    <a:pt x="6681745" y="-22091"/>
                    <a:pt x="6750166" y="-9945"/>
                    <a:pt x="6947912" y="0"/>
                  </a:cubicBezTo>
                  <a:cubicBezTo>
                    <a:pt x="7145658" y="9945"/>
                    <a:pt x="7241796" y="18442"/>
                    <a:pt x="7396405" y="0"/>
                  </a:cubicBezTo>
                  <a:cubicBezTo>
                    <a:pt x="7568328" y="19743"/>
                    <a:pt x="7748856" y="213062"/>
                    <a:pt x="7777337" y="380932"/>
                  </a:cubicBezTo>
                  <a:cubicBezTo>
                    <a:pt x="7773739" y="519380"/>
                    <a:pt x="7788098" y="722901"/>
                    <a:pt x="7777337" y="857084"/>
                  </a:cubicBezTo>
                  <a:cubicBezTo>
                    <a:pt x="7766576" y="991267"/>
                    <a:pt x="7758769" y="1212325"/>
                    <a:pt x="7777337" y="1333236"/>
                  </a:cubicBezTo>
                  <a:lnTo>
                    <a:pt x="7777337" y="1333236"/>
                  </a:lnTo>
                  <a:cubicBezTo>
                    <a:pt x="7800504" y="1584195"/>
                    <a:pt x="7772559" y="1705712"/>
                    <a:pt x="7777337" y="1904623"/>
                  </a:cubicBezTo>
                  <a:lnTo>
                    <a:pt x="7777337" y="1904616"/>
                  </a:lnTo>
                  <a:cubicBezTo>
                    <a:pt x="7822435" y="2139409"/>
                    <a:pt x="7586956" y="2293523"/>
                    <a:pt x="7396405" y="2285548"/>
                  </a:cubicBezTo>
                  <a:cubicBezTo>
                    <a:pt x="7301499" y="2274976"/>
                    <a:pt x="7148284" y="2273932"/>
                    <a:pt x="6929607" y="2285548"/>
                  </a:cubicBezTo>
                  <a:cubicBezTo>
                    <a:pt x="6710930" y="2297164"/>
                    <a:pt x="6626204" y="2297233"/>
                    <a:pt x="6481114" y="2285548"/>
                  </a:cubicBezTo>
                  <a:cubicBezTo>
                    <a:pt x="6550612" y="2381699"/>
                    <a:pt x="6635529" y="2487861"/>
                    <a:pt x="6704772" y="2549169"/>
                  </a:cubicBezTo>
                  <a:cubicBezTo>
                    <a:pt x="6774015" y="2610477"/>
                    <a:pt x="6858699" y="2707547"/>
                    <a:pt x="6956983" y="2846444"/>
                  </a:cubicBezTo>
                  <a:cubicBezTo>
                    <a:pt x="6783116" y="2804743"/>
                    <a:pt x="6583715" y="2773632"/>
                    <a:pt x="6327730" y="2700611"/>
                  </a:cubicBezTo>
                  <a:cubicBezTo>
                    <a:pt x="6071745" y="2627590"/>
                    <a:pt x="5948244" y="2631321"/>
                    <a:pt x="5771084" y="2571605"/>
                  </a:cubicBezTo>
                  <a:cubicBezTo>
                    <a:pt x="5593924" y="2511890"/>
                    <a:pt x="5302733" y="2464761"/>
                    <a:pt x="5166033" y="2431381"/>
                  </a:cubicBezTo>
                  <a:cubicBezTo>
                    <a:pt x="5029333" y="2398001"/>
                    <a:pt x="4840546" y="2359471"/>
                    <a:pt x="4536780" y="2285548"/>
                  </a:cubicBezTo>
                  <a:cubicBezTo>
                    <a:pt x="4261688" y="2270480"/>
                    <a:pt x="4021278" y="2268601"/>
                    <a:pt x="3844139" y="2285548"/>
                  </a:cubicBezTo>
                  <a:cubicBezTo>
                    <a:pt x="3667000" y="2302495"/>
                    <a:pt x="3339598" y="2310052"/>
                    <a:pt x="3109939" y="2285548"/>
                  </a:cubicBezTo>
                  <a:cubicBezTo>
                    <a:pt x="2880280" y="2261044"/>
                    <a:pt x="2707926" y="2266426"/>
                    <a:pt x="2417298" y="2285548"/>
                  </a:cubicBezTo>
                  <a:cubicBezTo>
                    <a:pt x="2126670" y="2304670"/>
                    <a:pt x="1927893" y="2286703"/>
                    <a:pt x="1641539" y="2285548"/>
                  </a:cubicBezTo>
                  <a:cubicBezTo>
                    <a:pt x="1355185" y="2284393"/>
                    <a:pt x="1227997" y="2256075"/>
                    <a:pt x="990456" y="2285548"/>
                  </a:cubicBezTo>
                  <a:cubicBezTo>
                    <a:pt x="752915" y="2315021"/>
                    <a:pt x="565415" y="2264034"/>
                    <a:pt x="380932" y="2285548"/>
                  </a:cubicBezTo>
                  <a:cubicBezTo>
                    <a:pt x="206253" y="2298231"/>
                    <a:pt x="-21644" y="2100937"/>
                    <a:pt x="0" y="1904616"/>
                  </a:cubicBezTo>
                  <a:lnTo>
                    <a:pt x="0" y="1904623"/>
                  </a:lnTo>
                  <a:cubicBezTo>
                    <a:pt x="24201" y="1718291"/>
                    <a:pt x="-1068" y="1521502"/>
                    <a:pt x="0" y="1333236"/>
                  </a:cubicBezTo>
                  <a:lnTo>
                    <a:pt x="0" y="1333236"/>
                  </a:lnTo>
                  <a:cubicBezTo>
                    <a:pt x="23232" y="1207475"/>
                    <a:pt x="22164" y="1039289"/>
                    <a:pt x="0" y="857084"/>
                  </a:cubicBezTo>
                  <a:cubicBezTo>
                    <a:pt x="-22164" y="674879"/>
                    <a:pt x="-4988" y="599849"/>
                    <a:pt x="0" y="380932"/>
                  </a:cubicBezTo>
                  <a:close/>
                </a:path>
              </a:pathLst>
            </a:custGeom>
            <a:solidFill>
              <a:srgbClr val="79FF79"/>
            </a:solidFill>
            <a:ln w="38100">
              <a:solidFill>
                <a:srgbClr val="009900"/>
              </a:solidFill>
              <a:extLst>
                <a:ext uri="{C807C97D-BFC1-408E-A445-0C87EB9F89A2}">
                  <ask:lineSketchStyleProps xmln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876609" y="1411082"/>
              <a:ext cx="36930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smtClean="0">
                  <a:ln>
                    <a:noFill/>
                  </a:ln>
                  <a:solidFill>
                    <a:prstClr val="black"/>
                  </a:solidFill>
                  <a:effectLst/>
                  <a:uLnTx/>
                  <a:uFillTx/>
                  <a:latin typeface="Calibri"/>
                  <a:ea typeface="+mn-ea"/>
                  <a:cs typeface="+mn-cs"/>
                </a:rPr>
                <a:t>Cảm</a:t>
              </a:r>
              <a:r>
                <a:rPr kumimoji="0" lang="en-GB" sz="2400" b="0" i="0" u="none" strike="noStrike" kern="1200" cap="none" spc="0" normalizeH="0" noProof="0" smtClean="0">
                  <a:ln>
                    <a:noFill/>
                  </a:ln>
                  <a:solidFill>
                    <a:prstClr val="black"/>
                  </a:solidFill>
                  <a:effectLst/>
                  <a:uLnTx/>
                  <a:uFillTx/>
                  <a:latin typeface="Calibri"/>
                  <a:ea typeface="+mn-ea"/>
                  <a:cs typeface="+mn-cs"/>
                </a:rPr>
                <a:t> ơn các bạn đã giúp tớ. Nhờ có các bạn mà tớ được vui chơi cùng bạn bè.</a:t>
              </a: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7459" y="3062148"/>
            <a:ext cx="1441866" cy="1089639"/>
          </a:xfrm>
          <a:prstGeom prst="rect">
            <a:avLst/>
          </a:prstGeom>
        </p:spPr>
      </p:pic>
    </p:spTree>
    <p:extLst>
      <p:ext uri="{BB962C8B-B14F-4D97-AF65-F5344CB8AC3E}">
        <p14:creationId xmlns:p14="http://schemas.microsoft.com/office/powerpoint/2010/main" val="357370395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3B56DB4C-D39F-485E-BF7C-6E70A0B36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7000" y="-2667001"/>
            <a:ext cx="6858000" cy="12192001"/>
          </a:xfrm>
          <a:prstGeom prst="rect">
            <a:avLst/>
          </a:prstGeom>
        </p:spPr>
      </p:pic>
      <p:pic>
        <p:nvPicPr>
          <p:cNvPr id="9" name="图片 8">
            <a:extLst>
              <a:ext uri="{FF2B5EF4-FFF2-40B4-BE49-F238E27FC236}">
                <a16:creationId xmlns="" xmlns:a16="http://schemas.microsoft.com/office/drawing/2014/main" id="{53556EFB-CCA4-4571-9B87-DBCABC1D75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0792" y="2197361"/>
            <a:ext cx="1733411" cy="1829595"/>
          </a:xfrm>
          <a:prstGeom prst="rect">
            <a:avLst/>
          </a:prstGeom>
        </p:spPr>
      </p:pic>
      <p:pic>
        <p:nvPicPr>
          <p:cNvPr id="11" name="图片 10">
            <a:extLst>
              <a:ext uri="{FF2B5EF4-FFF2-40B4-BE49-F238E27FC236}">
                <a16:creationId xmlns="" xmlns:a16="http://schemas.microsoft.com/office/drawing/2014/main" id="{7979A2CD-473C-48AB-8AAB-8E1388CBB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87755">
            <a:off x="895604" y="3703996"/>
            <a:ext cx="1572208" cy="2715012"/>
          </a:xfrm>
          <a:prstGeom prst="rect">
            <a:avLst/>
          </a:prstGeom>
        </p:spPr>
      </p:pic>
      <p:sp>
        <p:nvSpPr>
          <p:cNvPr id="18" name="椭圆 17">
            <a:extLst>
              <a:ext uri="{FF2B5EF4-FFF2-40B4-BE49-F238E27FC236}">
                <a16:creationId xmlns="" xmlns:a16="http://schemas.microsoft.com/office/drawing/2014/main" id="{1AFBA844-9200-49C7-A5E8-9554F25973E8}"/>
              </a:ext>
            </a:extLst>
          </p:cNvPr>
          <p:cNvSpPr/>
          <p:nvPr/>
        </p:nvSpPr>
        <p:spPr>
          <a:xfrm>
            <a:off x="3599538" y="929014"/>
            <a:ext cx="4997406" cy="4996225"/>
          </a:xfrm>
          <a:prstGeom prst="ellipse">
            <a:avLst/>
          </a:prstGeom>
          <a:solidFill>
            <a:schemeClr val="bg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dirty="0">
              <a:ln>
                <a:noFill/>
              </a:ln>
              <a:solidFill>
                <a:srgbClr val="879BE7"/>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sp>
        <p:nvSpPr>
          <p:cNvPr id="19" name="椭圆 18">
            <a:extLst>
              <a:ext uri="{FF2B5EF4-FFF2-40B4-BE49-F238E27FC236}">
                <a16:creationId xmlns="" xmlns:a16="http://schemas.microsoft.com/office/drawing/2014/main" id="{C60E75D8-14B6-45DB-BB3C-B9AB4238D46E}"/>
              </a:ext>
            </a:extLst>
          </p:cNvPr>
          <p:cNvSpPr/>
          <p:nvPr/>
        </p:nvSpPr>
        <p:spPr>
          <a:xfrm>
            <a:off x="3052305" y="274320"/>
            <a:ext cx="6145101" cy="62167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endParaRPr>
          </a:p>
        </p:txBody>
      </p:sp>
      <p:sp>
        <p:nvSpPr>
          <p:cNvPr id="21" name="椭圆 20">
            <a:extLst>
              <a:ext uri="{FF2B5EF4-FFF2-40B4-BE49-F238E27FC236}">
                <a16:creationId xmlns="" xmlns:a16="http://schemas.microsoft.com/office/drawing/2014/main" id="{D9D59D0D-53DC-4E8B-9497-814434D8DCC4}"/>
              </a:ext>
            </a:extLst>
          </p:cNvPr>
          <p:cNvSpPr/>
          <p:nvPr/>
        </p:nvSpPr>
        <p:spPr>
          <a:xfrm>
            <a:off x="8158846" y="5341051"/>
            <a:ext cx="438097" cy="437993"/>
          </a:xfrm>
          <a:prstGeom prst="ellipse">
            <a:avLst/>
          </a:prstGeom>
          <a:solidFill>
            <a:schemeClr val="bg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a:ln>
                <a:noFill/>
              </a:ln>
              <a:solidFill>
                <a:srgbClr val="879BE7"/>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sp>
        <p:nvSpPr>
          <p:cNvPr id="22" name="椭圆 21">
            <a:extLst>
              <a:ext uri="{FF2B5EF4-FFF2-40B4-BE49-F238E27FC236}">
                <a16:creationId xmlns="" xmlns:a16="http://schemas.microsoft.com/office/drawing/2014/main" id="{D0500B76-477D-4854-947A-D2CE70FEFEE1}"/>
              </a:ext>
            </a:extLst>
          </p:cNvPr>
          <p:cNvSpPr/>
          <p:nvPr/>
        </p:nvSpPr>
        <p:spPr>
          <a:xfrm>
            <a:off x="8158847" y="1026194"/>
            <a:ext cx="438097" cy="437993"/>
          </a:xfrm>
          <a:prstGeom prst="ellipse">
            <a:avLst/>
          </a:prstGeom>
          <a:solidFill>
            <a:schemeClr val="bg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a:ln>
                <a:noFill/>
              </a:ln>
              <a:solidFill>
                <a:srgbClr val="879BE7"/>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sp>
        <p:nvSpPr>
          <p:cNvPr id="23" name="椭圆 22">
            <a:extLst>
              <a:ext uri="{FF2B5EF4-FFF2-40B4-BE49-F238E27FC236}">
                <a16:creationId xmlns="" xmlns:a16="http://schemas.microsoft.com/office/drawing/2014/main" id="{FED8192E-08EA-417D-920F-28521ADB63C2}"/>
              </a:ext>
            </a:extLst>
          </p:cNvPr>
          <p:cNvSpPr/>
          <p:nvPr/>
        </p:nvSpPr>
        <p:spPr>
          <a:xfrm>
            <a:off x="3655698" y="5239389"/>
            <a:ext cx="438097" cy="437993"/>
          </a:xfrm>
          <a:prstGeom prst="ellipse">
            <a:avLst/>
          </a:prstGeom>
          <a:solidFill>
            <a:schemeClr val="bg1"/>
          </a:solidFill>
          <a:ln>
            <a:no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a:ln>
                <a:noFill/>
              </a:ln>
              <a:solidFill>
                <a:srgbClr val="879BE7"/>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sp>
        <p:nvSpPr>
          <p:cNvPr id="26" name="矩形: 圆角 25">
            <a:extLst>
              <a:ext uri="{FF2B5EF4-FFF2-40B4-BE49-F238E27FC236}">
                <a16:creationId xmlns="" xmlns:a16="http://schemas.microsoft.com/office/drawing/2014/main" id="{E2F70B12-47F5-4321-A946-95B3412759E2}"/>
              </a:ext>
            </a:extLst>
          </p:cNvPr>
          <p:cNvSpPr/>
          <p:nvPr/>
        </p:nvSpPr>
        <p:spPr>
          <a:xfrm>
            <a:off x="4197036" y="4482007"/>
            <a:ext cx="3961810" cy="520700"/>
          </a:xfrm>
          <a:prstGeom prst="roundRect">
            <a:avLst>
              <a:gd name="adj" fmla="val 50000"/>
            </a:avLst>
          </a:prstGeom>
          <a:solidFill>
            <a:srgbClr val="879BE7"/>
          </a:solidFill>
          <a:ln>
            <a:noFill/>
          </a:ln>
          <a:effectLst>
            <a:outerShdw blurRad="254000" dist="101600" dir="5400000" algn="t" rotWithShape="0">
              <a:srgbClr val="365FA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30"/>
              </a:lnSpc>
            </a:pPr>
            <a:r>
              <a:rPr lang="en-US" sz="2400" spc="74" dirty="0" smtClean="0">
                <a:solidFill>
                  <a:srgbClr val="FF0000"/>
                </a:solidFill>
                <a:latin typeface="#9Slide03 Arima Madurai Black" panose="00000A00000000000000" pitchFamily="2" charset="0"/>
                <a:cs typeface="#9Slide03 Arima Madurai Black" panose="00000A00000000000000" pitchFamily="2" charset="0"/>
              </a:rPr>
              <a:t>GV: Đỗ </a:t>
            </a:r>
            <a:r>
              <a:rPr lang="en-US" sz="2400" spc="74" dirty="0" err="1" smtClean="0">
                <a:solidFill>
                  <a:srgbClr val="FF0000"/>
                </a:solidFill>
                <a:latin typeface="#9Slide03 Arima Madurai Black" panose="00000A00000000000000" pitchFamily="2" charset="0"/>
                <a:cs typeface="#9Slide03 Arima Madurai Black" panose="00000A00000000000000" pitchFamily="2" charset="0"/>
              </a:rPr>
              <a:t>Thị</a:t>
            </a:r>
            <a:r>
              <a:rPr lang="en-US" sz="2400" spc="74"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spc="74" dirty="0" err="1" smtClean="0">
                <a:solidFill>
                  <a:srgbClr val="FF0000"/>
                </a:solidFill>
                <a:latin typeface="#9Slide03 Arima Madurai Black" panose="00000A00000000000000" pitchFamily="2" charset="0"/>
                <a:cs typeface="#9Slide03 Arima Madurai Black" panose="00000A00000000000000" pitchFamily="2" charset="0"/>
              </a:rPr>
              <a:t>Kiều</a:t>
            </a:r>
            <a:r>
              <a:rPr lang="en-US" sz="2400" spc="74" dirty="0" smtClean="0">
                <a:solidFill>
                  <a:srgbClr val="FF0000"/>
                </a:solidFill>
                <a:latin typeface="#9Slide03 Arima Madurai Black" panose="00000A00000000000000" pitchFamily="2" charset="0"/>
                <a:cs typeface="#9Slide03 Arima Madurai Black" panose="00000A00000000000000" pitchFamily="2" charset="0"/>
              </a:rPr>
              <a:t> </a:t>
            </a:r>
            <a:r>
              <a:rPr lang="en-US" sz="2400" spc="74" dirty="0" err="1" smtClean="0">
                <a:solidFill>
                  <a:srgbClr val="FF0000"/>
                </a:solidFill>
                <a:latin typeface="#9Slide03 Arima Madurai Black" panose="00000A00000000000000" pitchFamily="2" charset="0"/>
                <a:cs typeface="#9Slide03 Arima Madurai Black" panose="00000A00000000000000" pitchFamily="2" charset="0"/>
              </a:rPr>
              <a:t>Hoa</a:t>
            </a:r>
            <a:endParaRPr lang="en-US" sz="2400" spc="74" dirty="0">
              <a:solidFill>
                <a:srgbClr val="FF0000"/>
              </a:solidFill>
              <a:latin typeface="#9Slide03 Arima Madurai Black" panose="00000A00000000000000" pitchFamily="2" charset="0"/>
              <a:cs typeface="#9Slide03 Arima Madurai Black" panose="00000A00000000000000" pitchFamily="2" charset="0"/>
            </a:endParaRPr>
          </a:p>
        </p:txBody>
      </p:sp>
      <p:cxnSp>
        <p:nvCxnSpPr>
          <p:cNvPr id="27" name="直接连接符 26">
            <a:extLst>
              <a:ext uri="{FF2B5EF4-FFF2-40B4-BE49-F238E27FC236}">
                <a16:creationId xmlns="" xmlns:a16="http://schemas.microsoft.com/office/drawing/2014/main" id="{275D355F-2DF8-4E9B-9BCF-CF6C0D537062}"/>
              </a:ext>
            </a:extLst>
          </p:cNvPr>
          <p:cNvCxnSpPr>
            <a:cxnSpLocks/>
          </p:cNvCxnSpPr>
          <p:nvPr/>
        </p:nvCxnSpPr>
        <p:spPr>
          <a:xfrm>
            <a:off x="4975424" y="4097472"/>
            <a:ext cx="2338140" cy="0"/>
          </a:xfrm>
          <a:prstGeom prst="line">
            <a:avLst/>
          </a:prstGeom>
          <a:ln w="31750">
            <a:solidFill>
              <a:srgbClr val="879BE7"/>
            </a:solidFill>
            <a:prstDash val="sysDot"/>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 xmlns:a16="http://schemas.microsoft.com/office/drawing/2014/main" id="{694DD987-4EF0-4156-996B-FCDE1D602B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3652" y="851589"/>
            <a:ext cx="1234837" cy="1075666"/>
          </a:xfrm>
          <a:prstGeom prst="rect">
            <a:avLst/>
          </a:prstGeom>
        </p:spPr>
      </p:pic>
      <p:pic>
        <p:nvPicPr>
          <p:cNvPr id="30" name="图片 29">
            <a:extLst>
              <a:ext uri="{FF2B5EF4-FFF2-40B4-BE49-F238E27FC236}">
                <a16:creationId xmlns="" xmlns:a16="http://schemas.microsoft.com/office/drawing/2014/main" id="{ED158180-0978-4453-94EC-2771900DC6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1182" y="752465"/>
            <a:ext cx="1181155" cy="1724754"/>
          </a:xfrm>
          <a:prstGeom prst="rect">
            <a:avLst/>
          </a:prstGeom>
        </p:spPr>
      </p:pic>
      <p:pic>
        <p:nvPicPr>
          <p:cNvPr id="32" name="图片 31">
            <a:extLst>
              <a:ext uri="{FF2B5EF4-FFF2-40B4-BE49-F238E27FC236}">
                <a16:creationId xmlns="" xmlns:a16="http://schemas.microsoft.com/office/drawing/2014/main" id="{0C5DB8B1-D0F7-4E7F-9581-6D45D280F2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44639" y="459602"/>
            <a:ext cx="851739" cy="1133184"/>
          </a:xfrm>
          <a:prstGeom prst="rect">
            <a:avLst/>
          </a:prstGeom>
        </p:spPr>
      </p:pic>
      <p:pic>
        <p:nvPicPr>
          <p:cNvPr id="33" name="图片 32">
            <a:extLst>
              <a:ext uri="{FF2B5EF4-FFF2-40B4-BE49-F238E27FC236}">
                <a16:creationId xmlns="" xmlns:a16="http://schemas.microsoft.com/office/drawing/2014/main" id="{E18FC16B-F0C4-406F-A4CD-3AFB7ACA552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6434"/>
          <a:stretch/>
        </p:blipFill>
        <p:spPr>
          <a:xfrm>
            <a:off x="7687459" y="3231286"/>
            <a:ext cx="4047341" cy="3382183"/>
          </a:xfrm>
          <a:prstGeom prst="rect">
            <a:avLst/>
          </a:prstGeom>
        </p:spPr>
      </p:pic>
      <p:pic>
        <p:nvPicPr>
          <p:cNvPr id="34" name="1分40秒 ">
            <a:hlinkClick r:id="" action="ppaction://media"/>
            <a:extLst>
              <a:ext uri="{FF2B5EF4-FFF2-40B4-BE49-F238E27FC236}">
                <a16:creationId xmlns="" xmlns:a16="http://schemas.microsoft.com/office/drawing/2014/main" id="{75422948-CE28-4891-8F68-ED429E8046B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76950" y="-1410167"/>
            <a:ext cx="609600" cy="609600"/>
          </a:xfrm>
          <a:prstGeom prst="rect">
            <a:avLst/>
          </a:prstGeom>
        </p:spPr>
      </p:pic>
      <p:pic>
        <p:nvPicPr>
          <p:cNvPr id="2" name="Picture 1"/>
          <p:cNvPicPr>
            <a:picLocks noChangeAspect="1"/>
          </p:cNvPicPr>
          <p:nvPr/>
        </p:nvPicPr>
        <p:blipFill>
          <a:blip r:embed="rId13"/>
          <a:stretch>
            <a:fillRect/>
          </a:stretch>
        </p:blipFill>
        <p:spPr>
          <a:xfrm>
            <a:off x="3589566" y="1981314"/>
            <a:ext cx="4974767" cy="1987468"/>
          </a:xfrm>
          <a:prstGeom prst="rect">
            <a:avLst/>
          </a:prstGeom>
        </p:spPr>
      </p:pic>
      <p:sp>
        <p:nvSpPr>
          <p:cNvPr id="24" name="矩形: 圆角 25">
            <a:extLst>
              <a:ext uri="{FF2B5EF4-FFF2-40B4-BE49-F238E27FC236}">
                <a16:creationId xmlns="" xmlns:a16="http://schemas.microsoft.com/office/drawing/2014/main" id="{E2F70B12-47F5-4321-A946-95B3412759E2}"/>
              </a:ext>
            </a:extLst>
          </p:cNvPr>
          <p:cNvSpPr/>
          <p:nvPr/>
        </p:nvSpPr>
        <p:spPr>
          <a:xfrm>
            <a:off x="2755619" y="357174"/>
            <a:ext cx="6570257" cy="520700"/>
          </a:xfrm>
          <a:prstGeom prst="roundRect">
            <a:avLst>
              <a:gd name="adj" fmla="val 50000"/>
            </a:avLst>
          </a:prstGeom>
          <a:solidFill>
            <a:srgbClr val="879BE7"/>
          </a:solidFill>
          <a:ln>
            <a:noFill/>
          </a:ln>
          <a:effectLst>
            <a:outerShdw blurRad="254000" dist="101600" dir="5400000" algn="t" rotWithShape="0">
              <a:srgbClr val="365FA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330"/>
              </a:lnSpc>
            </a:pPr>
            <a:r>
              <a:rPr lang="en-US" sz="3200" spc="74" dirty="0" smtClean="0">
                <a:solidFill>
                  <a:srgbClr val="FFFF00"/>
                </a:solidFill>
                <a:latin typeface="Times New Roman" panose="02020603050405020304" pitchFamily="18" charset="0"/>
                <a:cs typeface="Times New Roman" panose="02020603050405020304" pitchFamily="18" charset="0"/>
              </a:rPr>
              <a:t>TRƯỜNG TIỂU HỌC NGỌC LÂM</a:t>
            </a:r>
            <a:endParaRPr lang="en-US" sz="3200" spc="74"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421366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par>
                          <p:cTn id="7" fill="hold">
                            <p:stCondLst>
                              <p:cond delay="0"/>
                            </p:stCondLst>
                            <p:childTnLst>
                              <p:par>
                                <p:cTn id="8" presetID="31"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1000" fill="hold"/>
                                        <p:tgtEl>
                                          <p:spTgt spid="19"/>
                                        </p:tgtEl>
                                        <p:attrNameLst>
                                          <p:attrName>ppt_w</p:attrName>
                                        </p:attrNameLst>
                                      </p:cBhvr>
                                      <p:tavLst>
                                        <p:tav tm="0">
                                          <p:val>
                                            <p:fltVal val="0"/>
                                          </p:val>
                                        </p:tav>
                                        <p:tav tm="100000">
                                          <p:val>
                                            <p:strVal val="#ppt_w"/>
                                          </p:val>
                                        </p:tav>
                                      </p:tavLst>
                                    </p:anim>
                                    <p:anim calcmode="lin" valueType="num">
                                      <p:cBhvr>
                                        <p:cTn id="11" dur="1000" fill="hold"/>
                                        <p:tgtEl>
                                          <p:spTgt spid="19"/>
                                        </p:tgtEl>
                                        <p:attrNameLst>
                                          <p:attrName>ppt_h</p:attrName>
                                        </p:attrNameLst>
                                      </p:cBhvr>
                                      <p:tavLst>
                                        <p:tav tm="0">
                                          <p:val>
                                            <p:fltVal val="0"/>
                                          </p:val>
                                        </p:tav>
                                        <p:tav tm="100000">
                                          <p:val>
                                            <p:strVal val="#ppt_h"/>
                                          </p:val>
                                        </p:tav>
                                      </p:tavLst>
                                    </p:anim>
                                    <p:anim calcmode="lin" valueType="num">
                                      <p:cBhvr>
                                        <p:cTn id="12" dur="1000" fill="hold"/>
                                        <p:tgtEl>
                                          <p:spTgt spid="19"/>
                                        </p:tgtEl>
                                        <p:attrNameLst>
                                          <p:attrName>style.rotation</p:attrName>
                                        </p:attrNameLst>
                                      </p:cBhvr>
                                      <p:tavLst>
                                        <p:tav tm="0">
                                          <p:val>
                                            <p:fltVal val="90"/>
                                          </p:val>
                                        </p:tav>
                                        <p:tav tm="100000">
                                          <p:val>
                                            <p:fltVal val="0"/>
                                          </p:val>
                                        </p:tav>
                                      </p:tavLst>
                                    </p:anim>
                                    <p:animEffect transition="in" filter="fade">
                                      <p:cBhvr>
                                        <p:cTn id="13" dur="1000"/>
                                        <p:tgtEl>
                                          <p:spTgt spid="19"/>
                                        </p:tgtEl>
                                      </p:cBhvr>
                                    </p:animEffect>
                                  </p:childTnLst>
                                </p:cTn>
                              </p:par>
                            </p:childTnLst>
                          </p:cTn>
                        </p:par>
                        <p:par>
                          <p:cTn id="14" fill="hold">
                            <p:stCondLst>
                              <p:cond delay="1000"/>
                            </p:stCondLst>
                            <p:childTnLst>
                              <p:par>
                                <p:cTn id="15" presetID="31"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 calcmode="lin" valueType="num">
                                      <p:cBhvr>
                                        <p:cTn id="19" dur="1000" fill="hold"/>
                                        <p:tgtEl>
                                          <p:spTgt spid="18"/>
                                        </p:tgtEl>
                                        <p:attrNameLst>
                                          <p:attrName>style.rotation</p:attrName>
                                        </p:attrNameLst>
                                      </p:cBhvr>
                                      <p:tavLst>
                                        <p:tav tm="0">
                                          <p:val>
                                            <p:fltVal val="90"/>
                                          </p:val>
                                        </p:tav>
                                        <p:tav tm="100000">
                                          <p:val>
                                            <p:fltVal val="0"/>
                                          </p:val>
                                        </p:tav>
                                      </p:tavLst>
                                    </p:anim>
                                    <p:animEffect transition="in" filter="fade">
                                      <p:cBhvr>
                                        <p:cTn id="20" dur="1000"/>
                                        <p:tgtEl>
                                          <p:spTgt spid="18"/>
                                        </p:tgtEl>
                                      </p:cBhvr>
                                    </p:animEffect>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ppt_w</p:attrName>
                                        </p:attrNameLst>
                                      </p:cBhvr>
                                      <p:tavLst>
                                        <p:tav tm="0">
                                          <p:val>
                                            <p:fltVal val="0"/>
                                          </p:val>
                                        </p:tav>
                                        <p:tav tm="100000">
                                          <p:val>
                                            <p:strVal val="#ppt_w"/>
                                          </p:val>
                                        </p:tav>
                                      </p:tavLst>
                                    </p:anim>
                                    <p:anim calcmode="lin" valueType="num">
                                      <p:cBhvr>
                                        <p:cTn id="25" dur="1000" fill="hold"/>
                                        <p:tgtEl>
                                          <p:spTgt spid="22"/>
                                        </p:tgtEl>
                                        <p:attrNameLst>
                                          <p:attrName>ppt_h</p:attrName>
                                        </p:attrNameLst>
                                      </p:cBhvr>
                                      <p:tavLst>
                                        <p:tav tm="0">
                                          <p:val>
                                            <p:fltVal val="0"/>
                                          </p:val>
                                        </p:tav>
                                        <p:tav tm="100000">
                                          <p:val>
                                            <p:strVal val="#ppt_h"/>
                                          </p:val>
                                        </p:tav>
                                      </p:tavLst>
                                    </p:anim>
                                    <p:anim calcmode="lin" valueType="num">
                                      <p:cBhvr>
                                        <p:cTn id="26" dur="1000" fill="hold"/>
                                        <p:tgtEl>
                                          <p:spTgt spid="22"/>
                                        </p:tgtEl>
                                        <p:attrNameLst>
                                          <p:attrName>style.rotation</p:attrName>
                                        </p:attrNameLst>
                                      </p:cBhvr>
                                      <p:tavLst>
                                        <p:tav tm="0">
                                          <p:val>
                                            <p:fltVal val="90"/>
                                          </p:val>
                                        </p:tav>
                                        <p:tav tm="100000">
                                          <p:val>
                                            <p:fltVal val="0"/>
                                          </p:val>
                                        </p:tav>
                                      </p:tavLst>
                                    </p:anim>
                                    <p:animEffect transition="in" filter="fade">
                                      <p:cBhvr>
                                        <p:cTn id="27" dur="1000"/>
                                        <p:tgtEl>
                                          <p:spTgt spid="22"/>
                                        </p:tgtEl>
                                      </p:cBhvr>
                                    </p:animEffect>
                                  </p:childTnLst>
                                </p:cTn>
                              </p:par>
                            </p:childTnLst>
                          </p:cTn>
                        </p:par>
                        <p:par>
                          <p:cTn id="28" fill="hold">
                            <p:stCondLst>
                              <p:cond delay="3000"/>
                            </p:stCondLst>
                            <p:childTnLst>
                              <p:par>
                                <p:cTn id="29" presetID="31"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 calcmode="lin" valueType="num">
                                      <p:cBhvr>
                                        <p:cTn id="33" dur="1000" fill="hold"/>
                                        <p:tgtEl>
                                          <p:spTgt spid="21"/>
                                        </p:tgtEl>
                                        <p:attrNameLst>
                                          <p:attrName>style.rotation</p:attrName>
                                        </p:attrNameLst>
                                      </p:cBhvr>
                                      <p:tavLst>
                                        <p:tav tm="0">
                                          <p:val>
                                            <p:fltVal val="90"/>
                                          </p:val>
                                        </p:tav>
                                        <p:tav tm="100000">
                                          <p:val>
                                            <p:fltVal val="0"/>
                                          </p:val>
                                        </p:tav>
                                      </p:tavLst>
                                    </p:anim>
                                    <p:animEffect transition="in" filter="fade">
                                      <p:cBhvr>
                                        <p:cTn id="34" dur="1000"/>
                                        <p:tgtEl>
                                          <p:spTgt spid="21"/>
                                        </p:tgtEl>
                                      </p:cBhvr>
                                    </p:animEffect>
                                  </p:childTnLst>
                                </p:cTn>
                              </p:par>
                            </p:childTnLst>
                          </p:cTn>
                        </p:par>
                        <p:par>
                          <p:cTn id="35" fill="hold">
                            <p:stCondLst>
                              <p:cond delay="4000"/>
                            </p:stCondLst>
                            <p:childTnLst>
                              <p:par>
                                <p:cTn id="36" presetID="31"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1000" fill="hold"/>
                                        <p:tgtEl>
                                          <p:spTgt spid="23"/>
                                        </p:tgtEl>
                                        <p:attrNameLst>
                                          <p:attrName>ppt_w</p:attrName>
                                        </p:attrNameLst>
                                      </p:cBhvr>
                                      <p:tavLst>
                                        <p:tav tm="0">
                                          <p:val>
                                            <p:fltVal val="0"/>
                                          </p:val>
                                        </p:tav>
                                        <p:tav tm="100000">
                                          <p:val>
                                            <p:strVal val="#ppt_w"/>
                                          </p:val>
                                        </p:tav>
                                      </p:tavLst>
                                    </p:anim>
                                    <p:anim calcmode="lin" valueType="num">
                                      <p:cBhvr>
                                        <p:cTn id="39" dur="1000" fill="hold"/>
                                        <p:tgtEl>
                                          <p:spTgt spid="23"/>
                                        </p:tgtEl>
                                        <p:attrNameLst>
                                          <p:attrName>ppt_h</p:attrName>
                                        </p:attrNameLst>
                                      </p:cBhvr>
                                      <p:tavLst>
                                        <p:tav tm="0">
                                          <p:val>
                                            <p:fltVal val="0"/>
                                          </p:val>
                                        </p:tav>
                                        <p:tav tm="100000">
                                          <p:val>
                                            <p:strVal val="#ppt_h"/>
                                          </p:val>
                                        </p:tav>
                                      </p:tavLst>
                                    </p:anim>
                                    <p:anim calcmode="lin" valueType="num">
                                      <p:cBhvr>
                                        <p:cTn id="40" dur="1000" fill="hold"/>
                                        <p:tgtEl>
                                          <p:spTgt spid="23"/>
                                        </p:tgtEl>
                                        <p:attrNameLst>
                                          <p:attrName>style.rotation</p:attrName>
                                        </p:attrNameLst>
                                      </p:cBhvr>
                                      <p:tavLst>
                                        <p:tav tm="0">
                                          <p:val>
                                            <p:fltVal val="90"/>
                                          </p:val>
                                        </p:tav>
                                        <p:tav tm="100000">
                                          <p:val>
                                            <p:fltVal val="0"/>
                                          </p:val>
                                        </p:tav>
                                      </p:tavLst>
                                    </p:anim>
                                    <p:animEffect transition="in" filter="fade">
                                      <p:cBhvr>
                                        <p:cTn id="41" dur="1000"/>
                                        <p:tgtEl>
                                          <p:spTgt spid="23"/>
                                        </p:tgtEl>
                                      </p:cBhvr>
                                    </p:animEffect>
                                  </p:childTnLst>
                                </p:cTn>
                              </p:par>
                              <p:par>
                                <p:cTn id="42" presetID="14" presetClass="entr" presetSubtype="1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randombar(horizontal)">
                                      <p:cBhvr>
                                        <p:cTn id="44" dur="500"/>
                                        <p:tgtEl>
                                          <p:spTgt spid="2"/>
                                        </p:tgtEl>
                                      </p:cBhvr>
                                    </p:animEffect>
                                  </p:childTnLst>
                                </p:cTn>
                              </p:par>
                            </p:childTnLst>
                          </p:cTn>
                        </p:par>
                        <p:par>
                          <p:cTn id="45" fill="hold">
                            <p:stCondLst>
                              <p:cond delay="5000"/>
                            </p:stCondLst>
                            <p:childTnLst>
                              <p:par>
                                <p:cTn id="46" presetID="2" presetClass="entr" presetSubtype="8"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1000" fill="hold"/>
                                        <p:tgtEl>
                                          <p:spTgt spid="26"/>
                                        </p:tgtEl>
                                        <p:attrNameLst>
                                          <p:attrName>ppt_x</p:attrName>
                                        </p:attrNameLst>
                                      </p:cBhvr>
                                      <p:tavLst>
                                        <p:tav tm="0">
                                          <p:val>
                                            <p:strVal val="0-#ppt_w/2"/>
                                          </p:val>
                                        </p:tav>
                                        <p:tav tm="100000">
                                          <p:val>
                                            <p:strVal val="#ppt_x"/>
                                          </p:val>
                                        </p:tav>
                                      </p:tavLst>
                                    </p:anim>
                                    <p:anim calcmode="lin" valueType="num">
                                      <p:cBhvr additive="base">
                                        <p:cTn id="49" dur="1000" fill="hold"/>
                                        <p:tgtEl>
                                          <p:spTgt spid="26"/>
                                        </p:tgtEl>
                                        <p:attrNameLst>
                                          <p:attrName>ppt_y</p:attrName>
                                        </p:attrNameLst>
                                      </p:cBhvr>
                                      <p:tavLst>
                                        <p:tav tm="0">
                                          <p:val>
                                            <p:strVal val="#ppt_y"/>
                                          </p:val>
                                        </p:tav>
                                        <p:tav tm="100000">
                                          <p:val>
                                            <p:strVal val="#ppt_y"/>
                                          </p:val>
                                        </p:tav>
                                      </p:tavLst>
                                    </p:anim>
                                  </p:childTnLst>
                                </p:cTn>
                              </p:par>
                            </p:childTnLst>
                          </p:cTn>
                        </p:par>
                        <p:par>
                          <p:cTn id="50" fill="hold">
                            <p:stCondLst>
                              <p:cond delay="6000"/>
                            </p:stCondLst>
                            <p:childTnLst>
                              <p:par>
                                <p:cTn id="51" presetID="2" presetClass="entr" presetSubtype="8" fill="hold"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1000" fill="hold"/>
                                        <p:tgtEl>
                                          <p:spTgt spid="27"/>
                                        </p:tgtEl>
                                        <p:attrNameLst>
                                          <p:attrName>ppt_x</p:attrName>
                                        </p:attrNameLst>
                                      </p:cBhvr>
                                      <p:tavLst>
                                        <p:tav tm="0">
                                          <p:val>
                                            <p:strVal val="0-#ppt_w/2"/>
                                          </p:val>
                                        </p:tav>
                                        <p:tav tm="100000">
                                          <p:val>
                                            <p:strVal val="#ppt_x"/>
                                          </p:val>
                                        </p:tav>
                                      </p:tavLst>
                                    </p:anim>
                                    <p:anim calcmode="lin" valueType="num">
                                      <p:cBhvr additive="base">
                                        <p:cTn id="54" dur="1000" fill="hold"/>
                                        <p:tgtEl>
                                          <p:spTgt spid="27"/>
                                        </p:tgtEl>
                                        <p:attrNameLst>
                                          <p:attrName>ppt_y</p:attrName>
                                        </p:attrNameLst>
                                      </p:cBhvr>
                                      <p:tavLst>
                                        <p:tav tm="0">
                                          <p:val>
                                            <p:strVal val="#ppt_y"/>
                                          </p:val>
                                        </p:tav>
                                        <p:tav tm="100000">
                                          <p:val>
                                            <p:strVal val="#ppt_y"/>
                                          </p:val>
                                        </p:tav>
                                      </p:tavLst>
                                    </p:anim>
                                  </p:childTnLst>
                                </p:cTn>
                              </p:par>
                            </p:childTnLst>
                          </p:cTn>
                        </p:par>
                        <p:par>
                          <p:cTn id="55" fill="hold">
                            <p:stCondLst>
                              <p:cond delay="7000"/>
                            </p:stCondLst>
                            <p:childTnLst>
                              <p:par>
                                <p:cTn id="56" presetID="2" presetClass="entr" presetSubtype="8"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additive="base">
                                        <p:cTn id="58" dur="1000" fill="hold"/>
                                        <p:tgtEl>
                                          <p:spTgt spid="24"/>
                                        </p:tgtEl>
                                        <p:attrNameLst>
                                          <p:attrName>ppt_x</p:attrName>
                                        </p:attrNameLst>
                                      </p:cBhvr>
                                      <p:tavLst>
                                        <p:tav tm="0">
                                          <p:val>
                                            <p:strVal val="0-#ppt_w/2"/>
                                          </p:val>
                                        </p:tav>
                                        <p:tav tm="100000">
                                          <p:val>
                                            <p:strVal val="#ppt_x"/>
                                          </p:val>
                                        </p:tav>
                                      </p:tavLst>
                                    </p:anim>
                                    <p:anim calcmode="lin" valueType="num">
                                      <p:cBhvr additive="base">
                                        <p:cTn id="59" dur="1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0" fill="hold" display="0">
                  <p:stCondLst>
                    <p:cond delay="indefinite"/>
                  </p:stCondLst>
                  <p:endCondLst>
                    <p:cond evt="onStopAudio" delay="0">
                      <p:tgtEl>
                        <p:sldTgt/>
                      </p:tgtEl>
                    </p:cond>
                  </p:endCondLst>
                </p:cTn>
                <p:tgtEl>
                  <p:spTgt spid="34"/>
                </p:tgtEl>
              </p:cMediaNode>
            </p:audio>
          </p:childTnLst>
        </p:cTn>
      </p:par>
    </p:tnLst>
    <p:bldLst>
      <p:bldP spid="18" grpId="0" animBg="1"/>
      <p:bldP spid="19" grpId="0" animBg="1"/>
      <p:bldP spid="21" grpId="0" animBg="1"/>
      <p:bldP spid="22" grpId="0" animBg="1"/>
      <p:bldP spid="23" grpId="0" animBg="1"/>
      <p:bldP spid="26"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F9DFF9FE-AD28-4EC8-BCBB-B27680486A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1"/>
            <a:ext cx="6858000" cy="12192001"/>
          </a:xfrm>
          <a:prstGeom prst="rect">
            <a:avLst/>
          </a:prstGeom>
        </p:spPr>
      </p:pic>
      <p:sp>
        <p:nvSpPr>
          <p:cNvPr id="8" name="iSḷïḓè">
            <a:extLst>
              <a:ext uri="{FF2B5EF4-FFF2-40B4-BE49-F238E27FC236}">
                <a16:creationId xmlns="" xmlns:a16="http://schemas.microsoft.com/office/drawing/2014/main" id="{DCF29354-F19D-4695-89E1-8BFC6FD8C2E1}"/>
              </a:ext>
            </a:extLst>
          </p:cNvPr>
          <p:cNvSpPr/>
          <p:nvPr/>
        </p:nvSpPr>
        <p:spPr bwMode="auto">
          <a:xfrm>
            <a:off x="3125670" y="-1268446"/>
            <a:ext cx="5940660" cy="5940660"/>
          </a:xfrm>
          <a:prstGeom prst="ellipse">
            <a:avLst/>
          </a:prstGeom>
          <a:noFill/>
          <a:ln w="19050">
            <a:solidFill>
              <a:schemeClr val="bg1"/>
            </a:solidFill>
            <a:round/>
            <a:headEnd/>
            <a:tailEnd/>
          </a:ln>
        </p:spPr>
        <p:txBody>
          <a:bodyPr wrap="square" lIns="91440" tIns="45720" rIns="91440" bIns="45720"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endParaRPr>
          </a:p>
        </p:txBody>
      </p:sp>
      <p:grpSp>
        <p:nvGrpSpPr>
          <p:cNvPr id="2" name="Group 1"/>
          <p:cNvGrpSpPr/>
          <p:nvPr/>
        </p:nvGrpSpPr>
        <p:grpSpPr>
          <a:xfrm>
            <a:off x="568365" y="2017211"/>
            <a:ext cx="3394442" cy="2244760"/>
            <a:chOff x="568365" y="2017211"/>
            <a:chExt cx="3394442" cy="2244760"/>
          </a:xfrm>
        </p:grpSpPr>
        <p:sp>
          <p:nvSpPr>
            <p:cNvPr id="9" name="îśľïďé">
              <a:extLst>
                <a:ext uri="{FF2B5EF4-FFF2-40B4-BE49-F238E27FC236}">
                  <a16:creationId xmlns="" xmlns:a16="http://schemas.microsoft.com/office/drawing/2014/main" id="{E709B91D-7F24-4B51-969D-56245AC1600A}"/>
                </a:ext>
              </a:extLst>
            </p:cNvPr>
            <p:cNvSpPr/>
            <p:nvPr/>
          </p:nvSpPr>
          <p:spPr bwMode="auto">
            <a:xfrm>
              <a:off x="2648661" y="2017211"/>
              <a:ext cx="1314146" cy="1314146"/>
            </a:xfrm>
            <a:prstGeom prst="ellipse">
              <a:avLst/>
            </a:prstGeom>
            <a:solidFill>
              <a:schemeClr val="bg1"/>
            </a:solidFill>
            <a:ln w="19050">
              <a:noFill/>
              <a:round/>
              <a:headEnd/>
              <a:tailEnd/>
            </a:ln>
          </p:spPr>
          <p:txBody>
            <a:bodyPr rot="0" spcFirstLastPara="0" vert="horz" wrap="square" lIns="91440" tIns="45720" rIns="91440" bIns="45720" anchor="ctr" anchorCtr="1" forceAA="0" compatLnSpc="1">
              <a:prstTxWarp prst="textNoShape">
                <a:avLst/>
              </a:prstTxWarp>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879BE7"/>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rPr>
                <a:t>01</a:t>
              </a:r>
            </a:p>
          </p:txBody>
        </p:sp>
        <p:sp>
          <p:nvSpPr>
            <p:cNvPr id="19" name="íšľîḋe">
              <a:extLst>
                <a:ext uri="{FF2B5EF4-FFF2-40B4-BE49-F238E27FC236}">
                  <a16:creationId xmlns="" xmlns:a16="http://schemas.microsoft.com/office/drawing/2014/main" id="{24260374-0A7F-4BE0-8A50-B209D78F82CE}"/>
                </a:ext>
              </a:extLst>
            </p:cNvPr>
            <p:cNvSpPr txBox="1"/>
            <p:nvPr/>
          </p:nvSpPr>
          <p:spPr>
            <a:xfrm>
              <a:off x="568365" y="3216399"/>
              <a:ext cx="2352660" cy="1045572"/>
            </a:xfrm>
            <a:prstGeom prst="rect">
              <a:avLst/>
            </a:prstGeom>
            <a:solidFill>
              <a:srgbClr val="879BE7"/>
            </a:solidFill>
          </p:spPr>
          <p:txBody>
            <a:bodyPr wrap="square" lIns="91440" tIns="45720" rIns="91440" bIns="4572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zh-CN" sz="2000" b="0" i="0" u="none" strike="noStrike" kern="1200" cap="none" spc="0" normalizeH="0" baseline="0" noProof="0" smtClean="0">
                  <a:ln>
                    <a:noFill/>
                  </a:ln>
                  <a:solidFill>
                    <a:prstClr val="white"/>
                  </a:solidFill>
                  <a:effectLst/>
                  <a:uLnTx/>
                  <a:uFillTx/>
                  <a:latin typeface="#9Slide03 Arima Madurai Black" panose="00000A00000000000000" pitchFamily="2" charset="0"/>
                  <a:ea typeface="zihun107hao-mengquhuanleti" panose="00000500000000000000" pitchFamily="2" charset="-122"/>
                  <a:cs typeface="#9Slide03 Arima Madurai Black" panose="00000A00000000000000" pitchFamily="2" charset="0"/>
                  <a:sym typeface="zihun107hao-mengquhuanleti" panose="00000500000000000000" pitchFamily="2" charset="-122"/>
                </a:rPr>
                <a:t>Biết</a:t>
              </a:r>
              <a:r>
                <a:rPr kumimoji="0" lang="en-GB" altLang="zh-CN" sz="2000" b="0" i="0" u="none" strike="noStrike" kern="1200" cap="none" spc="0" normalizeH="0" noProof="0" smtClean="0">
                  <a:ln>
                    <a:noFill/>
                  </a:ln>
                  <a:solidFill>
                    <a:prstClr val="white"/>
                  </a:solidFill>
                  <a:effectLst/>
                  <a:uLnTx/>
                  <a:uFillTx/>
                  <a:latin typeface="#9Slide03 Arima Madurai Black" panose="00000A00000000000000" pitchFamily="2" charset="0"/>
                  <a:ea typeface="zihun107hao-mengquhuanleti" panose="00000500000000000000" pitchFamily="2" charset="-122"/>
                  <a:cs typeface="#9Slide03 Arima Madurai Black" panose="00000A00000000000000" pitchFamily="2" charset="0"/>
                  <a:sym typeface="zihun107hao-mengquhuanleti" panose="00000500000000000000" pitchFamily="2" charset="-122"/>
                </a:rPr>
                <a:t> cách tạo ra một dung dịch</a:t>
              </a:r>
              <a:endParaRPr kumimoji="0" lang="zh-CN" altLang="en-US" sz="2000" b="0" i="0" u="none" strike="noStrike" kern="1200" cap="none" spc="0" normalizeH="0" baseline="0" noProof="0" dirty="0">
                <a:ln>
                  <a:noFill/>
                </a:ln>
                <a:solidFill>
                  <a:prstClr val="white"/>
                </a:solidFill>
                <a:effectLst/>
                <a:uLnTx/>
                <a:uFillTx/>
                <a:latin typeface="#9Slide03 Arima Madurai Black" panose="00000A00000000000000" pitchFamily="2" charset="0"/>
                <a:ea typeface="zihun107hao-mengquhuanleti" panose="00000500000000000000" pitchFamily="2" charset="-122"/>
                <a:cs typeface="#9Slide03 Arima Madurai Black" panose="00000A00000000000000" pitchFamily="2" charset="0"/>
                <a:sym typeface="zihun107hao-mengquhuanleti" panose="00000500000000000000" pitchFamily="2" charset="-122"/>
              </a:endParaRPr>
            </a:p>
          </p:txBody>
        </p:sp>
      </p:grpSp>
      <p:pic>
        <p:nvPicPr>
          <p:cNvPr id="25" name="图片 24">
            <a:extLst>
              <a:ext uri="{FF2B5EF4-FFF2-40B4-BE49-F238E27FC236}">
                <a16:creationId xmlns="" xmlns:a16="http://schemas.microsoft.com/office/drawing/2014/main" id="{BB75D13E-7D1A-46A4-9DC1-9C75563D95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87755">
            <a:off x="946294" y="4813519"/>
            <a:ext cx="830840" cy="1434760"/>
          </a:xfrm>
          <a:prstGeom prst="rect">
            <a:avLst/>
          </a:prstGeom>
        </p:spPr>
      </p:pic>
      <p:pic>
        <p:nvPicPr>
          <p:cNvPr id="26" name="图片 25">
            <a:extLst>
              <a:ext uri="{FF2B5EF4-FFF2-40B4-BE49-F238E27FC236}">
                <a16:creationId xmlns="" xmlns:a16="http://schemas.microsoft.com/office/drawing/2014/main" id="{34FA3175-456D-4D95-98A9-BBFC9B932B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9456" y="793961"/>
            <a:ext cx="1234837" cy="1075666"/>
          </a:xfrm>
          <a:prstGeom prst="rect">
            <a:avLst/>
          </a:prstGeom>
        </p:spPr>
      </p:pic>
      <p:pic>
        <p:nvPicPr>
          <p:cNvPr id="27" name="图片 26">
            <a:extLst>
              <a:ext uri="{FF2B5EF4-FFF2-40B4-BE49-F238E27FC236}">
                <a16:creationId xmlns="" xmlns:a16="http://schemas.microsoft.com/office/drawing/2014/main" id="{1D67F080-3AEC-47D9-B330-0CFE889B20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3167" y="4782663"/>
            <a:ext cx="1457284" cy="1538146"/>
          </a:xfrm>
          <a:prstGeom prst="rect">
            <a:avLst/>
          </a:prstGeom>
        </p:spPr>
      </p:pic>
      <p:pic>
        <p:nvPicPr>
          <p:cNvPr id="28" name="图片 27">
            <a:extLst>
              <a:ext uri="{FF2B5EF4-FFF2-40B4-BE49-F238E27FC236}">
                <a16:creationId xmlns="" xmlns:a16="http://schemas.microsoft.com/office/drawing/2014/main" id="{9BF592AA-3E86-4079-A856-0E3C0F4642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40805" y="1154057"/>
            <a:ext cx="851739" cy="1133184"/>
          </a:xfrm>
          <a:prstGeom prst="rect">
            <a:avLst/>
          </a:prstGeom>
        </p:spPr>
      </p:pic>
      <p:grpSp>
        <p:nvGrpSpPr>
          <p:cNvPr id="3" name="Group 2"/>
          <p:cNvGrpSpPr/>
          <p:nvPr/>
        </p:nvGrpSpPr>
        <p:grpSpPr>
          <a:xfrm>
            <a:off x="2980586" y="3610007"/>
            <a:ext cx="2519454" cy="2846718"/>
            <a:chOff x="2980586" y="3610007"/>
            <a:chExt cx="2519454" cy="2846718"/>
          </a:xfrm>
        </p:grpSpPr>
        <p:sp>
          <p:nvSpPr>
            <p:cNvPr id="12" name="íṡļíḍè">
              <a:extLst>
                <a:ext uri="{FF2B5EF4-FFF2-40B4-BE49-F238E27FC236}">
                  <a16:creationId xmlns="" xmlns:a16="http://schemas.microsoft.com/office/drawing/2014/main" id="{2B672FCE-6C44-4AAD-987D-592175DA3F76}"/>
                </a:ext>
              </a:extLst>
            </p:cNvPr>
            <p:cNvSpPr/>
            <p:nvPr/>
          </p:nvSpPr>
          <p:spPr bwMode="auto">
            <a:xfrm>
              <a:off x="4185894" y="3610007"/>
              <a:ext cx="1314146" cy="1314146"/>
            </a:xfrm>
            <a:prstGeom prst="ellipse">
              <a:avLst/>
            </a:prstGeom>
            <a:solidFill>
              <a:schemeClr val="bg1"/>
            </a:solidFill>
            <a:ln w="19050">
              <a:noFill/>
              <a:round/>
              <a:headEnd/>
              <a:tailEnd/>
            </a:ln>
          </p:spPr>
          <p:txBody>
            <a:bodyPr rot="0" spcFirstLastPara="0" vert="horz" wrap="square" lIns="91440" tIns="45720" rIns="91440" bIns="45720" anchor="ctr" anchorCtr="1" forceAA="0" compatLnSpc="1">
              <a:prstTxWarp prst="textNoShape">
                <a:avLst/>
              </a:prstTxWarp>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879BE7"/>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rPr>
                <a:t>02</a:t>
              </a:r>
            </a:p>
          </p:txBody>
        </p:sp>
        <p:sp>
          <p:nvSpPr>
            <p:cNvPr id="29" name="íšľîḋe">
              <a:extLst>
                <a:ext uri="{FF2B5EF4-FFF2-40B4-BE49-F238E27FC236}">
                  <a16:creationId xmlns="" xmlns:a16="http://schemas.microsoft.com/office/drawing/2014/main" id="{9770B16E-3562-401E-A4FB-C56E15110332}"/>
                </a:ext>
              </a:extLst>
            </p:cNvPr>
            <p:cNvSpPr txBox="1"/>
            <p:nvPr/>
          </p:nvSpPr>
          <p:spPr>
            <a:xfrm>
              <a:off x="2980586" y="5089296"/>
              <a:ext cx="2296501" cy="1367429"/>
            </a:xfrm>
            <a:prstGeom prst="rect">
              <a:avLst/>
            </a:prstGeom>
            <a:solidFill>
              <a:srgbClr val="879BE7"/>
            </a:solidFill>
          </p:spPr>
          <p:txBody>
            <a:bodyPr wrap="square" lIns="91440" tIns="45720" rIns="91440" bIns="45720" anchor="ctr" anchorCtr="0">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zh-CN" sz="2000" b="0" i="0" u="none" strike="noStrike" kern="1200" cap="none" spc="0" normalizeH="0" baseline="0" noProof="0" smtClean="0">
                  <a:ln>
                    <a:noFill/>
                  </a:ln>
                  <a:solidFill>
                    <a:prstClr val="white"/>
                  </a:solidFill>
                  <a:effectLst/>
                  <a:uLnTx/>
                  <a:uFillTx/>
                  <a:latin typeface="#9Slide03 Arima Madurai Black" panose="00000A00000000000000" pitchFamily="2" charset="0"/>
                  <a:ea typeface="zihun107hao-mengquhuanleti" panose="00000500000000000000" pitchFamily="2" charset="-122"/>
                  <a:cs typeface="#9Slide03 Arima Madurai Black" panose="00000A00000000000000" pitchFamily="2" charset="0"/>
                  <a:sym typeface="zihun107hao-mengquhuanleti" panose="00000500000000000000" pitchFamily="2" charset="-122"/>
                </a:rPr>
                <a:t>Kể</a:t>
              </a:r>
              <a:r>
                <a:rPr kumimoji="0" lang="en-GB" altLang="zh-CN" sz="2000" b="0" i="0" u="none" strike="noStrike" kern="1200" cap="none" spc="0" normalizeH="0" noProof="0" smtClean="0">
                  <a:ln>
                    <a:noFill/>
                  </a:ln>
                  <a:solidFill>
                    <a:prstClr val="white"/>
                  </a:solidFill>
                  <a:effectLst/>
                  <a:uLnTx/>
                  <a:uFillTx/>
                  <a:latin typeface="#9Slide03 Arima Madurai Black" panose="00000A00000000000000" pitchFamily="2" charset="0"/>
                  <a:ea typeface="zihun107hao-mengquhuanleti" panose="00000500000000000000" pitchFamily="2" charset="-122"/>
                  <a:cs typeface="#9Slide03 Arima Madurai Black" panose="00000A00000000000000" pitchFamily="2" charset="0"/>
                  <a:sym typeface="zihun107hao-mengquhuanleti" panose="00000500000000000000" pitchFamily="2" charset="-122"/>
                </a:rPr>
                <a:t> tên một số dung dịch</a:t>
              </a:r>
              <a:endParaRPr kumimoji="0" lang="zh-CN" altLang="en-US" sz="2000" b="0" i="0" u="none" strike="noStrike" kern="1200" cap="none" spc="0" normalizeH="0" baseline="0" noProof="0" dirty="0">
                <a:ln>
                  <a:noFill/>
                </a:ln>
                <a:solidFill>
                  <a:prstClr val="white"/>
                </a:solidFill>
                <a:effectLst/>
                <a:uLnTx/>
                <a:uFillTx/>
                <a:latin typeface="#9Slide03 Arima Madurai Black" panose="00000A00000000000000" pitchFamily="2" charset="0"/>
                <a:ea typeface="zihun107hao-mengquhuanleti" panose="00000500000000000000" pitchFamily="2" charset="-122"/>
                <a:cs typeface="#9Slide03 Arima Madurai Black" panose="00000A00000000000000" pitchFamily="2" charset="0"/>
                <a:sym typeface="zihun107hao-mengquhuanleti" panose="00000500000000000000" pitchFamily="2" charset="-122"/>
              </a:endParaRPr>
            </a:p>
          </p:txBody>
        </p:sp>
      </p:grpSp>
      <p:grpSp>
        <p:nvGrpSpPr>
          <p:cNvPr id="4" name="Group 3"/>
          <p:cNvGrpSpPr/>
          <p:nvPr/>
        </p:nvGrpSpPr>
        <p:grpSpPr>
          <a:xfrm>
            <a:off x="6470298" y="3610007"/>
            <a:ext cx="2099657" cy="2846718"/>
            <a:chOff x="6470298" y="3610007"/>
            <a:chExt cx="2099657" cy="2846718"/>
          </a:xfrm>
        </p:grpSpPr>
        <p:sp>
          <p:nvSpPr>
            <p:cNvPr id="11" name="iŝļîḋé">
              <a:extLst>
                <a:ext uri="{FF2B5EF4-FFF2-40B4-BE49-F238E27FC236}">
                  <a16:creationId xmlns="" xmlns:a16="http://schemas.microsoft.com/office/drawing/2014/main" id="{1761B688-B4EE-41D3-8894-F15232C4EB45}"/>
                </a:ext>
              </a:extLst>
            </p:cNvPr>
            <p:cNvSpPr/>
            <p:nvPr/>
          </p:nvSpPr>
          <p:spPr bwMode="auto">
            <a:xfrm>
              <a:off x="6691960" y="3610007"/>
              <a:ext cx="1314146" cy="1314146"/>
            </a:xfrm>
            <a:prstGeom prst="ellipse">
              <a:avLst/>
            </a:prstGeom>
            <a:solidFill>
              <a:schemeClr val="bg1"/>
            </a:solidFill>
            <a:ln w="19050">
              <a:noFill/>
              <a:round/>
              <a:headEnd/>
              <a:tailEnd/>
            </a:ln>
          </p:spPr>
          <p:txBody>
            <a:bodyPr rot="0" spcFirstLastPara="0" vert="horz" wrap="square" lIns="91440" tIns="45720" rIns="91440" bIns="45720" anchor="ctr" anchorCtr="1" forceAA="0" compatLnSpc="1">
              <a:prstTxWarp prst="textNoShape">
                <a:avLst/>
              </a:prstTxWarp>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879BE7"/>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rPr>
                <a:t>03</a:t>
              </a:r>
            </a:p>
          </p:txBody>
        </p:sp>
        <p:sp>
          <p:nvSpPr>
            <p:cNvPr id="30" name="íšľîḋe">
              <a:extLst>
                <a:ext uri="{FF2B5EF4-FFF2-40B4-BE49-F238E27FC236}">
                  <a16:creationId xmlns="" xmlns:a16="http://schemas.microsoft.com/office/drawing/2014/main" id="{58C32B9C-2BB8-49D1-AE35-F699B075619A}"/>
                </a:ext>
              </a:extLst>
            </p:cNvPr>
            <p:cNvSpPr txBox="1"/>
            <p:nvPr/>
          </p:nvSpPr>
          <p:spPr>
            <a:xfrm>
              <a:off x="6470298" y="5089296"/>
              <a:ext cx="2099657" cy="1367429"/>
            </a:xfrm>
            <a:prstGeom prst="rect">
              <a:avLst/>
            </a:prstGeom>
            <a:solidFill>
              <a:srgbClr val="879BE7"/>
            </a:solidFill>
          </p:spPr>
          <p:txBody>
            <a:bodyPr wrap="square" lIns="91440" tIns="45720" rIns="91440" bIns="45720" anchor="ctr" anchorCtr="0">
              <a:normAutofit fontScale="92500"/>
            </a:bodyPr>
            <a:lstStyle/>
            <a:p>
              <a:pPr algn="ctr" defTabSz="914377"/>
              <a:r>
                <a:rPr lang="en-GB" altLang="zh-CN" sz="2000" b="1" smtClean="0">
                  <a:solidFill>
                    <a:schemeClr val="bg1"/>
                  </a:solidFill>
                  <a:latin typeface="#9Slide03 Arima Madurai Black" panose="00000A00000000000000" pitchFamily="2" charset="0"/>
                  <a:cs typeface="#9Slide03 Arima Madurai Black" panose="00000A00000000000000" pitchFamily="2" charset="0"/>
                </a:rPr>
                <a:t>Nêu một số cách tách các chất trong dung dịch</a:t>
              </a:r>
              <a:endParaRPr lang="zh-CN" altLang="en-US" sz="2000" b="1" dirty="0">
                <a:solidFill>
                  <a:schemeClr val="bg1"/>
                </a:solidFill>
                <a:latin typeface="#9Slide03 Arima Madurai Black" panose="00000A00000000000000" pitchFamily="2" charset="0"/>
                <a:cs typeface="#9Slide03 Arima Madurai Black" panose="00000A00000000000000" pitchFamily="2" charset="0"/>
              </a:endParaRPr>
            </a:p>
          </p:txBody>
        </p:sp>
      </p:grpSp>
      <p:grpSp>
        <p:nvGrpSpPr>
          <p:cNvPr id="5" name="Group 4"/>
          <p:cNvGrpSpPr/>
          <p:nvPr/>
        </p:nvGrpSpPr>
        <p:grpSpPr>
          <a:xfrm>
            <a:off x="8229193" y="2017211"/>
            <a:ext cx="3784736" cy="2582591"/>
            <a:chOff x="8229193" y="2017211"/>
            <a:chExt cx="3784736" cy="2582591"/>
          </a:xfrm>
        </p:grpSpPr>
        <p:sp>
          <p:nvSpPr>
            <p:cNvPr id="10" name="ïşľïḓe">
              <a:extLst>
                <a:ext uri="{FF2B5EF4-FFF2-40B4-BE49-F238E27FC236}">
                  <a16:creationId xmlns="" xmlns:a16="http://schemas.microsoft.com/office/drawing/2014/main" id="{535D73A4-424F-4336-AAE4-DC97EE69977D}"/>
                </a:ext>
              </a:extLst>
            </p:cNvPr>
            <p:cNvSpPr/>
            <p:nvPr/>
          </p:nvSpPr>
          <p:spPr bwMode="auto">
            <a:xfrm>
              <a:off x="8229193" y="2017211"/>
              <a:ext cx="1314146" cy="1314146"/>
            </a:xfrm>
            <a:prstGeom prst="ellipse">
              <a:avLst/>
            </a:prstGeom>
            <a:solidFill>
              <a:schemeClr val="bg1"/>
            </a:solidFill>
            <a:ln w="19050">
              <a:noFill/>
              <a:round/>
              <a:headEnd/>
              <a:tailEnd/>
            </a:ln>
          </p:spPr>
          <p:txBody>
            <a:bodyPr rot="0" spcFirstLastPara="0" vert="horz" wrap="square" lIns="91440" tIns="45720" rIns="91440" bIns="45720" anchor="ctr" anchorCtr="1" forceAA="0" compatLnSpc="1">
              <a:prstTxWarp prst="textNoShape">
                <a:avLst/>
              </a:prstTxWarp>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879BE7"/>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rPr>
                <a:t>04</a:t>
              </a:r>
            </a:p>
          </p:txBody>
        </p:sp>
        <p:sp>
          <p:nvSpPr>
            <p:cNvPr id="22" name="íšľîḋe">
              <a:extLst>
                <a:ext uri="{FF2B5EF4-FFF2-40B4-BE49-F238E27FC236}">
                  <a16:creationId xmlns="" xmlns:a16="http://schemas.microsoft.com/office/drawing/2014/main" id="{58C32B9C-2BB8-49D1-AE35-F699B075619A}"/>
                </a:ext>
              </a:extLst>
            </p:cNvPr>
            <p:cNvSpPr txBox="1"/>
            <p:nvPr/>
          </p:nvSpPr>
          <p:spPr>
            <a:xfrm>
              <a:off x="9412710" y="3232373"/>
              <a:ext cx="2601219" cy="1367429"/>
            </a:xfrm>
            <a:prstGeom prst="rect">
              <a:avLst/>
            </a:prstGeom>
            <a:solidFill>
              <a:srgbClr val="879BE7"/>
            </a:solidFill>
          </p:spPr>
          <p:txBody>
            <a:bodyPr wrap="square" lIns="91440" tIns="45720" rIns="91440" bIns="45720" anchor="ctr" anchorCtr="0">
              <a:noAutofit/>
            </a:bodyPr>
            <a:lstStyle/>
            <a:p>
              <a:pPr algn="ctr" defTabSz="914377"/>
              <a:r>
                <a:rPr lang="en-GB" altLang="zh-CN" sz="2000" b="1" smtClean="0">
                  <a:solidFill>
                    <a:schemeClr val="bg1"/>
                  </a:solidFill>
                  <a:latin typeface="#9Slide03 Arima Madurai Black" panose="00000A00000000000000" pitchFamily="2" charset="0"/>
                  <a:cs typeface="#9Slide03 Arima Madurai Black" panose="00000A00000000000000" pitchFamily="2" charset="0"/>
                </a:rPr>
                <a:t>Ứng dụng dung dịch trong cuộc sống</a:t>
              </a:r>
              <a:endParaRPr lang="zh-CN" altLang="en-US" sz="2000" b="1" dirty="0">
                <a:solidFill>
                  <a:schemeClr val="bg1"/>
                </a:solidFill>
                <a:latin typeface="#9Slide03 Arima Madurai Black" panose="00000A00000000000000" pitchFamily="2" charset="0"/>
                <a:cs typeface="#9Slide03 Arima Madurai Black" panose="00000A00000000000000" pitchFamily="2" charset="0"/>
              </a:endParaRPr>
            </a:p>
          </p:txBody>
        </p:sp>
      </p:grpSp>
      <p:grpSp>
        <p:nvGrpSpPr>
          <p:cNvPr id="13" name="Group 12"/>
          <p:cNvGrpSpPr/>
          <p:nvPr/>
        </p:nvGrpSpPr>
        <p:grpSpPr>
          <a:xfrm>
            <a:off x="4077128" y="563638"/>
            <a:ext cx="3928978" cy="2088232"/>
            <a:chOff x="4077128" y="563638"/>
            <a:chExt cx="3928978" cy="2088232"/>
          </a:xfrm>
        </p:grpSpPr>
        <p:sp>
          <p:nvSpPr>
            <p:cNvPr id="7" name="îṥľïďè">
              <a:extLst>
                <a:ext uri="{FF2B5EF4-FFF2-40B4-BE49-F238E27FC236}">
                  <a16:creationId xmlns="" xmlns:a16="http://schemas.microsoft.com/office/drawing/2014/main" id="{C9F1D238-6EE2-426A-972A-A4A0BBB226B2}"/>
                </a:ext>
              </a:extLst>
            </p:cNvPr>
            <p:cNvSpPr/>
            <p:nvPr/>
          </p:nvSpPr>
          <p:spPr bwMode="auto">
            <a:xfrm>
              <a:off x="4077128" y="563638"/>
              <a:ext cx="3928978" cy="2088232"/>
            </a:xfrm>
            <a:prstGeom prst="ellipse">
              <a:avLst/>
            </a:prstGeom>
            <a:solidFill>
              <a:schemeClr val="bg1"/>
            </a:solidFill>
            <a:ln w="28575">
              <a:solidFill>
                <a:srgbClr val="002060"/>
              </a:solidFill>
              <a:round/>
              <a:headEnd/>
              <a:tailEnd/>
            </a:ln>
          </p:spPr>
          <p:txBody>
            <a:bodyPr rot="0" spcFirstLastPara="0" vert="horz" wrap="square" lIns="91440" tIns="45720" rIns="91440" bIns="45720" anchor="ctr" anchorCtr="1" forceAA="0" compatLnSpc="1">
              <a:prstTxWarp prst="textNoShape">
                <a:avLst/>
              </a:prstTxWarp>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zh-CN" sz="2000" b="1" i="0" u="none" strike="noStrike" kern="1200" cap="none" spc="0" normalizeH="0" baseline="0" noProof="0" dirty="0">
                <a:ln>
                  <a:noFill/>
                </a:ln>
                <a:solidFill>
                  <a:prstClr val="white"/>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endParaRPr>
            </a:p>
          </p:txBody>
        </p:sp>
        <p:pic>
          <p:nvPicPr>
            <p:cNvPr id="6" name="Picture 5"/>
            <p:cNvPicPr>
              <a:picLocks noChangeAspect="1"/>
            </p:cNvPicPr>
            <p:nvPr/>
          </p:nvPicPr>
          <p:blipFill>
            <a:blip r:embed="rId8"/>
            <a:stretch>
              <a:fillRect/>
            </a:stretch>
          </p:blipFill>
          <p:spPr>
            <a:xfrm>
              <a:off x="4099142" y="850080"/>
              <a:ext cx="3828620" cy="1652159"/>
            </a:xfrm>
            <a:prstGeom prst="rect">
              <a:avLst/>
            </a:prstGeom>
          </p:spPr>
        </p:pic>
      </p:grpSp>
    </p:spTree>
    <p:extLst>
      <p:ext uri="{BB962C8B-B14F-4D97-AF65-F5344CB8AC3E}">
        <p14:creationId xmlns:p14="http://schemas.microsoft.com/office/powerpoint/2010/main" val="121010065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par>
                                <p:cTn id="11" presetID="3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1000" fill="hold"/>
                                        <p:tgtEl>
                                          <p:spTgt spid="25"/>
                                        </p:tgtEl>
                                        <p:attrNameLst>
                                          <p:attrName>ppt_w</p:attrName>
                                        </p:attrNameLst>
                                      </p:cBhvr>
                                      <p:tavLst>
                                        <p:tav tm="0">
                                          <p:val>
                                            <p:fltVal val="0"/>
                                          </p:val>
                                        </p:tav>
                                        <p:tav tm="100000">
                                          <p:val>
                                            <p:strVal val="#ppt_w"/>
                                          </p:val>
                                        </p:tav>
                                      </p:tavLst>
                                    </p:anim>
                                    <p:anim calcmode="lin" valueType="num">
                                      <p:cBhvr>
                                        <p:cTn id="14" dur="1000" fill="hold"/>
                                        <p:tgtEl>
                                          <p:spTgt spid="25"/>
                                        </p:tgtEl>
                                        <p:attrNameLst>
                                          <p:attrName>ppt_h</p:attrName>
                                        </p:attrNameLst>
                                      </p:cBhvr>
                                      <p:tavLst>
                                        <p:tav tm="0">
                                          <p:val>
                                            <p:fltVal val="0"/>
                                          </p:val>
                                        </p:tav>
                                        <p:tav tm="100000">
                                          <p:val>
                                            <p:strVal val="#ppt_h"/>
                                          </p:val>
                                        </p:tav>
                                      </p:tavLst>
                                    </p:anim>
                                    <p:anim calcmode="lin" valueType="num">
                                      <p:cBhvr>
                                        <p:cTn id="15" dur="1000" fill="hold"/>
                                        <p:tgtEl>
                                          <p:spTgt spid="25"/>
                                        </p:tgtEl>
                                        <p:attrNameLst>
                                          <p:attrName>style.rotation</p:attrName>
                                        </p:attrNameLst>
                                      </p:cBhvr>
                                      <p:tavLst>
                                        <p:tav tm="0">
                                          <p:val>
                                            <p:fltVal val="90"/>
                                          </p:val>
                                        </p:tav>
                                        <p:tav tm="100000">
                                          <p:val>
                                            <p:fltVal val="0"/>
                                          </p:val>
                                        </p:tav>
                                      </p:tavLst>
                                    </p:anim>
                                    <p:animEffect transition="in" filter="fade">
                                      <p:cBhvr>
                                        <p:cTn id="16" dur="1000"/>
                                        <p:tgtEl>
                                          <p:spTgt spid="25"/>
                                        </p:tgtEl>
                                      </p:cBhvr>
                                    </p:animEffect>
                                  </p:childTnLst>
                                </p:cTn>
                              </p:par>
                              <p:par>
                                <p:cTn id="17" presetID="3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fltVal val="0"/>
                                          </p:val>
                                        </p:tav>
                                        <p:tav tm="100000">
                                          <p:val>
                                            <p:strVal val="#ppt_w"/>
                                          </p:val>
                                        </p:tav>
                                      </p:tavLst>
                                    </p:anim>
                                    <p:anim calcmode="lin" valueType="num">
                                      <p:cBhvr>
                                        <p:cTn id="20" dur="1000" fill="hold"/>
                                        <p:tgtEl>
                                          <p:spTgt spid="27"/>
                                        </p:tgtEl>
                                        <p:attrNameLst>
                                          <p:attrName>ppt_h</p:attrName>
                                        </p:attrNameLst>
                                      </p:cBhvr>
                                      <p:tavLst>
                                        <p:tav tm="0">
                                          <p:val>
                                            <p:fltVal val="0"/>
                                          </p:val>
                                        </p:tav>
                                        <p:tav tm="100000">
                                          <p:val>
                                            <p:strVal val="#ppt_h"/>
                                          </p:val>
                                        </p:tav>
                                      </p:tavLst>
                                    </p:anim>
                                    <p:anim calcmode="lin" valueType="num">
                                      <p:cBhvr>
                                        <p:cTn id="21" dur="1000" fill="hold"/>
                                        <p:tgtEl>
                                          <p:spTgt spid="27"/>
                                        </p:tgtEl>
                                        <p:attrNameLst>
                                          <p:attrName>style.rotation</p:attrName>
                                        </p:attrNameLst>
                                      </p:cBhvr>
                                      <p:tavLst>
                                        <p:tav tm="0">
                                          <p:val>
                                            <p:fltVal val="90"/>
                                          </p:val>
                                        </p:tav>
                                        <p:tav tm="100000">
                                          <p:val>
                                            <p:fltVal val="0"/>
                                          </p:val>
                                        </p:tav>
                                      </p:tavLst>
                                    </p:anim>
                                    <p:animEffect transition="in" filter="fade">
                                      <p:cBhvr>
                                        <p:cTn id="22" dur="1000"/>
                                        <p:tgtEl>
                                          <p:spTgt spid="27"/>
                                        </p:tgtEl>
                                      </p:cBhvr>
                                    </p:animEffect>
                                  </p:childTnLst>
                                </p:cTn>
                              </p:par>
                              <p:par>
                                <p:cTn id="23" presetID="3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000" fill="hold"/>
                                        <p:tgtEl>
                                          <p:spTgt spid="28"/>
                                        </p:tgtEl>
                                        <p:attrNameLst>
                                          <p:attrName>ppt_w</p:attrName>
                                        </p:attrNameLst>
                                      </p:cBhvr>
                                      <p:tavLst>
                                        <p:tav tm="0">
                                          <p:val>
                                            <p:fltVal val="0"/>
                                          </p:val>
                                        </p:tav>
                                        <p:tav tm="100000">
                                          <p:val>
                                            <p:strVal val="#ppt_w"/>
                                          </p:val>
                                        </p:tav>
                                      </p:tavLst>
                                    </p:anim>
                                    <p:anim calcmode="lin" valueType="num">
                                      <p:cBhvr>
                                        <p:cTn id="26" dur="1000" fill="hold"/>
                                        <p:tgtEl>
                                          <p:spTgt spid="28"/>
                                        </p:tgtEl>
                                        <p:attrNameLst>
                                          <p:attrName>ppt_h</p:attrName>
                                        </p:attrNameLst>
                                      </p:cBhvr>
                                      <p:tavLst>
                                        <p:tav tm="0">
                                          <p:val>
                                            <p:fltVal val="0"/>
                                          </p:val>
                                        </p:tav>
                                        <p:tav tm="100000">
                                          <p:val>
                                            <p:strVal val="#ppt_h"/>
                                          </p:val>
                                        </p:tav>
                                      </p:tavLst>
                                    </p:anim>
                                    <p:anim calcmode="lin" valueType="num">
                                      <p:cBhvr>
                                        <p:cTn id="27" dur="1000" fill="hold"/>
                                        <p:tgtEl>
                                          <p:spTgt spid="28"/>
                                        </p:tgtEl>
                                        <p:attrNameLst>
                                          <p:attrName>style.rotation</p:attrName>
                                        </p:attrNameLst>
                                      </p:cBhvr>
                                      <p:tavLst>
                                        <p:tav tm="0">
                                          <p:val>
                                            <p:fltVal val="90"/>
                                          </p:val>
                                        </p:tav>
                                        <p:tav tm="100000">
                                          <p:val>
                                            <p:fltVal val="0"/>
                                          </p:val>
                                        </p:tav>
                                      </p:tavLst>
                                    </p:anim>
                                    <p:animEffect transition="in" filter="fade">
                                      <p:cBhvr>
                                        <p:cTn id="28" dur="10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heel(1)">
                                      <p:cBhvr>
                                        <p:cTn id="33" dur="2000"/>
                                        <p:tgtEl>
                                          <p:spTgt spid="8"/>
                                        </p:tgtEl>
                                      </p:cBhvr>
                                    </p:animEffect>
                                  </p:childTnLst>
                                </p:cTn>
                              </p:par>
                            </p:childTnLst>
                          </p:cTn>
                        </p:par>
                        <p:par>
                          <p:cTn id="34" fill="hold">
                            <p:stCondLst>
                              <p:cond delay="2000"/>
                            </p:stCondLst>
                            <p:childTnLst>
                              <p:par>
                                <p:cTn id="35" presetID="14" presetClass="entr" presetSubtype="1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par>
                          <p:cTn id="38" fill="hold">
                            <p:stCondLst>
                              <p:cond delay="2500"/>
                            </p:stCondLst>
                            <p:childTnLst>
                              <p:par>
                                <p:cTn id="39" presetID="14" presetClass="entr" presetSubtype="1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randombar(horizontal)">
                                      <p:cBhvr>
                                        <p:cTn id="41" dur="500"/>
                                        <p:tgtEl>
                                          <p:spTgt spid="3"/>
                                        </p:tgtEl>
                                      </p:cBhvr>
                                    </p:animEffect>
                                  </p:childTnLst>
                                </p:cTn>
                              </p:par>
                            </p:childTnLst>
                          </p:cTn>
                        </p:par>
                        <p:par>
                          <p:cTn id="42" fill="hold">
                            <p:stCondLst>
                              <p:cond delay="3000"/>
                            </p:stCondLst>
                            <p:childTnLst>
                              <p:par>
                                <p:cTn id="43" presetID="14" presetClass="entr" presetSubtype="1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randombar(horizontal)">
                                      <p:cBhvr>
                                        <p:cTn id="45" dur="500"/>
                                        <p:tgtEl>
                                          <p:spTgt spid="4"/>
                                        </p:tgtEl>
                                      </p:cBhvr>
                                    </p:animEffect>
                                  </p:childTnLst>
                                </p:cTn>
                              </p:par>
                            </p:childTnLst>
                          </p:cTn>
                        </p:par>
                        <p:par>
                          <p:cTn id="46" fill="hold">
                            <p:stCondLst>
                              <p:cond delay="3500"/>
                            </p:stCondLst>
                            <p:childTnLst>
                              <p:par>
                                <p:cTn id="47" presetID="14" presetClass="entr" presetSubtype="1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randombar(horizontal)">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54EEAD5C-9F6E-4185-A01B-AD76C3812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1"/>
            <a:ext cx="6858000" cy="12192001"/>
          </a:xfrm>
          <a:prstGeom prst="rect">
            <a:avLst/>
          </a:prstGeom>
        </p:spPr>
      </p:pic>
      <p:sp>
        <p:nvSpPr>
          <p:cNvPr id="5" name="椭圆 4">
            <a:extLst>
              <a:ext uri="{FF2B5EF4-FFF2-40B4-BE49-F238E27FC236}">
                <a16:creationId xmlns="" xmlns:a16="http://schemas.microsoft.com/office/drawing/2014/main" id="{F356DFD3-91C8-4A7D-A9DA-1611F73A28E6}"/>
              </a:ext>
            </a:extLst>
          </p:cNvPr>
          <p:cNvSpPr/>
          <p:nvPr/>
        </p:nvSpPr>
        <p:spPr>
          <a:xfrm>
            <a:off x="2051228" y="-662940"/>
            <a:ext cx="8089544" cy="818388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endParaRPr>
          </a:p>
        </p:txBody>
      </p:sp>
      <p:grpSp>
        <p:nvGrpSpPr>
          <p:cNvPr id="13" name="组合 12">
            <a:extLst>
              <a:ext uri="{FF2B5EF4-FFF2-40B4-BE49-F238E27FC236}">
                <a16:creationId xmlns="" xmlns:a16="http://schemas.microsoft.com/office/drawing/2014/main" id="{04AE8BA3-6E32-4E46-84CE-20DD82091AB5}"/>
              </a:ext>
            </a:extLst>
          </p:cNvPr>
          <p:cNvGrpSpPr/>
          <p:nvPr/>
        </p:nvGrpSpPr>
        <p:grpSpPr>
          <a:xfrm>
            <a:off x="2728617" y="0"/>
            <a:ext cx="6792074" cy="6669757"/>
            <a:chOff x="2682240" y="163056"/>
            <a:chExt cx="7045515" cy="6640860"/>
          </a:xfrm>
        </p:grpSpPr>
        <p:sp>
          <p:nvSpPr>
            <p:cNvPr id="6" name="弧形 5">
              <a:extLst>
                <a:ext uri="{FF2B5EF4-FFF2-40B4-BE49-F238E27FC236}">
                  <a16:creationId xmlns="" xmlns:a16="http://schemas.microsoft.com/office/drawing/2014/main" id="{FAA59E06-2A2F-4A4F-9D4D-A0846582EED9}"/>
                </a:ext>
              </a:extLst>
            </p:cNvPr>
            <p:cNvSpPr/>
            <p:nvPr/>
          </p:nvSpPr>
          <p:spPr>
            <a:xfrm>
              <a:off x="3413760" y="381000"/>
              <a:ext cx="6096000" cy="6096000"/>
            </a:xfrm>
            <a:prstGeom prst="arc">
              <a:avLst>
                <a:gd name="adj1" fmla="val 15891434"/>
                <a:gd name="adj2" fmla="val 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endParaRPr>
            </a:p>
          </p:txBody>
        </p:sp>
        <p:sp>
          <p:nvSpPr>
            <p:cNvPr id="8" name="椭圆 7">
              <a:extLst>
                <a:ext uri="{FF2B5EF4-FFF2-40B4-BE49-F238E27FC236}">
                  <a16:creationId xmlns="" xmlns:a16="http://schemas.microsoft.com/office/drawing/2014/main" id="{3A488728-7270-4B8D-9AC1-24826E9DC94F}"/>
                </a:ext>
              </a:extLst>
            </p:cNvPr>
            <p:cNvSpPr/>
            <p:nvPr/>
          </p:nvSpPr>
          <p:spPr>
            <a:xfrm>
              <a:off x="5878005" y="163056"/>
              <a:ext cx="435990" cy="435887"/>
            </a:xfrm>
            <a:prstGeom prst="ellipse">
              <a:avLst/>
            </a:prstGeom>
            <a:solidFill>
              <a:schemeClr val="bg1"/>
            </a:solidFill>
            <a:ln>
              <a:solidFill>
                <a:schemeClr val="bg1"/>
              </a:solid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a:ln>
                  <a:noFill/>
                </a:ln>
                <a:solidFill>
                  <a:prstClr val="white"/>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sp>
          <p:nvSpPr>
            <p:cNvPr id="9" name="椭圆 8">
              <a:extLst>
                <a:ext uri="{FF2B5EF4-FFF2-40B4-BE49-F238E27FC236}">
                  <a16:creationId xmlns="" xmlns:a16="http://schemas.microsoft.com/office/drawing/2014/main" id="{0D165BB5-1F86-4EBF-ABB2-0F847A3023C8}"/>
                </a:ext>
              </a:extLst>
            </p:cNvPr>
            <p:cNvSpPr/>
            <p:nvPr/>
          </p:nvSpPr>
          <p:spPr>
            <a:xfrm>
              <a:off x="9291765" y="3211056"/>
              <a:ext cx="435990" cy="435887"/>
            </a:xfrm>
            <a:prstGeom prst="ellipse">
              <a:avLst/>
            </a:prstGeom>
            <a:solidFill>
              <a:schemeClr val="bg1"/>
            </a:solidFill>
            <a:ln>
              <a:solidFill>
                <a:schemeClr val="bg1"/>
              </a:solid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a:ln>
                  <a:noFill/>
                </a:ln>
                <a:solidFill>
                  <a:prstClr val="white"/>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sp>
          <p:nvSpPr>
            <p:cNvPr id="10" name="弧形 9">
              <a:extLst>
                <a:ext uri="{FF2B5EF4-FFF2-40B4-BE49-F238E27FC236}">
                  <a16:creationId xmlns="" xmlns:a16="http://schemas.microsoft.com/office/drawing/2014/main" id="{02528D7B-9F24-45C8-BFE8-92178BCE02A4}"/>
                </a:ext>
              </a:extLst>
            </p:cNvPr>
            <p:cNvSpPr/>
            <p:nvPr/>
          </p:nvSpPr>
          <p:spPr>
            <a:xfrm rot="10800000">
              <a:off x="2830005" y="489972"/>
              <a:ext cx="6096000" cy="6096000"/>
            </a:xfrm>
            <a:prstGeom prst="arc">
              <a:avLst>
                <a:gd name="adj1" fmla="val 15891434"/>
                <a:gd name="adj2" fmla="val 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zihun107hao-mengquhuanleti" panose="00000500000000000000" pitchFamily="2" charset="-122"/>
                <a:ea typeface="zihun107hao-mengquhuanleti" panose="00000500000000000000" pitchFamily="2" charset="-122"/>
                <a:cs typeface="+mn-cs"/>
                <a:sym typeface="zihun107hao-mengquhuanleti" panose="00000500000000000000" pitchFamily="2" charset="-122"/>
              </a:endParaRPr>
            </a:p>
          </p:txBody>
        </p:sp>
        <p:sp>
          <p:nvSpPr>
            <p:cNvPr id="11" name="椭圆 10">
              <a:extLst>
                <a:ext uri="{FF2B5EF4-FFF2-40B4-BE49-F238E27FC236}">
                  <a16:creationId xmlns="" xmlns:a16="http://schemas.microsoft.com/office/drawing/2014/main" id="{1B0F24EE-F80A-4C7F-B285-2C63DC9033DB}"/>
                </a:ext>
              </a:extLst>
            </p:cNvPr>
            <p:cNvSpPr/>
            <p:nvPr/>
          </p:nvSpPr>
          <p:spPr>
            <a:xfrm>
              <a:off x="2682240" y="3211055"/>
              <a:ext cx="435990" cy="435887"/>
            </a:xfrm>
            <a:prstGeom prst="ellipse">
              <a:avLst/>
            </a:prstGeom>
            <a:solidFill>
              <a:schemeClr val="bg1"/>
            </a:solidFill>
            <a:ln>
              <a:solidFill>
                <a:schemeClr val="bg1"/>
              </a:solid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dirty="0">
                <a:ln>
                  <a:noFill/>
                </a:ln>
                <a:solidFill>
                  <a:prstClr val="white"/>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sp>
          <p:nvSpPr>
            <p:cNvPr id="12" name="椭圆 11">
              <a:extLst>
                <a:ext uri="{FF2B5EF4-FFF2-40B4-BE49-F238E27FC236}">
                  <a16:creationId xmlns="" xmlns:a16="http://schemas.microsoft.com/office/drawing/2014/main" id="{A91B1A3E-2203-40DF-B52E-20F3833C5C62}"/>
                </a:ext>
              </a:extLst>
            </p:cNvPr>
            <p:cNvSpPr/>
            <p:nvPr/>
          </p:nvSpPr>
          <p:spPr>
            <a:xfrm>
              <a:off x="5878005" y="6368029"/>
              <a:ext cx="435990" cy="435887"/>
            </a:xfrm>
            <a:prstGeom prst="ellipse">
              <a:avLst/>
            </a:prstGeom>
            <a:solidFill>
              <a:schemeClr val="bg1"/>
            </a:solidFill>
            <a:ln>
              <a:solidFill>
                <a:schemeClr val="bg1"/>
              </a:solidFill>
            </a:ln>
            <a:effectLst>
              <a:outerShdw blurRad="762000" dist="254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360000" bIns="45720" numCol="1" spcCol="0" rtlCol="0" fromWordArt="0" anchor="ctr" anchorCtr="0" forceAA="0" compatLnSpc="1">
              <a:prstTxWarp prst="textNoShape">
                <a:avLst/>
              </a:prstTxWarp>
              <a:no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a:ln>
                  <a:noFill/>
                </a:ln>
                <a:solidFill>
                  <a:prstClr val="white"/>
                </a:solidFill>
                <a:effectLst/>
                <a:uLnTx/>
                <a:uFillTx/>
                <a:latin typeface="zihun107hao-mengquhuanleti" panose="00000500000000000000" pitchFamily="2" charset="-122"/>
                <a:ea typeface="zihun107hao-mengquhuanleti" panose="00000500000000000000" pitchFamily="2" charset="-122"/>
                <a:cs typeface="Open Sans" charset="0"/>
                <a:sym typeface="zihun107hao-mengquhuanleti" panose="00000500000000000000" pitchFamily="2" charset="-122"/>
              </a:endParaRPr>
            </a:p>
          </p:txBody>
        </p:sp>
      </p:grpSp>
      <p:sp>
        <p:nvSpPr>
          <p:cNvPr id="14" name="文本框 13">
            <a:extLst>
              <a:ext uri="{FF2B5EF4-FFF2-40B4-BE49-F238E27FC236}">
                <a16:creationId xmlns="" xmlns:a16="http://schemas.microsoft.com/office/drawing/2014/main" id="{A7030F17-DDA9-4FFC-9947-8C6678DB64B3}"/>
              </a:ext>
            </a:extLst>
          </p:cNvPr>
          <p:cNvSpPr txBox="1"/>
          <p:nvPr/>
        </p:nvSpPr>
        <p:spPr>
          <a:xfrm>
            <a:off x="3148924" y="2582881"/>
            <a:ext cx="5951484" cy="1107996"/>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solidFill>
                  <a:sysClr val="windowText" lastClr="000000"/>
                </a:solidFill>
              </a:ln>
              <a:solidFill>
                <a:srgbClr val="879BE7"/>
              </a:solidFill>
              <a:effectLst/>
              <a:uLnTx/>
              <a:uFillTx/>
              <a:latin typeface="Coiny" panose="02000903060500060000" pitchFamily="2" charset="0"/>
              <a:ea typeface="zihun107hao-mengquhuanleti" panose="00000500000000000000" pitchFamily="2" charset="-122"/>
              <a:sym typeface="zihun107hao-mengquhuanleti" panose="00000500000000000000" pitchFamily="2" charset="-122"/>
            </a:endParaRPr>
          </a:p>
        </p:txBody>
      </p:sp>
      <p:pic>
        <p:nvPicPr>
          <p:cNvPr id="18" name="图片 17">
            <a:extLst>
              <a:ext uri="{FF2B5EF4-FFF2-40B4-BE49-F238E27FC236}">
                <a16:creationId xmlns="" xmlns:a16="http://schemas.microsoft.com/office/drawing/2014/main" id="{EEF44694-63F7-4923-8848-F9F4E2AC09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3966" y="5215728"/>
            <a:ext cx="1170290" cy="1247136"/>
          </a:xfrm>
          <a:prstGeom prst="rect">
            <a:avLst/>
          </a:prstGeom>
        </p:spPr>
      </p:pic>
      <p:pic>
        <p:nvPicPr>
          <p:cNvPr id="19" name="图片 18">
            <a:extLst>
              <a:ext uri="{FF2B5EF4-FFF2-40B4-BE49-F238E27FC236}">
                <a16:creationId xmlns="" xmlns:a16="http://schemas.microsoft.com/office/drawing/2014/main" id="{3C4574E7-3DED-4BA6-B6A6-B5AE6EBD35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87755">
            <a:off x="810541" y="4443168"/>
            <a:ext cx="1107534" cy="1912577"/>
          </a:xfrm>
          <a:prstGeom prst="rect">
            <a:avLst/>
          </a:prstGeom>
        </p:spPr>
      </p:pic>
      <p:pic>
        <p:nvPicPr>
          <p:cNvPr id="20" name="图片 19">
            <a:extLst>
              <a:ext uri="{FF2B5EF4-FFF2-40B4-BE49-F238E27FC236}">
                <a16:creationId xmlns="" xmlns:a16="http://schemas.microsoft.com/office/drawing/2014/main" id="{0B9E96DC-27BB-488E-A7A2-6665C873CB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7284" y="1118966"/>
            <a:ext cx="648968" cy="947640"/>
          </a:xfrm>
          <a:prstGeom prst="rect">
            <a:avLst/>
          </a:prstGeom>
        </p:spPr>
      </p:pic>
      <p:pic>
        <p:nvPicPr>
          <p:cNvPr id="21" name="图片 20">
            <a:extLst>
              <a:ext uri="{FF2B5EF4-FFF2-40B4-BE49-F238E27FC236}">
                <a16:creationId xmlns="" xmlns:a16="http://schemas.microsoft.com/office/drawing/2014/main" id="{FB9DC111-087E-47CB-BA26-EA4542AFBC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6578" y="1124254"/>
            <a:ext cx="851739" cy="1133184"/>
          </a:xfrm>
          <a:prstGeom prst="rect">
            <a:avLst/>
          </a:prstGeom>
        </p:spPr>
      </p:pic>
      <p:pic>
        <p:nvPicPr>
          <p:cNvPr id="22" name="图片 21">
            <a:extLst>
              <a:ext uri="{FF2B5EF4-FFF2-40B4-BE49-F238E27FC236}">
                <a16:creationId xmlns="" xmlns:a16="http://schemas.microsoft.com/office/drawing/2014/main" id="{5C79498F-99D7-4D73-A174-9A8DE76B31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8224" y="766853"/>
            <a:ext cx="1234837" cy="1075666"/>
          </a:xfrm>
          <a:prstGeom prst="rect">
            <a:avLst/>
          </a:prstGeom>
        </p:spPr>
      </p:pic>
      <p:pic>
        <p:nvPicPr>
          <p:cNvPr id="23" name="图片 22">
            <a:extLst>
              <a:ext uri="{FF2B5EF4-FFF2-40B4-BE49-F238E27FC236}">
                <a16:creationId xmlns="" xmlns:a16="http://schemas.microsoft.com/office/drawing/2014/main" id="{2AEBF280-7DD9-43AF-9B93-62044F54E5B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6434"/>
          <a:stretch/>
        </p:blipFill>
        <p:spPr>
          <a:xfrm>
            <a:off x="7323992" y="4194280"/>
            <a:ext cx="3163287" cy="2643418"/>
          </a:xfrm>
          <a:prstGeom prst="rect">
            <a:avLst/>
          </a:prstGeom>
        </p:spPr>
      </p:pic>
      <p:pic>
        <p:nvPicPr>
          <p:cNvPr id="4" name="Picture 3"/>
          <p:cNvPicPr>
            <a:picLocks noChangeAspect="1"/>
          </p:cNvPicPr>
          <p:nvPr/>
        </p:nvPicPr>
        <p:blipFill>
          <a:blip r:embed="rId10"/>
          <a:stretch>
            <a:fillRect/>
          </a:stretch>
        </p:blipFill>
        <p:spPr>
          <a:xfrm>
            <a:off x="3489303" y="2614548"/>
            <a:ext cx="5523455" cy="2371550"/>
          </a:xfrm>
          <a:prstGeom prst="rect">
            <a:avLst/>
          </a:prstGeom>
        </p:spPr>
      </p:pic>
    </p:spTree>
    <p:extLst>
      <p:ext uri="{BB962C8B-B14F-4D97-AF65-F5344CB8AC3E}">
        <p14:creationId xmlns:p14="http://schemas.microsoft.com/office/powerpoint/2010/main" val="182121373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cTn>
                              </p:par>
                            </p:childTnLst>
                          </p:cTn>
                        </p:par>
                        <p:par>
                          <p:cTn id="25" fill="hold">
                            <p:stCondLst>
                              <p:cond delay="3000"/>
                            </p:stCondLst>
                            <p:childTnLst>
                              <p:par>
                                <p:cTn id="26" presetID="42"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theme/theme1.xml><?xml version="1.0" encoding="utf-8"?>
<a:theme xmlns:a="http://schemas.openxmlformats.org/drawingml/2006/main" name="AAAAAAAAAAAAAAAAAAAAAAAAAAA">
  <a:themeElements>
    <a:clrScheme name="自定义 2036">
      <a:dk1>
        <a:sysClr val="windowText" lastClr="000000"/>
      </a:dk1>
      <a:lt1>
        <a:sysClr val="window" lastClr="FFFFFF"/>
      </a:lt1>
      <a:dk2>
        <a:srgbClr val="44546A"/>
      </a:dk2>
      <a:lt2>
        <a:srgbClr val="E7E6E6"/>
      </a:lt2>
      <a:accent1>
        <a:srgbClr val="889BE7"/>
      </a:accent1>
      <a:accent2>
        <a:srgbClr val="889BE7"/>
      </a:accent2>
      <a:accent3>
        <a:srgbClr val="889BE7"/>
      </a:accent3>
      <a:accent4>
        <a:srgbClr val="889BE7"/>
      </a:accent4>
      <a:accent5>
        <a:srgbClr val="889BE7"/>
      </a:accent5>
      <a:accent6>
        <a:srgbClr val="889BE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823</Words>
  <Application>Microsoft Office PowerPoint</Application>
  <PresentationFormat>Widescreen</PresentationFormat>
  <Paragraphs>72</Paragraphs>
  <Slides>26</Slides>
  <Notes>13</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等线</vt:lpstr>
      <vt:lpstr>#9Slide03 Arima Madurai Black</vt:lpstr>
      <vt:lpstr>Arial</vt:lpstr>
      <vt:lpstr>Calibri</vt:lpstr>
      <vt:lpstr>Calibri Light</vt:lpstr>
      <vt:lpstr>Coiny</vt:lpstr>
      <vt:lpstr>等线 Light</vt:lpstr>
      <vt:lpstr>Open Sans</vt:lpstr>
      <vt:lpstr>Times New Roman</vt:lpstr>
      <vt:lpstr>zihun107hao-mengquhuanleti</vt:lpstr>
      <vt:lpstr>AAAAAAAAAAAAAAAAAAAAAAAAAAA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47</cp:revision>
  <dcterms:created xsi:type="dcterms:W3CDTF">2022-01-07T16:08:51Z</dcterms:created>
  <dcterms:modified xsi:type="dcterms:W3CDTF">2023-02-07T03:35:23Z</dcterms:modified>
</cp:coreProperties>
</file>