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x-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3" r:id="rId1"/>
  </p:sldMasterIdLst>
  <p:notesMasterIdLst>
    <p:notesMasterId r:id="rId26"/>
  </p:notesMasterIdLst>
  <p:sldIdLst>
    <p:sldId id="436" r:id="rId2"/>
    <p:sldId id="350" r:id="rId3"/>
    <p:sldId id="375" r:id="rId4"/>
    <p:sldId id="424" r:id="rId5"/>
    <p:sldId id="425" r:id="rId6"/>
    <p:sldId id="393" r:id="rId7"/>
    <p:sldId id="426" r:id="rId8"/>
    <p:sldId id="412" r:id="rId9"/>
    <p:sldId id="421" r:id="rId10"/>
    <p:sldId id="422" r:id="rId11"/>
    <p:sldId id="427" r:id="rId12"/>
    <p:sldId id="293" r:id="rId13"/>
    <p:sldId id="420" r:id="rId14"/>
    <p:sldId id="423" r:id="rId15"/>
    <p:sldId id="312" r:id="rId16"/>
    <p:sldId id="428" r:id="rId17"/>
    <p:sldId id="365" r:id="rId18"/>
    <p:sldId id="414" r:id="rId19"/>
    <p:sldId id="396" r:id="rId20"/>
    <p:sldId id="419" r:id="rId21"/>
    <p:sldId id="418" r:id="rId22"/>
    <p:sldId id="417" r:id="rId23"/>
    <p:sldId id="342" r:id="rId24"/>
    <p:sldId id="434" r:id="rId25"/>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FF00FF"/>
    <a:srgbClr val="9900FF"/>
    <a:srgbClr val="FF0066"/>
    <a:srgbClr val="00FF00"/>
    <a:srgbClr val="FF9900"/>
    <a:srgbClr val="FF66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21" autoAdjust="0"/>
    <p:restoredTop sz="94669" autoAdjust="0"/>
  </p:normalViewPr>
  <p:slideViewPr>
    <p:cSldViewPr snapToObjects="1">
      <p:cViewPr varScale="1">
        <p:scale>
          <a:sx n="70" d="100"/>
          <a:sy n="70" d="100"/>
        </p:scale>
        <p:origin x="60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52" d="100"/>
          <a:sy n="52" d="100"/>
        </p:scale>
        <p:origin x="-1896"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xmlns="" id="{81A466BF-B08A-E343-9744-6C5756969121}"/>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bodyPr>
          <a:lstStyle>
            <a:lvl1pPr eaLnBrk="0" hangingPunct="0">
              <a:defRPr sz="1200" b="1">
                <a:latin typeface=".VnAvant" pitchFamily="34" charset="0"/>
                <a:cs typeface="Arial" charset="0"/>
              </a:defRPr>
            </a:lvl1pPr>
          </a:lstStyle>
          <a:p>
            <a:pPr>
              <a:defRPr/>
            </a:pPr>
            <a:endParaRPr lang="en-US"/>
          </a:p>
        </p:txBody>
      </p:sp>
      <p:sp>
        <p:nvSpPr>
          <p:cNvPr id="27651" name="Rectangle 3">
            <a:extLst>
              <a:ext uri="{FF2B5EF4-FFF2-40B4-BE49-F238E27FC236}">
                <a16:creationId xmlns:a16="http://schemas.microsoft.com/office/drawing/2014/main" xmlns="" id="{A3CA8F6F-E8FE-2C73-2F08-E39F75EC64EB}"/>
              </a:ext>
            </a:extLst>
          </p:cNvPr>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bodyPr>
          <a:lstStyle>
            <a:lvl1pPr algn="r" eaLnBrk="0" hangingPunct="0">
              <a:defRPr sz="1200" b="1">
                <a:latin typeface=".VnAvant" pitchFamily="34" charset="0"/>
                <a:cs typeface="Arial" charset="0"/>
              </a:defRPr>
            </a:lvl1pPr>
          </a:lstStyle>
          <a:p>
            <a:pPr>
              <a:defRPr/>
            </a:pPr>
            <a:endParaRPr lang="en-US"/>
          </a:p>
        </p:txBody>
      </p:sp>
      <p:sp>
        <p:nvSpPr>
          <p:cNvPr id="26628" name="Rectangle 4">
            <a:extLst>
              <a:ext uri="{FF2B5EF4-FFF2-40B4-BE49-F238E27FC236}">
                <a16:creationId xmlns:a16="http://schemas.microsoft.com/office/drawing/2014/main" xmlns="" id="{20F7A985-4B35-3A59-D078-DB8C47BB6C24}"/>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3" name="Rectangle 5">
            <a:extLst>
              <a:ext uri="{FF2B5EF4-FFF2-40B4-BE49-F238E27FC236}">
                <a16:creationId xmlns:a16="http://schemas.microsoft.com/office/drawing/2014/main" xmlns="" id="{02B2E5AE-CA3E-39C4-A2E9-5918112DE20D}"/>
              </a:ext>
            </a:extLst>
          </p:cNvPr>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7654" name="Rectangle 6">
            <a:extLst>
              <a:ext uri="{FF2B5EF4-FFF2-40B4-BE49-F238E27FC236}">
                <a16:creationId xmlns:a16="http://schemas.microsoft.com/office/drawing/2014/main" xmlns="" id="{DF3DCD90-8132-BC68-7A6A-D0054F037551}"/>
              </a:ext>
            </a:extLst>
          </p:cNvPr>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none" lIns="91440" tIns="45720" rIns="91440" bIns="45720" numCol="1" anchor="b" anchorCtr="0" compatLnSpc="1">
            <a:prstTxWarp prst="textNoShape">
              <a:avLst/>
            </a:prstTxWarp>
          </a:bodyPr>
          <a:lstStyle>
            <a:lvl1pPr eaLnBrk="0" hangingPunct="0">
              <a:defRPr sz="1200" b="1">
                <a:latin typeface=".VnAvant" pitchFamily="34" charset="0"/>
                <a:cs typeface="Arial" charset="0"/>
              </a:defRPr>
            </a:lvl1pPr>
          </a:lstStyle>
          <a:p>
            <a:pPr>
              <a:defRPr/>
            </a:pPr>
            <a:endParaRPr lang="en-US"/>
          </a:p>
        </p:txBody>
      </p:sp>
      <p:sp>
        <p:nvSpPr>
          <p:cNvPr id="27655" name="Rectangle 7">
            <a:extLst>
              <a:ext uri="{FF2B5EF4-FFF2-40B4-BE49-F238E27FC236}">
                <a16:creationId xmlns:a16="http://schemas.microsoft.com/office/drawing/2014/main" xmlns="" id="{CD21DE3E-7166-690A-7747-5A176BFB56DF}"/>
              </a:ext>
            </a:extLst>
          </p:cNvPr>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none" lIns="91440" tIns="45720" rIns="91440" bIns="45720" numCol="1" anchor="b" anchorCtr="0" compatLnSpc="1">
            <a:prstTxWarp prst="textNoShape">
              <a:avLst/>
            </a:prstTxWarp>
          </a:bodyPr>
          <a:lstStyle>
            <a:lvl1pPr algn="r">
              <a:defRPr sz="1200" b="1">
                <a:latin typeface=".VnAvant" pitchFamily="34" charset="0"/>
              </a:defRPr>
            </a:lvl1pPr>
          </a:lstStyle>
          <a:p>
            <a:fld id="{F26E3458-A191-4017-9834-A48ACBD52266}" type="slidenum">
              <a:rPr lang="en-US" altLang="en-US"/>
              <a:pPr/>
              <a:t>‹#›</a:t>
            </a:fld>
            <a:endParaRPr lang="en-US" altLang="en-US"/>
          </a:p>
        </p:txBody>
      </p:sp>
    </p:spTree>
    <p:extLst>
      <p:ext uri="{BB962C8B-B14F-4D97-AF65-F5344CB8AC3E}">
        <p14:creationId xmlns:p14="http://schemas.microsoft.com/office/powerpoint/2010/main" val="3805921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a:extLst>
              <a:ext uri="{FF2B5EF4-FFF2-40B4-BE49-F238E27FC236}">
                <a16:creationId xmlns:a16="http://schemas.microsoft.com/office/drawing/2014/main" xmlns="" id="{DD781CDD-65B2-EF39-E328-333DD611FA8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fld id="{8BA41028-37FF-41A4-8F2D-434E7BAA2D2E}" type="slidenum">
              <a:rPr lang="en-US" altLang="en-US">
                <a:latin typeface=".VnAvant" pitchFamily="34" charset="0"/>
              </a:rPr>
              <a:pPr/>
              <a:t>24</a:t>
            </a:fld>
            <a:endParaRPr lang="en-US" altLang="en-US">
              <a:latin typeface=".VnAvant" pitchFamily="34" charset="0"/>
            </a:endParaRPr>
          </a:p>
        </p:txBody>
      </p:sp>
      <p:sp>
        <p:nvSpPr>
          <p:cNvPr id="27651" name="Rectangle 2">
            <a:extLst>
              <a:ext uri="{FF2B5EF4-FFF2-40B4-BE49-F238E27FC236}">
                <a16:creationId xmlns:a16="http://schemas.microsoft.com/office/drawing/2014/main" xmlns="" id="{4E5BB6B7-FF7F-CFEA-B830-CB202AAA6B90}"/>
              </a:ext>
            </a:extLst>
          </p:cNvPr>
          <p:cNvSpPr>
            <a:spLocks noGrp="1" noRot="1" noChangeAspect="1" noChangeArrowheads="1" noTextEdit="1"/>
          </p:cNvSpPr>
          <p:nvPr>
            <p:ph type="sldImg"/>
          </p:nvPr>
        </p:nvSpPr>
        <p:spPr>
          <a:ln/>
        </p:spPr>
      </p:sp>
      <p:sp>
        <p:nvSpPr>
          <p:cNvPr id="27652" name="Rectangle 3">
            <a:extLst>
              <a:ext uri="{FF2B5EF4-FFF2-40B4-BE49-F238E27FC236}">
                <a16:creationId xmlns:a16="http://schemas.microsoft.com/office/drawing/2014/main" xmlns="" id="{BA0E4B9E-8338-3F81-83D3-FFF91FE9FB4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altLang="en-US"/>
          </a:p>
        </p:txBody>
      </p:sp>
    </p:spTree>
    <p:extLst>
      <p:ext uri="{BB962C8B-B14F-4D97-AF65-F5344CB8AC3E}">
        <p14:creationId xmlns:p14="http://schemas.microsoft.com/office/powerpoint/2010/main" val="2961559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xmlns="" id="{851161DB-44FC-0450-F2C3-DD9F2E0992D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xmlns="" id="{F3D0F692-820F-DD9E-48A8-AEBA144BEE0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3B8C738F-3EF9-CDEC-5677-D67AC9286BAA}"/>
              </a:ext>
            </a:extLst>
          </p:cNvPr>
          <p:cNvSpPr>
            <a:spLocks noGrp="1" noChangeArrowheads="1"/>
          </p:cNvSpPr>
          <p:nvPr>
            <p:ph type="sldNum" sz="quarter" idx="12"/>
          </p:nvPr>
        </p:nvSpPr>
        <p:spPr>
          <a:ln/>
        </p:spPr>
        <p:txBody>
          <a:bodyPr/>
          <a:lstStyle>
            <a:lvl1pPr>
              <a:defRPr/>
            </a:lvl1pPr>
          </a:lstStyle>
          <a:p>
            <a:fld id="{85AF1FFC-9AAF-453B-A730-872E40640819}" type="slidenum">
              <a:rPr lang="en-US" altLang="en-US"/>
              <a:pPr/>
              <a:t>‹#›</a:t>
            </a:fld>
            <a:endParaRPr lang="en-US" altLang="en-US"/>
          </a:p>
        </p:txBody>
      </p:sp>
    </p:spTree>
    <p:extLst>
      <p:ext uri="{BB962C8B-B14F-4D97-AF65-F5344CB8AC3E}">
        <p14:creationId xmlns:p14="http://schemas.microsoft.com/office/powerpoint/2010/main" val="631064432"/>
      </p:ext>
    </p:extLst>
  </p:cSld>
  <p:clrMapOvr>
    <a:masterClrMapping/>
  </p:clrMapOvr>
  <p:transition spd="med">
    <p:pull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xmlns="" id="{46ED72B0-F36F-3E98-B6CD-4B2E399810F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xmlns="" id="{4860570E-9C85-3113-8E8C-7E94D028FFD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70407257-4E18-E212-FE95-19EE2963214D}"/>
              </a:ext>
            </a:extLst>
          </p:cNvPr>
          <p:cNvSpPr>
            <a:spLocks noGrp="1" noChangeArrowheads="1"/>
          </p:cNvSpPr>
          <p:nvPr>
            <p:ph type="sldNum" sz="quarter" idx="12"/>
          </p:nvPr>
        </p:nvSpPr>
        <p:spPr>
          <a:ln/>
        </p:spPr>
        <p:txBody>
          <a:bodyPr/>
          <a:lstStyle>
            <a:lvl1pPr>
              <a:defRPr/>
            </a:lvl1pPr>
          </a:lstStyle>
          <a:p>
            <a:fld id="{8A370DAB-EBCA-40A6-A2A9-DE7BA4E2318B}" type="slidenum">
              <a:rPr lang="en-US" altLang="en-US"/>
              <a:pPr/>
              <a:t>‹#›</a:t>
            </a:fld>
            <a:endParaRPr lang="en-US" altLang="en-US"/>
          </a:p>
        </p:txBody>
      </p:sp>
    </p:spTree>
    <p:extLst>
      <p:ext uri="{BB962C8B-B14F-4D97-AF65-F5344CB8AC3E}">
        <p14:creationId xmlns:p14="http://schemas.microsoft.com/office/powerpoint/2010/main" val="1780821299"/>
      </p:ext>
    </p:extLst>
  </p:cSld>
  <p:clrMapOvr>
    <a:masterClrMapping/>
  </p:clrMapOvr>
  <p:transition spd="med">
    <p:pull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xmlns="" id="{580B525C-0498-D160-96D7-1AA8FE33288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xmlns="" id="{D61C6BCC-AD2B-BF22-2FFF-7FFA55748E1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2857F07C-01EC-F5F5-537C-FEF81A980904}"/>
              </a:ext>
            </a:extLst>
          </p:cNvPr>
          <p:cNvSpPr>
            <a:spLocks noGrp="1" noChangeArrowheads="1"/>
          </p:cNvSpPr>
          <p:nvPr>
            <p:ph type="sldNum" sz="quarter" idx="12"/>
          </p:nvPr>
        </p:nvSpPr>
        <p:spPr>
          <a:ln/>
        </p:spPr>
        <p:txBody>
          <a:bodyPr/>
          <a:lstStyle>
            <a:lvl1pPr>
              <a:defRPr/>
            </a:lvl1pPr>
          </a:lstStyle>
          <a:p>
            <a:fld id="{696BF4B4-6F60-401E-8489-463715B8EFCA}" type="slidenum">
              <a:rPr lang="en-US" altLang="en-US"/>
              <a:pPr/>
              <a:t>‹#›</a:t>
            </a:fld>
            <a:endParaRPr lang="en-US" altLang="en-US"/>
          </a:p>
        </p:txBody>
      </p:sp>
    </p:spTree>
    <p:extLst>
      <p:ext uri="{BB962C8B-B14F-4D97-AF65-F5344CB8AC3E}">
        <p14:creationId xmlns:p14="http://schemas.microsoft.com/office/powerpoint/2010/main" val="1634599983"/>
      </p:ext>
    </p:extLst>
  </p:cSld>
  <p:clrMapOvr>
    <a:masterClrMapping/>
  </p:clrMapOvr>
  <p:transition spd="med">
    <p:pull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a:lstStyle/>
          <a:p>
            <a:pPr lvl="0"/>
            <a:endParaRPr lang="en-US" noProof="0"/>
          </a:p>
        </p:txBody>
      </p:sp>
      <p:sp>
        <p:nvSpPr>
          <p:cNvPr id="4" name="Rectangle 4">
            <a:extLst>
              <a:ext uri="{FF2B5EF4-FFF2-40B4-BE49-F238E27FC236}">
                <a16:creationId xmlns:a16="http://schemas.microsoft.com/office/drawing/2014/main" xmlns="" id="{A56226F5-1D3B-2BC8-2759-16A21DF8260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xmlns="" id="{EC50D075-EC0B-B059-D1D0-0978B495BC9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A52A3A3C-60DA-7FBA-5E71-0D11EA7DD264}"/>
              </a:ext>
            </a:extLst>
          </p:cNvPr>
          <p:cNvSpPr>
            <a:spLocks noGrp="1" noChangeArrowheads="1"/>
          </p:cNvSpPr>
          <p:nvPr>
            <p:ph type="sldNum" sz="quarter" idx="12"/>
          </p:nvPr>
        </p:nvSpPr>
        <p:spPr>
          <a:ln/>
        </p:spPr>
        <p:txBody>
          <a:bodyPr/>
          <a:lstStyle>
            <a:lvl1pPr>
              <a:defRPr/>
            </a:lvl1pPr>
          </a:lstStyle>
          <a:p>
            <a:fld id="{B3A75EAB-3861-451F-AF45-B60D079B6390}" type="slidenum">
              <a:rPr lang="en-US" altLang="en-US"/>
              <a:pPr/>
              <a:t>‹#›</a:t>
            </a:fld>
            <a:endParaRPr lang="en-US" altLang="en-US"/>
          </a:p>
        </p:txBody>
      </p:sp>
    </p:spTree>
    <p:extLst>
      <p:ext uri="{BB962C8B-B14F-4D97-AF65-F5344CB8AC3E}">
        <p14:creationId xmlns:p14="http://schemas.microsoft.com/office/powerpoint/2010/main" val="3262482567"/>
      </p:ext>
    </p:extLst>
  </p:cSld>
  <p:clrMapOvr>
    <a:masterClrMapping/>
  </p:clrMapOvr>
  <p:transition spd="med">
    <p:pull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a:extLst>
              <a:ext uri="{FF2B5EF4-FFF2-40B4-BE49-F238E27FC236}">
                <a16:creationId xmlns:a16="http://schemas.microsoft.com/office/drawing/2014/main" xmlns="" id="{D599C15D-644C-C4DD-26D7-0A49165522F7}"/>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xmlns="" id="{048C37A8-1141-2829-26DF-40F9BDB2759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xmlns="" id="{3E92DBA5-6B9E-97E4-190C-CB4651723F82}"/>
              </a:ext>
            </a:extLst>
          </p:cNvPr>
          <p:cNvSpPr>
            <a:spLocks noGrp="1" noChangeArrowheads="1"/>
          </p:cNvSpPr>
          <p:nvPr>
            <p:ph type="sldNum" sz="quarter" idx="12"/>
          </p:nvPr>
        </p:nvSpPr>
        <p:spPr>
          <a:ln/>
        </p:spPr>
        <p:txBody>
          <a:bodyPr/>
          <a:lstStyle>
            <a:lvl1pPr>
              <a:defRPr/>
            </a:lvl1pPr>
          </a:lstStyle>
          <a:p>
            <a:fld id="{DE0DF90F-D20E-4967-8732-615A9D7CABFD}" type="slidenum">
              <a:rPr lang="en-US" altLang="en-US"/>
              <a:pPr/>
              <a:t>‹#›</a:t>
            </a:fld>
            <a:endParaRPr lang="en-US" altLang="en-US"/>
          </a:p>
        </p:txBody>
      </p:sp>
    </p:spTree>
    <p:extLst>
      <p:ext uri="{BB962C8B-B14F-4D97-AF65-F5344CB8AC3E}">
        <p14:creationId xmlns:p14="http://schemas.microsoft.com/office/powerpoint/2010/main" val="1150333877"/>
      </p:ext>
    </p:extLst>
  </p:cSld>
  <p:clrMapOvr>
    <a:masterClrMapping/>
  </p:clrMapOvr>
  <p:transition spd="med">
    <p:pull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quarter" idx="1"/>
          </p:nvPr>
        </p:nvSpPr>
        <p:spPr>
          <a:xfrm>
            <a:off x="457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xmlns="" id="{9756E649-3689-9A6C-B2D5-DE9D4745FB06}"/>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xmlns="" id="{66FA17CB-CA32-3367-B158-EF97EC5B227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xmlns="" id="{89F65AA6-DFCA-33FC-EFC7-6CE422FDC9A2}"/>
              </a:ext>
            </a:extLst>
          </p:cNvPr>
          <p:cNvSpPr>
            <a:spLocks noGrp="1" noChangeArrowheads="1"/>
          </p:cNvSpPr>
          <p:nvPr>
            <p:ph type="sldNum" sz="quarter" idx="12"/>
          </p:nvPr>
        </p:nvSpPr>
        <p:spPr>
          <a:ln/>
        </p:spPr>
        <p:txBody>
          <a:bodyPr/>
          <a:lstStyle>
            <a:lvl1pPr>
              <a:defRPr/>
            </a:lvl1pPr>
          </a:lstStyle>
          <a:p>
            <a:fld id="{70797B89-1135-4FE9-BAB5-75102448B66E}" type="slidenum">
              <a:rPr lang="en-US" altLang="en-US"/>
              <a:pPr/>
              <a:t>‹#›</a:t>
            </a:fld>
            <a:endParaRPr lang="en-US" altLang="en-US"/>
          </a:p>
        </p:txBody>
      </p:sp>
    </p:spTree>
    <p:extLst>
      <p:ext uri="{BB962C8B-B14F-4D97-AF65-F5344CB8AC3E}">
        <p14:creationId xmlns:p14="http://schemas.microsoft.com/office/powerpoint/2010/main" val="3805652037"/>
      </p:ext>
    </p:extLst>
  </p:cSld>
  <p:clrMapOvr>
    <a:masterClrMapping/>
  </p:clrMapOvr>
  <p:transition spd="med">
    <p:pull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1024"/>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58802" y="1"/>
            <a:ext cx="897003" cy="1196004"/>
          </a:xfrm>
          <a:prstGeom prst="rect">
            <a:avLst/>
          </a:prstGeom>
        </p:spPr>
      </p:pic>
    </p:spTree>
    <p:extLst>
      <p:ext uri="{BB962C8B-B14F-4D97-AF65-F5344CB8AC3E}">
        <p14:creationId xmlns:p14="http://schemas.microsoft.com/office/powerpoint/2010/main" val="419470652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xmlns="" id="{7694F244-DB4D-0BFB-4C66-891808ECE3D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xmlns="" id="{5E9CE469-512B-CD76-682F-A22433476AF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7EBE4BD7-934A-94F4-1C65-BDD9D212846C}"/>
              </a:ext>
            </a:extLst>
          </p:cNvPr>
          <p:cNvSpPr>
            <a:spLocks noGrp="1" noChangeArrowheads="1"/>
          </p:cNvSpPr>
          <p:nvPr>
            <p:ph type="sldNum" sz="quarter" idx="12"/>
          </p:nvPr>
        </p:nvSpPr>
        <p:spPr>
          <a:ln/>
        </p:spPr>
        <p:txBody>
          <a:bodyPr/>
          <a:lstStyle>
            <a:lvl1pPr>
              <a:defRPr/>
            </a:lvl1pPr>
          </a:lstStyle>
          <a:p>
            <a:fld id="{900A7DD1-6506-4A22-BBF3-37A1BB1B3CBB}" type="slidenum">
              <a:rPr lang="en-US" altLang="en-US"/>
              <a:pPr/>
              <a:t>‹#›</a:t>
            </a:fld>
            <a:endParaRPr lang="en-US" altLang="en-US"/>
          </a:p>
        </p:txBody>
      </p:sp>
    </p:spTree>
    <p:extLst>
      <p:ext uri="{BB962C8B-B14F-4D97-AF65-F5344CB8AC3E}">
        <p14:creationId xmlns:p14="http://schemas.microsoft.com/office/powerpoint/2010/main" val="4193862117"/>
      </p:ext>
    </p:extLst>
  </p:cSld>
  <p:clrMapOvr>
    <a:masterClrMapping/>
  </p:clrMapOvr>
  <p:transition spd="med">
    <p:pull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xmlns="" id="{D91312D6-183C-A1D1-3B61-39E924303AC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xmlns="" id="{ED6867BC-1457-FA74-9C18-2DD372C4E5B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E3815418-4356-C5B1-07F3-8B145AB737E5}"/>
              </a:ext>
            </a:extLst>
          </p:cNvPr>
          <p:cNvSpPr>
            <a:spLocks noGrp="1" noChangeArrowheads="1"/>
          </p:cNvSpPr>
          <p:nvPr>
            <p:ph type="sldNum" sz="quarter" idx="12"/>
          </p:nvPr>
        </p:nvSpPr>
        <p:spPr>
          <a:ln/>
        </p:spPr>
        <p:txBody>
          <a:bodyPr/>
          <a:lstStyle>
            <a:lvl1pPr>
              <a:defRPr/>
            </a:lvl1pPr>
          </a:lstStyle>
          <a:p>
            <a:fld id="{8A4B0825-6FBF-49E5-BE2A-27013572A3B0}" type="slidenum">
              <a:rPr lang="en-US" altLang="en-US"/>
              <a:pPr/>
              <a:t>‹#›</a:t>
            </a:fld>
            <a:endParaRPr lang="en-US" altLang="en-US"/>
          </a:p>
        </p:txBody>
      </p:sp>
    </p:spTree>
    <p:extLst>
      <p:ext uri="{BB962C8B-B14F-4D97-AF65-F5344CB8AC3E}">
        <p14:creationId xmlns:p14="http://schemas.microsoft.com/office/powerpoint/2010/main" val="2289361431"/>
      </p:ext>
    </p:extLst>
  </p:cSld>
  <p:clrMapOvr>
    <a:masterClrMapping/>
  </p:clrMapOvr>
  <p:transition spd="med">
    <p:pull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xmlns="" id="{178987A8-51C3-167B-EF33-6D8E3FB80CDD}"/>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xmlns="" id="{660477A6-6132-6977-6CB3-CAC68034060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xmlns="" id="{6B7F8CE2-2C8C-58DB-F867-6E07E9693EDC}"/>
              </a:ext>
            </a:extLst>
          </p:cNvPr>
          <p:cNvSpPr>
            <a:spLocks noGrp="1" noChangeArrowheads="1"/>
          </p:cNvSpPr>
          <p:nvPr>
            <p:ph type="sldNum" sz="quarter" idx="12"/>
          </p:nvPr>
        </p:nvSpPr>
        <p:spPr>
          <a:ln/>
        </p:spPr>
        <p:txBody>
          <a:bodyPr/>
          <a:lstStyle>
            <a:lvl1pPr>
              <a:defRPr/>
            </a:lvl1pPr>
          </a:lstStyle>
          <a:p>
            <a:fld id="{899F8E12-3F1F-46CD-8CD5-26FD7309896D}" type="slidenum">
              <a:rPr lang="en-US" altLang="en-US"/>
              <a:pPr/>
              <a:t>‹#›</a:t>
            </a:fld>
            <a:endParaRPr lang="en-US" altLang="en-US"/>
          </a:p>
        </p:txBody>
      </p:sp>
    </p:spTree>
    <p:extLst>
      <p:ext uri="{BB962C8B-B14F-4D97-AF65-F5344CB8AC3E}">
        <p14:creationId xmlns:p14="http://schemas.microsoft.com/office/powerpoint/2010/main" val="772483066"/>
      </p:ext>
    </p:extLst>
  </p:cSld>
  <p:clrMapOvr>
    <a:masterClrMapping/>
  </p:clrMapOvr>
  <p:transition spd="med">
    <p:pull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xmlns="" id="{AE99D48C-DEB9-DA00-54E3-B666E50435A5}"/>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xmlns="" id="{046EE9C2-A6AC-7D6B-8C37-2E68D1A1400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xmlns="" id="{82CBDFB6-EE1A-BD4A-42B2-03F8E9A05C73}"/>
              </a:ext>
            </a:extLst>
          </p:cNvPr>
          <p:cNvSpPr>
            <a:spLocks noGrp="1" noChangeArrowheads="1"/>
          </p:cNvSpPr>
          <p:nvPr>
            <p:ph type="sldNum" sz="quarter" idx="12"/>
          </p:nvPr>
        </p:nvSpPr>
        <p:spPr>
          <a:ln/>
        </p:spPr>
        <p:txBody>
          <a:bodyPr/>
          <a:lstStyle>
            <a:lvl1pPr>
              <a:defRPr/>
            </a:lvl1pPr>
          </a:lstStyle>
          <a:p>
            <a:fld id="{F9BC0C9F-B8BF-44D7-B814-928C98AD9C92}" type="slidenum">
              <a:rPr lang="en-US" altLang="en-US"/>
              <a:pPr/>
              <a:t>‹#›</a:t>
            </a:fld>
            <a:endParaRPr lang="en-US" altLang="en-US"/>
          </a:p>
        </p:txBody>
      </p:sp>
    </p:spTree>
    <p:extLst>
      <p:ext uri="{BB962C8B-B14F-4D97-AF65-F5344CB8AC3E}">
        <p14:creationId xmlns:p14="http://schemas.microsoft.com/office/powerpoint/2010/main" val="2399751272"/>
      </p:ext>
    </p:extLst>
  </p:cSld>
  <p:clrMapOvr>
    <a:masterClrMapping/>
  </p:clrMapOvr>
  <p:transition spd="med">
    <p:pull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xmlns="" id="{9CE7CC56-C861-7FC6-05B0-627D302C2832}"/>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xmlns="" id="{66038AC3-3ECA-BD26-337F-6F1D9E5E1A8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xmlns="" id="{28879735-1DD7-D3F4-65CB-868A040EEC79}"/>
              </a:ext>
            </a:extLst>
          </p:cNvPr>
          <p:cNvSpPr>
            <a:spLocks noGrp="1" noChangeArrowheads="1"/>
          </p:cNvSpPr>
          <p:nvPr>
            <p:ph type="sldNum" sz="quarter" idx="12"/>
          </p:nvPr>
        </p:nvSpPr>
        <p:spPr>
          <a:ln/>
        </p:spPr>
        <p:txBody>
          <a:bodyPr/>
          <a:lstStyle>
            <a:lvl1pPr>
              <a:defRPr/>
            </a:lvl1pPr>
          </a:lstStyle>
          <a:p>
            <a:fld id="{EE7A29A1-DA8F-4496-A7BB-33D280DC341A}" type="slidenum">
              <a:rPr lang="en-US" altLang="en-US"/>
              <a:pPr/>
              <a:t>‹#›</a:t>
            </a:fld>
            <a:endParaRPr lang="en-US" altLang="en-US"/>
          </a:p>
        </p:txBody>
      </p:sp>
    </p:spTree>
    <p:extLst>
      <p:ext uri="{BB962C8B-B14F-4D97-AF65-F5344CB8AC3E}">
        <p14:creationId xmlns:p14="http://schemas.microsoft.com/office/powerpoint/2010/main" val="1018864225"/>
      </p:ext>
    </p:extLst>
  </p:cSld>
  <p:clrMapOvr>
    <a:masterClrMapping/>
  </p:clrMapOvr>
  <p:transition spd="med">
    <p:pull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xmlns="" id="{6219A7C0-547A-16C5-F518-75E21CDC1A5B}"/>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xmlns="" id="{68C52631-BE54-8B94-D846-DBDED817112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xmlns="" id="{7F3CD1E5-C9F2-F6A5-A3B3-979460C88ACF}"/>
              </a:ext>
            </a:extLst>
          </p:cNvPr>
          <p:cNvSpPr>
            <a:spLocks noGrp="1" noChangeArrowheads="1"/>
          </p:cNvSpPr>
          <p:nvPr>
            <p:ph type="sldNum" sz="quarter" idx="12"/>
          </p:nvPr>
        </p:nvSpPr>
        <p:spPr>
          <a:ln/>
        </p:spPr>
        <p:txBody>
          <a:bodyPr/>
          <a:lstStyle>
            <a:lvl1pPr>
              <a:defRPr/>
            </a:lvl1pPr>
          </a:lstStyle>
          <a:p>
            <a:fld id="{BD6CD863-D73E-417B-9DA5-FDFCFD076055}" type="slidenum">
              <a:rPr lang="en-US" altLang="en-US"/>
              <a:pPr/>
              <a:t>‹#›</a:t>
            </a:fld>
            <a:endParaRPr lang="en-US" altLang="en-US"/>
          </a:p>
        </p:txBody>
      </p:sp>
    </p:spTree>
    <p:extLst>
      <p:ext uri="{BB962C8B-B14F-4D97-AF65-F5344CB8AC3E}">
        <p14:creationId xmlns:p14="http://schemas.microsoft.com/office/powerpoint/2010/main" val="967688973"/>
      </p:ext>
    </p:extLst>
  </p:cSld>
  <p:clrMapOvr>
    <a:masterClrMapping/>
  </p:clrMapOvr>
  <p:transition spd="med">
    <p:pull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xmlns="" id="{D2D3E4C5-70B2-4A34-4923-73AC984F11CA}"/>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xmlns="" id="{A631691F-1D49-9675-74E0-A477BFD0B53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xmlns="" id="{E83DCB94-AFEB-D015-8EBB-AB793B33BB8A}"/>
              </a:ext>
            </a:extLst>
          </p:cNvPr>
          <p:cNvSpPr>
            <a:spLocks noGrp="1" noChangeArrowheads="1"/>
          </p:cNvSpPr>
          <p:nvPr>
            <p:ph type="sldNum" sz="quarter" idx="12"/>
          </p:nvPr>
        </p:nvSpPr>
        <p:spPr>
          <a:ln/>
        </p:spPr>
        <p:txBody>
          <a:bodyPr/>
          <a:lstStyle>
            <a:lvl1pPr>
              <a:defRPr/>
            </a:lvl1pPr>
          </a:lstStyle>
          <a:p>
            <a:fld id="{81DBF313-2258-4B52-8DBA-A1527B0E0F46}" type="slidenum">
              <a:rPr lang="en-US" altLang="en-US"/>
              <a:pPr/>
              <a:t>‹#›</a:t>
            </a:fld>
            <a:endParaRPr lang="en-US" altLang="en-US"/>
          </a:p>
        </p:txBody>
      </p:sp>
    </p:spTree>
    <p:extLst>
      <p:ext uri="{BB962C8B-B14F-4D97-AF65-F5344CB8AC3E}">
        <p14:creationId xmlns:p14="http://schemas.microsoft.com/office/powerpoint/2010/main" val="4009341460"/>
      </p:ext>
    </p:extLst>
  </p:cSld>
  <p:clrMapOvr>
    <a:masterClrMapping/>
  </p:clrMapOvr>
  <p:transition spd="med">
    <p:pull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xmlns="" id="{33CA0950-B466-FB61-E062-B1C5FCD3901B}"/>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xmlns="" id="{B562CB89-A23D-2408-B5CF-03B61EFF3A7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xmlns="" id="{0EB38A97-6BDF-A1D6-3885-3566DC550870}"/>
              </a:ext>
            </a:extLst>
          </p:cNvPr>
          <p:cNvSpPr>
            <a:spLocks noGrp="1" noChangeArrowheads="1"/>
          </p:cNvSpPr>
          <p:nvPr>
            <p:ph type="sldNum" sz="quarter" idx="12"/>
          </p:nvPr>
        </p:nvSpPr>
        <p:spPr>
          <a:ln/>
        </p:spPr>
        <p:txBody>
          <a:bodyPr/>
          <a:lstStyle>
            <a:lvl1pPr>
              <a:defRPr/>
            </a:lvl1pPr>
          </a:lstStyle>
          <a:p>
            <a:fld id="{C9CCEAF8-D126-432B-B338-509AFA1A0711}" type="slidenum">
              <a:rPr lang="en-US" altLang="en-US"/>
              <a:pPr/>
              <a:t>‹#›</a:t>
            </a:fld>
            <a:endParaRPr lang="en-US" altLang="en-US"/>
          </a:p>
        </p:txBody>
      </p:sp>
    </p:spTree>
    <p:extLst>
      <p:ext uri="{BB962C8B-B14F-4D97-AF65-F5344CB8AC3E}">
        <p14:creationId xmlns:p14="http://schemas.microsoft.com/office/powerpoint/2010/main" val="1540412248"/>
      </p:ext>
    </p:extLst>
  </p:cSld>
  <p:clrMapOvr>
    <a:masterClrMapping/>
  </p:clrMapOvr>
  <p:transition spd="med">
    <p:pull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xmlns="" id="{334A8C6E-7AB1-3563-0E9C-B9CECE294965}"/>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xmlns="" id="{C0768474-9863-E957-9B0F-D068B6404DFF}"/>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63844" name="Rectangle 4">
            <a:extLst>
              <a:ext uri="{FF2B5EF4-FFF2-40B4-BE49-F238E27FC236}">
                <a16:creationId xmlns:a16="http://schemas.microsoft.com/office/drawing/2014/main" xmlns="" id="{644CBCE2-869F-3394-A4F5-0F380F39787D}"/>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cs typeface="Arial" charset="0"/>
              </a:defRPr>
            </a:lvl1pPr>
          </a:lstStyle>
          <a:p>
            <a:pPr>
              <a:defRPr/>
            </a:pPr>
            <a:endParaRPr lang="en-US"/>
          </a:p>
        </p:txBody>
      </p:sp>
      <p:sp>
        <p:nvSpPr>
          <p:cNvPr id="163845" name="Rectangle 5">
            <a:extLst>
              <a:ext uri="{FF2B5EF4-FFF2-40B4-BE49-F238E27FC236}">
                <a16:creationId xmlns:a16="http://schemas.microsoft.com/office/drawing/2014/main" xmlns="" id="{241E68F2-CD46-D5DC-2711-AF1752095CC6}"/>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cs typeface="Arial" charset="0"/>
              </a:defRPr>
            </a:lvl1pPr>
          </a:lstStyle>
          <a:p>
            <a:pPr>
              <a:defRPr/>
            </a:pPr>
            <a:endParaRPr lang="en-US"/>
          </a:p>
        </p:txBody>
      </p:sp>
      <p:sp>
        <p:nvSpPr>
          <p:cNvPr id="163846" name="Rectangle 6">
            <a:extLst>
              <a:ext uri="{FF2B5EF4-FFF2-40B4-BE49-F238E27FC236}">
                <a16:creationId xmlns:a16="http://schemas.microsoft.com/office/drawing/2014/main" xmlns="" id="{22F78ECF-E844-CE05-B97D-ADAAE6F32632}"/>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Arial" panose="020B0604020202020204" pitchFamily="34" charset="0"/>
              </a:defRPr>
            </a:lvl1pPr>
          </a:lstStyle>
          <a:p>
            <a:fld id="{4A3376AE-B828-4180-B73E-104E0B5C16EF}"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 id="2147483665" r:id="rId12"/>
    <p:sldLayoutId id="2147483666" r:id="rId13"/>
    <p:sldLayoutId id="2147483667" r:id="rId14"/>
    <p:sldLayoutId id="2147483668" r:id="rId15"/>
  </p:sldLayoutIdLst>
  <p:transition spd="med">
    <p:pull dir="r"/>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5.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7.png"/><Relationship Id="rId1" Type="http://schemas.openxmlformats.org/officeDocument/2006/relationships/slideLayout" Target="../slideLayouts/slideLayout12.xml"/><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9.jpeg"/><Relationship Id="rId4" Type="http://schemas.openxmlformats.org/officeDocument/2006/relationships/image" Target="../media/image27.jpeg"/></Relationships>
</file>

<file path=ppt/slides/_rels/slide1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14.xml"/><Relationship Id="rId5" Type="http://schemas.openxmlformats.org/officeDocument/2006/relationships/image" Target="../media/image32.jpeg"/><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3" Type="http://schemas.openxmlformats.org/officeDocument/2006/relationships/image" Target="../media/image34.jpeg"/><Relationship Id="rId7" Type="http://schemas.openxmlformats.org/officeDocument/2006/relationships/image" Target="../media/image38.jpeg"/><Relationship Id="rId2" Type="http://schemas.openxmlformats.org/officeDocument/2006/relationships/image" Target="../media/image33.jpeg"/><Relationship Id="rId1" Type="http://schemas.openxmlformats.org/officeDocument/2006/relationships/slideLayout" Target="../slideLayouts/slideLayout2.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1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7.png"/><Relationship Id="rId1" Type="http://schemas.openxmlformats.org/officeDocument/2006/relationships/slideLayout" Target="../slideLayouts/slideLayout12.xm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7.png"/><Relationship Id="rId1" Type="http://schemas.openxmlformats.org/officeDocument/2006/relationships/slideLayout" Target="../slideLayouts/slideLayout12.xml"/><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7.png"/><Relationship Id="rId1" Type="http://schemas.openxmlformats.org/officeDocument/2006/relationships/slideLayout" Target="../slideLayouts/slideLayout12.xml"/><Relationship Id="rId5" Type="http://schemas.openxmlformats.org/officeDocument/2006/relationships/slide" Target="slide23.xml"/><Relationship Id="rId4" Type="http://schemas.openxmlformats.org/officeDocument/2006/relationships/image" Target="../media/image11.gif"/></Relationships>
</file>

<file path=ppt/slides/_rels/slide18.xml.rels><?xml version="1.0" encoding="UTF-8" standalone="yes"?>
<Relationships xmlns="http://schemas.openxmlformats.org/package/2006/relationships"><Relationship Id="rId8" Type="http://schemas.openxmlformats.org/officeDocument/2006/relationships/slide" Target="slide22.xml"/><Relationship Id="rId13" Type="http://schemas.openxmlformats.org/officeDocument/2006/relationships/image" Target="../media/image45.gif"/><Relationship Id="rId3" Type="http://schemas.openxmlformats.org/officeDocument/2006/relationships/image" Target="../media/image40.gif"/><Relationship Id="rId7" Type="http://schemas.openxmlformats.org/officeDocument/2006/relationships/slide" Target="slide21.xml"/><Relationship Id="rId12" Type="http://schemas.openxmlformats.org/officeDocument/2006/relationships/image" Target="../media/image10.gif"/><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slide" Target="slide20.xml"/><Relationship Id="rId11" Type="http://schemas.openxmlformats.org/officeDocument/2006/relationships/image" Target="../media/image44.gif"/><Relationship Id="rId5" Type="http://schemas.openxmlformats.org/officeDocument/2006/relationships/slide" Target="slide19.xml"/><Relationship Id="rId10" Type="http://schemas.openxmlformats.org/officeDocument/2006/relationships/image" Target="../media/image43.gif"/><Relationship Id="rId4" Type="http://schemas.openxmlformats.org/officeDocument/2006/relationships/image" Target="../media/image41.gif"/><Relationship Id="rId9" Type="http://schemas.openxmlformats.org/officeDocument/2006/relationships/image" Target="../media/image42.gif"/><Relationship Id="rId14" Type="http://schemas.openxmlformats.org/officeDocument/2006/relationships/slide" Target="slide23.xml"/></Relationships>
</file>

<file path=ppt/slides/_rels/slide19.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audio" Target="../media/audio3.wav"/><Relationship Id="rId1" Type="http://schemas.openxmlformats.org/officeDocument/2006/relationships/slideLayout" Target="../slideLayouts/slideLayout13.xml"/><Relationship Id="rId4" Type="http://schemas.openxmlformats.org/officeDocument/2006/relationships/image" Target="../media/image10.gif"/></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audio" Target="../media/audio1.wav"/><Relationship Id="rId1" Type="http://schemas.openxmlformats.org/officeDocument/2006/relationships/slideLayout" Target="../slideLayouts/slideLayout13.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slide" Target="slide2.xml"/></Relationships>
</file>

<file path=ppt/slides/_rels/slide20.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audio" Target="../media/audio3.wav"/><Relationship Id="rId1" Type="http://schemas.openxmlformats.org/officeDocument/2006/relationships/slideLayout" Target="../slideLayouts/slideLayout13.xml"/><Relationship Id="rId4" Type="http://schemas.openxmlformats.org/officeDocument/2006/relationships/image" Target="../media/image10.gif"/></Relationships>
</file>

<file path=ppt/slides/_rels/slide21.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audio" Target="../media/audio3.wav"/><Relationship Id="rId1" Type="http://schemas.openxmlformats.org/officeDocument/2006/relationships/slideLayout" Target="../slideLayouts/slideLayout13.xml"/><Relationship Id="rId4" Type="http://schemas.openxmlformats.org/officeDocument/2006/relationships/image" Target="../media/image10.gif"/></Relationships>
</file>

<file path=ppt/slides/_rels/slide22.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audio" Target="../media/audio3.wav"/><Relationship Id="rId1" Type="http://schemas.openxmlformats.org/officeDocument/2006/relationships/slideLayout" Target="../slideLayouts/slideLayout13.xml"/><Relationship Id="rId4" Type="http://schemas.openxmlformats.org/officeDocument/2006/relationships/image" Target="../media/image10.gif"/></Relationships>
</file>

<file path=ppt/slides/_rels/slide23.xml.rels><?xml version="1.0" encoding="UTF-8" standalone="yes"?>
<Relationships xmlns="http://schemas.openxmlformats.org/package/2006/relationships"><Relationship Id="rId3" Type="http://schemas.openxmlformats.org/officeDocument/2006/relationships/image" Target="../media/image46.gif"/><Relationship Id="rId2" Type="http://schemas.openxmlformats.org/officeDocument/2006/relationships/image" Target="../media/image7.png"/><Relationship Id="rId1" Type="http://schemas.openxmlformats.org/officeDocument/2006/relationships/slideLayout" Target="../slideLayouts/slideLayout12.xml"/><Relationship Id="rId4" Type="http://schemas.openxmlformats.org/officeDocument/2006/relationships/image" Target="../media/image10.gif"/></Relationships>
</file>

<file path=ppt/slides/_rels/slide24.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8.png"/><Relationship Id="rId5" Type="http://schemas.openxmlformats.org/officeDocument/2006/relationships/image" Target="../media/image47.wmf"/><Relationship Id="rId4" Type="http://schemas.openxmlformats.org/officeDocument/2006/relationships/audio" Target="../media/audio3.wav"/></Relationships>
</file>

<file path=ppt/slides/_rels/slide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7.png"/><Relationship Id="rId1" Type="http://schemas.openxmlformats.org/officeDocument/2006/relationships/slideLayout" Target="../slideLayouts/slideLayout13.xml"/><Relationship Id="rId5" Type="http://schemas.openxmlformats.org/officeDocument/2006/relationships/image" Target="../media/image11.gif"/><Relationship Id="rId4" Type="http://schemas.openxmlformats.org/officeDocument/2006/relationships/image" Target="../media/image10.gif"/></Relationships>
</file>

<file path=ppt/slides/_rels/slide5.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image" Target="../media/image14.png"/><Relationship Id="rId2" Type="http://schemas.openxmlformats.org/officeDocument/2006/relationships/image" Target="../media/image7.png"/><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0.gif"/></Relationships>
</file>

<file path=ppt/slides/_rels/slide6.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slide" Target="slide2.xml"/><Relationship Id="rId7" Type="http://schemas.openxmlformats.org/officeDocument/2006/relationships/image" Target="../media/image18.jpeg"/><Relationship Id="rId2" Type="http://schemas.openxmlformats.org/officeDocument/2006/relationships/image" Target="../media/image7.png"/><Relationship Id="rId1" Type="http://schemas.openxmlformats.org/officeDocument/2006/relationships/slideLayout" Target="../slideLayouts/slideLayout12.xml"/><Relationship Id="rId6" Type="http://schemas.openxmlformats.org/officeDocument/2006/relationships/image" Target="../media/image17.jpeg"/><Relationship Id="rId5" Type="http://schemas.openxmlformats.org/officeDocument/2006/relationships/image" Target="../media/image16.jpeg"/><Relationship Id="rId10" Type="http://schemas.openxmlformats.org/officeDocument/2006/relationships/image" Target="../media/image21.jpeg"/><Relationship Id="rId4" Type="http://schemas.openxmlformats.org/officeDocument/2006/relationships/image" Target="../media/image15.gif"/><Relationship Id="rId9" Type="http://schemas.openxmlformats.org/officeDocument/2006/relationships/image" Target="../media/image20.jpeg"/></Relationships>
</file>

<file path=ppt/slides/_rels/slide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7.png"/><Relationship Id="rId1" Type="http://schemas.openxmlformats.org/officeDocument/2006/relationships/slideLayout" Target="../slideLayouts/slideLayout13.xml"/><Relationship Id="rId5" Type="http://schemas.openxmlformats.org/officeDocument/2006/relationships/image" Target="../media/image11.gif"/><Relationship Id="rId4" Type="http://schemas.openxmlformats.org/officeDocument/2006/relationships/image" Target="../media/image10.gi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ngtree—new energy environmental protection windmill_6960099"/>
          <p:cNvPicPr>
            <a:picLocks noChangeAspect="1"/>
          </p:cNvPicPr>
          <p:nvPr/>
        </p:nvPicPr>
        <p:blipFill>
          <a:blip r:embed="rId2"/>
          <a:srcRect l="10753" t="12333" r="10185" b="12802"/>
          <a:stretch>
            <a:fillRect/>
          </a:stretch>
        </p:blipFill>
        <p:spPr>
          <a:xfrm>
            <a:off x="4142740" y="2540001"/>
            <a:ext cx="4081780" cy="3865245"/>
          </a:xfrm>
          <a:prstGeom prst="rect">
            <a:avLst/>
          </a:prstGeom>
        </p:spPr>
      </p:pic>
      <p:pic>
        <p:nvPicPr>
          <p:cNvPr id="5" name="Picture 4"/>
          <p:cNvPicPr>
            <a:picLocks noChangeAspect="1"/>
          </p:cNvPicPr>
          <p:nvPr/>
        </p:nvPicPr>
        <p:blipFill>
          <a:blip r:embed="rId3"/>
          <a:srcRect l="3625" t="41852" r="66505" b="33343"/>
          <a:stretch>
            <a:fillRect/>
          </a:stretch>
        </p:blipFill>
        <p:spPr>
          <a:xfrm>
            <a:off x="7740651" y="-884555"/>
            <a:ext cx="1527175" cy="713105"/>
          </a:xfrm>
          <a:prstGeom prst="rect">
            <a:avLst/>
          </a:prstGeom>
        </p:spPr>
      </p:pic>
      <p:pic>
        <p:nvPicPr>
          <p:cNvPr id="8" name="Picture 7" descr="—Pngtree—green river green hills_4483836"/>
          <p:cNvPicPr>
            <a:picLocks noChangeAspect="1"/>
          </p:cNvPicPr>
          <p:nvPr/>
        </p:nvPicPr>
        <p:blipFill>
          <a:blip r:embed="rId4"/>
          <a:srcRect t="46202" b="22677"/>
          <a:stretch>
            <a:fillRect/>
          </a:stretch>
        </p:blipFill>
        <p:spPr>
          <a:xfrm>
            <a:off x="-483235" y="3859530"/>
            <a:ext cx="9877425" cy="3074035"/>
          </a:xfrm>
          <a:prstGeom prst="rect">
            <a:avLst/>
          </a:prstGeom>
        </p:spPr>
      </p:pic>
      <p:pic>
        <p:nvPicPr>
          <p:cNvPr id="12" name="Picture 11"/>
          <p:cNvPicPr>
            <a:picLocks noChangeAspect="1"/>
          </p:cNvPicPr>
          <p:nvPr/>
        </p:nvPicPr>
        <p:blipFill>
          <a:blip r:embed="rId5"/>
          <a:stretch>
            <a:fillRect/>
          </a:stretch>
        </p:blipFill>
        <p:spPr>
          <a:xfrm>
            <a:off x="2494915" y="916305"/>
            <a:ext cx="6737350" cy="5886450"/>
          </a:xfrm>
          <a:prstGeom prst="rect">
            <a:avLst/>
          </a:prstGeom>
        </p:spPr>
      </p:pic>
      <p:pic>
        <p:nvPicPr>
          <p:cNvPr id="3" name="Picture 2"/>
          <p:cNvPicPr>
            <a:picLocks noChangeAspect="1"/>
          </p:cNvPicPr>
          <p:nvPr/>
        </p:nvPicPr>
        <p:blipFill>
          <a:blip r:embed="rId6"/>
          <a:stretch>
            <a:fillRect/>
          </a:stretch>
        </p:blipFill>
        <p:spPr>
          <a:xfrm>
            <a:off x="1066800" y="518628"/>
            <a:ext cx="2127250" cy="766477"/>
          </a:xfrm>
          <a:prstGeom prst="rect">
            <a:avLst/>
          </a:prstGeom>
        </p:spPr>
      </p:pic>
      <p:sp>
        <p:nvSpPr>
          <p:cNvPr id="2" name="TextBox 1"/>
          <p:cNvSpPr txBox="1"/>
          <p:nvPr/>
        </p:nvSpPr>
        <p:spPr>
          <a:xfrm>
            <a:off x="29570" y="187762"/>
            <a:ext cx="4542430" cy="400110"/>
          </a:xfrm>
          <a:prstGeom prst="rect">
            <a:avLst/>
          </a:prstGeom>
          <a:noFill/>
        </p:spPr>
        <p:txBody>
          <a:bodyPr wrap="square" rtlCol="0">
            <a:spAutoFit/>
          </a:bodyPr>
          <a:lstStyle/>
          <a:p>
            <a:r>
              <a:rPr lang="en-US" sz="2000" dirty="0" smtClean="0">
                <a:solidFill>
                  <a:srgbClr val="FF0000"/>
                </a:solidFill>
              </a:rPr>
              <a:t>TRƯỜNG TIỂU HỌC NGỌC LÂM</a:t>
            </a:r>
            <a:endParaRPr lang="en-US" sz="2000" dirty="0">
              <a:solidFill>
                <a:srgbClr val="FF0000"/>
              </a:solidFill>
            </a:endParaRPr>
          </a:p>
        </p:txBody>
      </p:sp>
      <p:sp>
        <p:nvSpPr>
          <p:cNvPr id="6" name="TextBox 5"/>
          <p:cNvSpPr txBox="1"/>
          <p:nvPr/>
        </p:nvSpPr>
        <p:spPr>
          <a:xfrm>
            <a:off x="772805" y="1306295"/>
            <a:ext cx="2660650" cy="369332"/>
          </a:xfrm>
          <a:prstGeom prst="rect">
            <a:avLst/>
          </a:prstGeom>
          <a:noFill/>
        </p:spPr>
        <p:txBody>
          <a:bodyPr wrap="square" rtlCol="0">
            <a:spAutoFit/>
          </a:bodyPr>
          <a:lstStyle/>
          <a:p>
            <a:r>
              <a:rPr lang="en-US" dirty="0" smtClean="0"/>
              <a:t>GV: ĐỖ THỊ KIỀU HOA</a:t>
            </a:r>
            <a:endParaRPr lang="en-US" dirty="0"/>
          </a:p>
        </p:txBody>
      </p:sp>
    </p:spTree>
    <p:extLst>
      <p:ext uri="{BB962C8B-B14F-4D97-AF65-F5344CB8AC3E}">
        <p14:creationId xmlns:p14="http://schemas.microsoft.com/office/powerpoint/2010/main" val="1651553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500"/>
                                        <p:tgtEl>
                                          <p:spTgt spid="4"/>
                                        </p:tgtEl>
                                      </p:cBhvr>
                                    </p:animEffect>
                                  </p:childTnLst>
                                </p:cTn>
                              </p:par>
                              <p:par>
                                <p:cTn id="8" presetID="18" presetClass="entr" presetSubtype="12"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strips(downLeft)">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7" name="Rectangle 3">
            <a:extLst>
              <a:ext uri="{FF2B5EF4-FFF2-40B4-BE49-F238E27FC236}">
                <a16:creationId xmlns:a16="http://schemas.microsoft.com/office/drawing/2014/main" xmlns="" id="{E9AF095F-7ABD-CFBA-3DDA-6E15AB14483E}"/>
              </a:ext>
            </a:extLst>
          </p:cNvPr>
          <p:cNvSpPr>
            <a:spLocks noGrp="1" noChangeArrowheads="1"/>
          </p:cNvSpPr>
          <p:nvPr>
            <p:ph type="body" idx="1"/>
          </p:nvPr>
        </p:nvSpPr>
        <p:spPr>
          <a:xfrm>
            <a:off x="176213" y="0"/>
            <a:ext cx="8662987" cy="1676400"/>
          </a:xfrm>
        </p:spPr>
        <p:txBody>
          <a:bodyPr/>
          <a:lstStyle/>
          <a:p>
            <a:pPr algn="just" eaLnBrk="1" hangingPunct="1">
              <a:buFontTx/>
              <a:buNone/>
            </a:pPr>
            <a:r>
              <a:rPr lang="en-US" altLang="en-US" sz="2400">
                <a:latin typeface="Times New Roman" panose="02020603050405020304" pitchFamily="18" charset="0"/>
                <a:cs typeface="Times New Roman" panose="02020603050405020304" pitchFamily="18" charset="0"/>
              </a:rPr>
              <a:t>         Dự án nhà máy điện gió tại Ninh Thuận có tổng vốn đầu tư khoảng 500 triệu đô la Mỹ sẽ do công ty cổ phần đầu tư xây dựng Trung Nam (Trung Nam Group) xây dựng tại 2 xã Bắc Phong và Lợi Hải (huyện Thuận Bắc), trên diện tích 900 ha. </a:t>
            </a:r>
          </a:p>
        </p:txBody>
      </p:sp>
      <p:pic>
        <p:nvPicPr>
          <p:cNvPr id="257035" name="Picture 11" descr="phong_dien_tuy_phong">
            <a:extLst>
              <a:ext uri="{FF2B5EF4-FFF2-40B4-BE49-F238E27FC236}">
                <a16:creationId xmlns:a16="http://schemas.microsoft.com/office/drawing/2014/main" xmlns="" id="{5887A956-1C4E-19ED-D848-1C45D3BB7F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213" y="1676400"/>
            <a:ext cx="6072187"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7056" name="Text Box 32">
            <a:extLst>
              <a:ext uri="{FF2B5EF4-FFF2-40B4-BE49-F238E27FC236}">
                <a16:creationId xmlns:a16="http://schemas.microsoft.com/office/drawing/2014/main" xmlns="" id="{CF99A673-6A67-558D-FBA8-0EF483534D28}"/>
              </a:ext>
            </a:extLst>
          </p:cNvPr>
          <p:cNvSpPr txBox="1">
            <a:spLocks noChangeArrowheads="1"/>
          </p:cNvSpPr>
          <p:nvPr/>
        </p:nvSpPr>
        <p:spPr bwMode="auto">
          <a:xfrm>
            <a:off x="6553200" y="3048000"/>
            <a:ext cx="2286000" cy="253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pPr>
            <a:r>
              <a:rPr lang="en-US" altLang="en-US" sz="2400" b="1" i="1">
                <a:cs typeface="Times New Roman" panose="02020603050405020304" pitchFamily="18" charset="0"/>
              </a:rPr>
              <a:t>  Những trụ tua bin của nhà máy điện gió Tuy Phong </a:t>
            </a:r>
          </a:p>
          <a:p>
            <a:pPr eaLnBrk="1" hangingPunct="1">
              <a:spcBef>
                <a:spcPct val="20000"/>
              </a:spcBef>
            </a:pPr>
            <a:r>
              <a:rPr lang="en-US" altLang="en-US" sz="2400" b="1" i="1">
                <a:cs typeface="Times New Roman" panose="02020603050405020304" pitchFamily="18" charset="0"/>
              </a:rPr>
              <a:t>( Ninh Thuận).</a:t>
            </a:r>
            <a:endParaRPr lang="en-US" altLang="en-US" sz="2400" b="1">
              <a:cs typeface="Times New Roman" panose="02020603050405020304" pitchFamily="18" charset="0"/>
            </a:endParaRPr>
          </a:p>
          <a:p>
            <a:pPr eaLnBrk="1" hangingPunct="1">
              <a:spcBef>
                <a:spcPct val="50000"/>
              </a:spcBef>
            </a:pPr>
            <a:endParaRPr lang="en-US" altLang="en-US" sz="2400" b="1">
              <a:cs typeface="Times New Roman" panose="02020603050405020304" pitchFamily="18" charset="0"/>
            </a:endParaRPr>
          </a:p>
        </p:txBody>
      </p:sp>
      <p:sp>
        <p:nvSpPr>
          <p:cNvPr id="11269" name="Rectangle 33">
            <a:extLst>
              <a:ext uri="{FF2B5EF4-FFF2-40B4-BE49-F238E27FC236}">
                <a16:creationId xmlns:a16="http://schemas.microsoft.com/office/drawing/2014/main" xmlns="" id="{0A574F12-D22F-20FB-87DE-9DD991744227}"/>
              </a:ext>
            </a:extLst>
          </p:cNvPr>
          <p:cNvSpPr>
            <a:spLocks noChangeArrowheads="1"/>
          </p:cNvSpPr>
          <p:nvPr/>
        </p:nvSpPr>
        <p:spPr bwMode="auto">
          <a:xfrm>
            <a:off x="0" y="0"/>
            <a:ext cx="9144000" cy="6858000"/>
          </a:xfrm>
          <a:prstGeom prst="rect">
            <a:avLst/>
          </a:prstGeom>
          <a:noFill/>
          <a:ln w="76200">
            <a:pattFill prst="sphere">
              <a:fgClr>
                <a:srgbClr val="0000FF"/>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endParaRPr lang="vi-VN" altLang="en-US">
              <a:latin typeface="Arial" panose="020B0604020202020204" pitchFamily="34" charset="0"/>
            </a:endParaRPr>
          </a:p>
        </p:txBody>
      </p:sp>
    </p:spTree>
  </p:cSld>
  <p:clrMapOvr>
    <a:masterClrMapping/>
  </p:clrMapOvr>
  <p:transition spd="med">
    <p:pull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257027">
                                            <p:txEl>
                                              <p:pRg st="0" end="0"/>
                                            </p:txEl>
                                          </p:spTgt>
                                        </p:tgtEl>
                                        <p:attrNameLst>
                                          <p:attrName>style.visibility</p:attrName>
                                        </p:attrNameLst>
                                      </p:cBhvr>
                                      <p:to>
                                        <p:strVal val="visible"/>
                                      </p:to>
                                    </p:set>
                                    <p:anim calcmode="lin" valueType="num">
                                      <p:cBhvr>
                                        <p:cTn id="7" dur="1000" fill="hold"/>
                                        <p:tgtEl>
                                          <p:spTgt spid="257027">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257027">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257027">
                                            <p:txEl>
                                              <p:pRg st="0" end="0"/>
                                            </p:txEl>
                                          </p:spTgt>
                                        </p:tgtEl>
                                      </p:cBhvr>
                                    </p:animEffect>
                                  </p:childTnLst>
                                </p:cTn>
                              </p:par>
                            </p:childTnLst>
                          </p:cTn>
                        </p:par>
                        <p:par>
                          <p:cTn id="10" fill="hold" nodeType="afterGroup">
                            <p:stCondLst>
                              <p:cond delay="1000"/>
                            </p:stCondLst>
                            <p:childTnLst>
                              <p:par>
                                <p:cTn id="11" presetID="55" presetClass="entr" presetSubtype="0" fill="hold" nodeType="afterEffect">
                                  <p:stCondLst>
                                    <p:cond delay="0"/>
                                  </p:stCondLst>
                                  <p:childTnLst>
                                    <p:set>
                                      <p:cBhvr>
                                        <p:cTn id="12" dur="1" fill="hold">
                                          <p:stCondLst>
                                            <p:cond delay="0"/>
                                          </p:stCondLst>
                                        </p:cTn>
                                        <p:tgtEl>
                                          <p:spTgt spid="257035"/>
                                        </p:tgtEl>
                                        <p:attrNameLst>
                                          <p:attrName>style.visibility</p:attrName>
                                        </p:attrNameLst>
                                      </p:cBhvr>
                                      <p:to>
                                        <p:strVal val="visible"/>
                                      </p:to>
                                    </p:set>
                                    <p:anim calcmode="lin" valueType="num">
                                      <p:cBhvr>
                                        <p:cTn id="13" dur="1000" fill="hold"/>
                                        <p:tgtEl>
                                          <p:spTgt spid="257035"/>
                                        </p:tgtEl>
                                        <p:attrNameLst>
                                          <p:attrName>ppt_w</p:attrName>
                                        </p:attrNameLst>
                                      </p:cBhvr>
                                      <p:tavLst>
                                        <p:tav tm="0">
                                          <p:val>
                                            <p:strVal val="#ppt_w*0.70"/>
                                          </p:val>
                                        </p:tav>
                                        <p:tav tm="100000">
                                          <p:val>
                                            <p:strVal val="#ppt_w"/>
                                          </p:val>
                                        </p:tav>
                                      </p:tavLst>
                                    </p:anim>
                                    <p:anim calcmode="lin" valueType="num">
                                      <p:cBhvr>
                                        <p:cTn id="14" dur="1000" fill="hold"/>
                                        <p:tgtEl>
                                          <p:spTgt spid="257035"/>
                                        </p:tgtEl>
                                        <p:attrNameLst>
                                          <p:attrName>ppt_h</p:attrName>
                                        </p:attrNameLst>
                                      </p:cBhvr>
                                      <p:tavLst>
                                        <p:tav tm="0">
                                          <p:val>
                                            <p:strVal val="#ppt_h"/>
                                          </p:val>
                                        </p:tav>
                                        <p:tav tm="100000">
                                          <p:val>
                                            <p:strVal val="#ppt_h"/>
                                          </p:val>
                                        </p:tav>
                                      </p:tavLst>
                                    </p:anim>
                                    <p:animEffect transition="in" filter="fade">
                                      <p:cBhvr>
                                        <p:cTn id="15" dur="1000"/>
                                        <p:tgtEl>
                                          <p:spTgt spid="257035"/>
                                        </p:tgtEl>
                                      </p:cBhvr>
                                    </p:animEffect>
                                  </p:childTnLst>
                                </p:cTn>
                              </p:par>
                            </p:childTnLst>
                          </p:cTn>
                        </p:par>
                        <p:par>
                          <p:cTn id="16" fill="hold" nodeType="afterGroup">
                            <p:stCondLst>
                              <p:cond delay="2000"/>
                            </p:stCondLst>
                            <p:childTnLst>
                              <p:par>
                                <p:cTn id="17" presetID="55" presetClass="entr" presetSubtype="0" fill="hold" grpId="0" nodeType="afterEffect">
                                  <p:stCondLst>
                                    <p:cond delay="0"/>
                                  </p:stCondLst>
                                  <p:childTnLst>
                                    <p:set>
                                      <p:cBhvr>
                                        <p:cTn id="18" dur="1" fill="hold">
                                          <p:stCondLst>
                                            <p:cond delay="0"/>
                                          </p:stCondLst>
                                        </p:cTn>
                                        <p:tgtEl>
                                          <p:spTgt spid="257056"/>
                                        </p:tgtEl>
                                        <p:attrNameLst>
                                          <p:attrName>style.visibility</p:attrName>
                                        </p:attrNameLst>
                                      </p:cBhvr>
                                      <p:to>
                                        <p:strVal val="visible"/>
                                      </p:to>
                                    </p:set>
                                    <p:anim calcmode="lin" valueType="num">
                                      <p:cBhvr>
                                        <p:cTn id="19" dur="1000" fill="hold"/>
                                        <p:tgtEl>
                                          <p:spTgt spid="257056"/>
                                        </p:tgtEl>
                                        <p:attrNameLst>
                                          <p:attrName>ppt_w</p:attrName>
                                        </p:attrNameLst>
                                      </p:cBhvr>
                                      <p:tavLst>
                                        <p:tav tm="0">
                                          <p:val>
                                            <p:strVal val="#ppt_w*0.70"/>
                                          </p:val>
                                        </p:tav>
                                        <p:tav tm="100000">
                                          <p:val>
                                            <p:strVal val="#ppt_w"/>
                                          </p:val>
                                        </p:tav>
                                      </p:tavLst>
                                    </p:anim>
                                    <p:anim calcmode="lin" valueType="num">
                                      <p:cBhvr>
                                        <p:cTn id="20" dur="1000" fill="hold"/>
                                        <p:tgtEl>
                                          <p:spTgt spid="257056"/>
                                        </p:tgtEl>
                                        <p:attrNameLst>
                                          <p:attrName>ppt_h</p:attrName>
                                        </p:attrNameLst>
                                      </p:cBhvr>
                                      <p:tavLst>
                                        <p:tav tm="0">
                                          <p:val>
                                            <p:strVal val="#ppt_h"/>
                                          </p:val>
                                        </p:tav>
                                        <p:tav tm="100000">
                                          <p:val>
                                            <p:strVal val="#ppt_h"/>
                                          </p:val>
                                        </p:tav>
                                      </p:tavLst>
                                    </p:anim>
                                    <p:animEffect transition="in" filter="fade">
                                      <p:cBhvr>
                                        <p:cTn id="21" dur="1000"/>
                                        <p:tgtEl>
                                          <p:spTgt spid="2570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7027" grpId="0" build="p"/>
      <p:bldP spid="25705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3" descr="Picture1">
            <a:extLst>
              <a:ext uri="{FF2B5EF4-FFF2-40B4-BE49-F238E27FC236}">
                <a16:creationId xmlns:a16="http://schemas.microsoft.com/office/drawing/2014/main" xmlns="" id="{E0AF40EC-15BD-1A4D-DA5C-8582D6B357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858000"/>
            <a:ext cx="9144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Text Box 4">
            <a:extLst>
              <a:ext uri="{FF2B5EF4-FFF2-40B4-BE49-F238E27FC236}">
                <a16:creationId xmlns:a16="http://schemas.microsoft.com/office/drawing/2014/main" xmlns="" id="{C143E394-E3F0-F8F9-B407-4023CE08716A}"/>
              </a:ext>
            </a:extLst>
          </p:cNvPr>
          <p:cNvSpPr txBox="1">
            <a:spLocks noChangeArrowheads="1"/>
          </p:cNvSpPr>
          <p:nvPr/>
        </p:nvSpPr>
        <p:spPr bwMode="auto">
          <a:xfrm>
            <a:off x="990600" y="1676400"/>
            <a:ext cx="838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pPr>
            <a:endParaRPr lang="vi-VN" altLang="en-US"/>
          </a:p>
        </p:txBody>
      </p:sp>
      <p:sp>
        <p:nvSpPr>
          <p:cNvPr id="12292" name="Text Box 5">
            <a:extLst>
              <a:ext uri="{FF2B5EF4-FFF2-40B4-BE49-F238E27FC236}">
                <a16:creationId xmlns:a16="http://schemas.microsoft.com/office/drawing/2014/main" xmlns="" id="{500F1D97-14AF-1139-176E-6F37286388EB}"/>
              </a:ext>
            </a:extLst>
          </p:cNvPr>
          <p:cNvSpPr txBox="1">
            <a:spLocks noChangeArrowheads="1"/>
          </p:cNvSpPr>
          <p:nvPr/>
        </p:nvSpPr>
        <p:spPr bwMode="auto">
          <a:xfrm>
            <a:off x="990600" y="1676400"/>
            <a:ext cx="838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pPr>
            <a:endParaRPr lang="vi-VN" altLang="en-US"/>
          </a:p>
        </p:txBody>
      </p:sp>
      <p:sp>
        <p:nvSpPr>
          <p:cNvPr id="12293" name="Text Box 6">
            <a:extLst>
              <a:ext uri="{FF2B5EF4-FFF2-40B4-BE49-F238E27FC236}">
                <a16:creationId xmlns:a16="http://schemas.microsoft.com/office/drawing/2014/main" xmlns="" id="{6D5B5120-62F3-1AE7-4142-EFFC4C636492}"/>
              </a:ext>
            </a:extLst>
          </p:cNvPr>
          <p:cNvSpPr txBox="1">
            <a:spLocks noChangeArrowheads="1"/>
          </p:cNvSpPr>
          <p:nvPr/>
        </p:nvSpPr>
        <p:spPr bwMode="auto">
          <a:xfrm>
            <a:off x="990600" y="1676400"/>
            <a:ext cx="838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pPr>
            <a:endParaRPr lang="vi-VN" altLang="en-US"/>
          </a:p>
        </p:txBody>
      </p:sp>
      <p:sp>
        <p:nvSpPr>
          <p:cNvPr id="12294" name="Text Box 7">
            <a:hlinkClick r:id="rId3" action="ppaction://hlinksldjump"/>
            <a:extLst>
              <a:ext uri="{FF2B5EF4-FFF2-40B4-BE49-F238E27FC236}">
                <a16:creationId xmlns:a16="http://schemas.microsoft.com/office/drawing/2014/main" xmlns="" id="{632084B3-0D0A-853C-F015-19B3DF858F53}"/>
              </a:ext>
            </a:extLst>
          </p:cNvPr>
          <p:cNvSpPr txBox="1">
            <a:spLocks noChangeArrowheads="1"/>
          </p:cNvSpPr>
          <p:nvPr/>
        </p:nvSpPr>
        <p:spPr bwMode="auto">
          <a:xfrm>
            <a:off x="7162800" y="6415088"/>
            <a:ext cx="1219200" cy="519112"/>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pPr>
            <a:r>
              <a:rPr lang="en-US" altLang="en-US" sz="2800">
                <a:solidFill>
                  <a:srgbClr val="FFFF66"/>
                </a:solidFill>
              </a:rPr>
              <a:t>BACK</a:t>
            </a:r>
          </a:p>
        </p:txBody>
      </p:sp>
      <p:sp>
        <p:nvSpPr>
          <p:cNvPr id="12295" name="Text Box 8">
            <a:extLst>
              <a:ext uri="{FF2B5EF4-FFF2-40B4-BE49-F238E27FC236}">
                <a16:creationId xmlns:a16="http://schemas.microsoft.com/office/drawing/2014/main" xmlns="" id="{E8CDE5C9-18C7-3FC0-FBF9-E7C6E87CD3E8}"/>
              </a:ext>
            </a:extLst>
          </p:cNvPr>
          <p:cNvSpPr txBox="1">
            <a:spLocks noChangeArrowheads="1"/>
          </p:cNvSpPr>
          <p:nvPr/>
        </p:nvSpPr>
        <p:spPr bwMode="auto">
          <a:xfrm>
            <a:off x="533400" y="96838"/>
            <a:ext cx="82296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eaLnBrk="1" hangingPunct="1">
              <a:spcBef>
                <a:spcPct val="50000"/>
              </a:spcBef>
            </a:pPr>
            <a:endParaRPr lang="en-US" altLang="en-US" sz="2800">
              <a:solidFill>
                <a:srgbClr val="000066"/>
              </a:solidFill>
              <a:cs typeface="Times New Roman" panose="02020603050405020304" pitchFamily="18" charset="0"/>
            </a:endParaRPr>
          </a:p>
        </p:txBody>
      </p:sp>
      <p:sp>
        <p:nvSpPr>
          <p:cNvPr id="12296" name="Text Box 9">
            <a:extLst>
              <a:ext uri="{FF2B5EF4-FFF2-40B4-BE49-F238E27FC236}">
                <a16:creationId xmlns:a16="http://schemas.microsoft.com/office/drawing/2014/main" xmlns="" id="{6A3BA2BA-6248-2933-E208-C4F73597B268}"/>
              </a:ext>
            </a:extLst>
          </p:cNvPr>
          <p:cNvSpPr txBox="1">
            <a:spLocks noChangeArrowheads="1"/>
          </p:cNvSpPr>
          <p:nvPr/>
        </p:nvSpPr>
        <p:spPr bwMode="auto">
          <a:xfrm>
            <a:off x="762000" y="3429000"/>
            <a:ext cx="7620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spcBef>
                <a:spcPct val="50000"/>
              </a:spcBef>
            </a:pPr>
            <a:endParaRPr lang="vi-VN" altLang="en-US" sz="3200" b="1">
              <a:latin typeface=".VnTime" pitchFamily="34" charset="0"/>
            </a:endParaRPr>
          </a:p>
        </p:txBody>
      </p:sp>
      <p:sp>
        <p:nvSpPr>
          <p:cNvPr id="12297" name="Text Box 11">
            <a:extLst>
              <a:ext uri="{FF2B5EF4-FFF2-40B4-BE49-F238E27FC236}">
                <a16:creationId xmlns:a16="http://schemas.microsoft.com/office/drawing/2014/main" xmlns="" id="{0EEC9EB9-0EE3-2019-6A08-7351156A4047}"/>
              </a:ext>
            </a:extLst>
          </p:cNvPr>
          <p:cNvSpPr txBox="1">
            <a:spLocks noChangeArrowheads="1"/>
          </p:cNvSpPr>
          <p:nvPr/>
        </p:nvSpPr>
        <p:spPr bwMode="auto">
          <a:xfrm>
            <a:off x="304800" y="2286000"/>
            <a:ext cx="8077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spcBef>
                <a:spcPct val="50000"/>
              </a:spcBef>
              <a:buFontTx/>
              <a:buBlip>
                <a:blip r:embed="rId4"/>
              </a:buBlip>
            </a:pPr>
            <a:r>
              <a:rPr lang="en-US" altLang="en-US" sz="3200" b="1">
                <a:solidFill>
                  <a:srgbClr val="0000FF"/>
                </a:solidFill>
                <a:cs typeface="Times New Roman" panose="02020603050405020304" pitchFamily="18" charset="0"/>
              </a:rPr>
              <a:t>  Hoạt động 2</a:t>
            </a:r>
            <a:r>
              <a:rPr lang="en-US" altLang="en-US" sz="3200" b="1">
                <a:solidFill>
                  <a:srgbClr val="800000"/>
                </a:solidFill>
                <a:cs typeface="Times New Roman" panose="02020603050405020304" pitchFamily="18" charset="0"/>
              </a:rPr>
              <a:t>: Năng lượng nước chảy</a:t>
            </a:r>
          </a:p>
        </p:txBody>
      </p:sp>
      <p:sp>
        <p:nvSpPr>
          <p:cNvPr id="12298" name="Rectangle 16">
            <a:extLst>
              <a:ext uri="{FF2B5EF4-FFF2-40B4-BE49-F238E27FC236}">
                <a16:creationId xmlns:a16="http://schemas.microsoft.com/office/drawing/2014/main" xmlns="" id="{57849B0D-3AF7-A876-90A1-B04C4183224F}"/>
              </a:ext>
            </a:extLst>
          </p:cNvPr>
          <p:cNvSpPr>
            <a:spLocks noChangeArrowheads="1"/>
          </p:cNvSpPr>
          <p:nvPr/>
        </p:nvSpPr>
        <p:spPr bwMode="auto">
          <a:xfrm>
            <a:off x="0" y="0"/>
            <a:ext cx="9144000" cy="6858000"/>
          </a:xfrm>
          <a:prstGeom prst="rect">
            <a:avLst/>
          </a:prstGeom>
          <a:noFill/>
          <a:ln w="76200">
            <a:pattFill prst="sphere">
              <a:fgClr>
                <a:srgbClr val="0000FF"/>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endParaRPr lang="vi-VN" altLang="en-US">
              <a:latin typeface="Arial" panose="020B0604020202020204" pitchFamily="34" charset="0"/>
            </a:endParaRPr>
          </a:p>
        </p:txBody>
      </p:sp>
      <p:sp>
        <p:nvSpPr>
          <p:cNvPr id="264209" name="Text Box 17">
            <a:extLst>
              <a:ext uri="{FF2B5EF4-FFF2-40B4-BE49-F238E27FC236}">
                <a16:creationId xmlns:a16="http://schemas.microsoft.com/office/drawing/2014/main" xmlns="" id="{5C7C4FB9-5198-6D23-D01E-C7C510086009}"/>
              </a:ext>
            </a:extLst>
          </p:cNvPr>
          <p:cNvSpPr txBox="1">
            <a:spLocks noChangeArrowheads="1"/>
          </p:cNvSpPr>
          <p:nvPr/>
        </p:nvSpPr>
        <p:spPr bwMode="auto">
          <a:xfrm>
            <a:off x="130175" y="2909888"/>
            <a:ext cx="8883650" cy="283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just">
              <a:spcBef>
                <a:spcPct val="50000"/>
              </a:spcBef>
            </a:pPr>
            <a:r>
              <a:rPr lang="en-US" altLang="en-US" sz="3200">
                <a:solidFill>
                  <a:srgbClr val="000000"/>
                </a:solidFill>
                <a:cs typeface="Times New Roman" panose="02020603050405020304" pitchFamily="18" charset="0"/>
              </a:rPr>
              <a:t> </a:t>
            </a:r>
            <a:r>
              <a:rPr lang="en-US" altLang="en-US" sz="3200">
                <a:solidFill>
                  <a:srgbClr val="000066"/>
                </a:solidFill>
                <a:cs typeface="Times New Roman" panose="02020603050405020304" pitchFamily="18" charset="0"/>
              </a:rPr>
              <a:t>*Nhiệm vụ: Làm việc trong nhóm 6. Quan sát các hình 4,5,6 kết hợp với vốn hiểu biết hoàn thành 2 các câu hỏi sau ( thời gian 7 phút)</a:t>
            </a:r>
            <a:r>
              <a:rPr lang="en-US" altLang="en-US" sz="3200">
                <a:solidFill>
                  <a:srgbClr val="0000FF"/>
                </a:solidFill>
                <a:cs typeface="Times New Roman" panose="02020603050405020304" pitchFamily="18" charset="0"/>
              </a:rPr>
              <a:t> .</a:t>
            </a:r>
          </a:p>
          <a:p>
            <a:pPr algn="just">
              <a:spcBef>
                <a:spcPct val="50000"/>
              </a:spcBef>
            </a:pPr>
            <a:r>
              <a:rPr lang="en-US" altLang="en-US" sz="2800" b="1">
                <a:solidFill>
                  <a:srgbClr val="000000"/>
                </a:solidFill>
                <a:cs typeface="Times New Roman" panose="02020603050405020304" pitchFamily="18" charset="0"/>
              </a:rPr>
              <a:t>1</a:t>
            </a:r>
            <a:r>
              <a:rPr lang="en-US" altLang="en-US" sz="2800">
                <a:solidFill>
                  <a:srgbClr val="000000"/>
                </a:solidFill>
                <a:cs typeface="Times New Roman" panose="02020603050405020304" pitchFamily="18" charset="0"/>
              </a:rPr>
              <a:t>. Con người sử dụng năng lượng nước chảy để làm gì?</a:t>
            </a:r>
          </a:p>
          <a:p>
            <a:pPr>
              <a:spcBef>
                <a:spcPct val="50000"/>
              </a:spcBef>
            </a:pPr>
            <a:r>
              <a:rPr lang="en-US" altLang="en-US" sz="2800" b="1">
                <a:solidFill>
                  <a:srgbClr val="000000"/>
                </a:solidFill>
                <a:cs typeface="Times New Roman" panose="02020603050405020304" pitchFamily="18" charset="0"/>
              </a:rPr>
              <a:t>2</a:t>
            </a:r>
            <a:r>
              <a:rPr lang="en-US" altLang="en-US" sz="2800">
                <a:solidFill>
                  <a:srgbClr val="000000"/>
                </a:solidFill>
                <a:cs typeface="Times New Roman" panose="02020603050405020304" pitchFamily="18" charset="0"/>
              </a:rPr>
              <a:t>. Kể tên một số nhà máy thủy điện ở nước ta.</a:t>
            </a:r>
          </a:p>
        </p:txBody>
      </p:sp>
    </p:spTree>
  </p:cSld>
  <p:clrMapOvr>
    <a:masterClrMapping/>
  </p:clrMapOvr>
  <p:transition spd="med">
    <p:pull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264209"/>
                                        </p:tgtEl>
                                        <p:attrNameLst>
                                          <p:attrName>style.visibility</p:attrName>
                                        </p:attrNameLst>
                                      </p:cBhvr>
                                      <p:to>
                                        <p:strVal val="visible"/>
                                      </p:to>
                                    </p:set>
                                    <p:anim calcmode="lin" valueType="num">
                                      <p:cBhvr>
                                        <p:cTn id="7" dur="2000" fill="hold"/>
                                        <p:tgtEl>
                                          <p:spTgt spid="264209"/>
                                        </p:tgtEl>
                                        <p:attrNameLst>
                                          <p:attrName>ppt_w</p:attrName>
                                        </p:attrNameLst>
                                      </p:cBhvr>
                                      <p:tavLst>
                                        <p:tav tm="0">
                                          <p:val>
                                            <p:fltVal val="0"/>
                                          </p:val>
                                        </p:tav>
                                        <p:tav tm="100000">
                                          <p:val>
                                            <p:strVal val="#ppt_w"/>
                                          </p:val>
                                        </p:tav>
                                      </p:tavLst>
                                    </p:anim>
                                    <p:anim calcmode="lin" valueType="num">
                                      <p:cBhvr>
                                        <p:cTn id="8" dur="2000" fill="hold"/>
                                        <p:tgtEl>
                                          <p:spTgt spid="26420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420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xmlns="" id="{8DAFC629-3124-AAF3-680A-FFE67023584B}"/>
              </a:ext>
            </a:extLst>
          </p:cNvPr>
          <p:cNvSpPr>
            <a:spLocks noGrp="1" noChangeArrowheads="1"/>
          </p:cNvSpPr>
          <p:nvPr>
            <p:ph type="title"/>
          </p:nvPr>
        </p:nvSpPr>
        <p:spPr/>
        <p:txBody>
          <a:bodyPr/>
          <a:lstStyle/>
          <a:p>
            <a:pPr eaLnBrk="1" hangingPunct="1"/>
            <a:endParaRPr lang="vi-VN" altLang="en-US"/>
          </a:p>
        </p:txBody>
      </p:sp>
      <p:sp>
        <p:nvSpPr>
          <p:cNvPr id="13315" name="Rectangle 3">
            <a:extLst>
              <a:ext uri="{FF2B5EF4-FFF2-40B4-BE49-F238E27FC236}">
                <a16:creationId xmlns:a16="http://schemas.microsoft.com/office/drawing/2014/main" xmlns="" id="{41FFFF0E-B520-09ED-28AA-441AA7A1D488}"/>
              </a:ext>
            </a:extLst>
          </p:cNvPr>
          <p:cNvSpPr>
            <a:spLocks noGrp="1" noChangeArrowheads="1"/>
          </p:cNvSpPr>
          <p:nvPr>
            <p:ph type="body" idx="1"/>
          </p:nvPr>
        </p:nvSpPr>
        <p:spPr/>
        <p:txBody>
          <a:bodyPr/>
          <a:lstStyle/>
          <a:p>
            <a:pPr eaLnBrk="1" hangingPunct="1"/>
            <a:endParaRPr lang="vi-VN" altLang="en-US"/>
          </a:p>
        </p:txBody>
      </p:sp>
      <p:sp>
        <p:nvSpPr>
          <p:cNvPr id="13316" name="Rectangle 4">
            <a:extLst>
              <a:ext uri="{FF2B5EF4-FFF2-40B4-BE49-F238E27FC236}">
                <a16:creationId xmlns:a16="http://schemas.microsoft.com/office/drawing/2014/main" xmlns="" id="{C7281072-1C54-79EB-741B-5AD94A8D093D}"/>
              </a:ext>
            </a:extLst>
          </p:cNvPr>
          <p:cNvSpPr>
            <a:spLocks noChangeArrowheads="1"/>
          </p:cNvSpPr>
          <p:nvPr/>
        </p:nvSpPr>
        <p:spPr bwMode="auto">
          <a:xfrm>
            <a:off x="0" y="68263"/>
            <a:ext cx="9144000" cy="6858000"/>
          </a:xfrm>
          <a:prstGeom prst="rect">
            <a:avLst/>
          </a:prstGeom>
          <a:solidFill>
            <a:schemeClr val="accent1"/>
          </a:solidFill>
          <a:ln w="9525">
            <a:solidFill>
              <a:schemeClr val="tx1"/>
            </a:solidFill>
            <a:miter lim="800000"/>
            <a:headEnd/>
            <a:tailEnd/>
          </a:ln>
        </p:spPr>
        <p:txBody>
          <a:bodyPr wrap="none" anchor="ct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endParaRPr lang="vi-VN" altLang="en-US">
              <a:latin typeface="Arial" panose="020B0604020202020204" pitchFamily="34" charset="0"/>
            </a:endParaRPr>
          </a:p>
        </p:txBody>
      </p:sp>
      <p:pic>
        <p:nvPicPr>
          <p:cNvPr id="89101" name="Picture 13" descr="65207764-vnm_2010_307011[1]">
            <a:extLst>
              <a:ext uri="{FF2B5EF4-FFF2-40B4-BE49-F238E27FC236}">
                <a16:creationId xmlns:a16="http://schemas.microsoft.com/office/drawing/2014/main" xmlns="" id="{0A0AF3B3-8903-3F70-9BA8-5A31E6844B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647700"/>
            <a:ext cx="4267200" cy="293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103" name="Picture 15" descr="207149103[1]">
            <a:extLst>
              <a:ext uri="{FF2B5EF4-FFF2-40B4-BE49-F238E27FC236}">
                <a16:creationId xmlns:a16="http://schemas.microsoft.com/office/drawing/2014/main" xmlns="" id="{378B3B3A-3B12-B7A0-B0C5-AF43C26508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3581400"/>
            <a:ext cx="2971800" cy="317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9" name="Text Box 23">
            <a:extLst>
              <a:ext uri="{FF2B5EF4-FFF2-40B4-BE49-F238E27FC236}">
                <a16:creationId xmlns:a16="http://schemas.microsoft.com/office/drawing/2014/main" xmlns="" id="{AED491CA-56F0-9AD8-F07D-0743526CCA91}"/>
              </a:ext>
            </a:extLst>
          </p:cNvPr>
          <p:cNvSpPr txBox="1">
            <a:spLocks noChangeArrowheads="1"/>
          </p:cNvSpPr>
          <p:nvPr/>
        </p:nvSpPr>
        <p:spPr bwMode="auto">
          <a:xfrm>
            <a:off x="76200" y="68263"/>
            <a:ext cx="89916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spcBef>
                <a:spcPct val="50000"/>
              </a:spcBef>
            </a:pPr>
            <a:r>
              <a:rPr lang="en-US" altLang="en-US" sz="2800" b="1">
                <a:solidFill>
                  <a:srgbClr val="000066"/>
                </a:solidFill>
                <a:cs typeface="Times New Roman" panose="02020603050405020304" pitchFamily="18" charset="0"/>
              </a:rPr>
              <a:t>Quan sát hình, nêu ứng dụng của năng lượng nước chảy</a:t>
            </a:r>
          </a:p>
        </p:txBody>
      </p:sp>
      <p:pic>
        <p:nvPicPr>
          <p:cNvPr id="89117" name="Picture 29" descr="1986518378_2886f1ca3a_o[1]">
            <a:extLst>
              <a:ext uri="{FF2B5EF4-FFF2-40B4-BE49-F238E27FC236}">
                <a16:creationId xmlns:a16="http://schemas.microsoft.com/office/drawing/2014/main" xmlns="" id="{7CF21221-1F93-40E6-AA95-F3F41A43743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647700"/>
            <a:ext cx="4502150" cy="293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119" name="Picture 31" descr="quephong4[1]">
            <a:extLst>
              <a:ext uri="{FF2B5EF4-FFF2-40B4-BE49-F238E27FC236}">
                <a16:creationId xmlns:a16="http://schemas.microsoft.com/office/drawing/2014/main" xmlns="" id="{F48ED1F0-37BB-507B-CA2C-A69D2D33AC0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0400" y="3581400"/>
            <a:ext cx="2819400" cy="317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2" name="Rectangle 32">
            <a:extLst>
              <a:ext uri="{FF2B5EF4-FFF2-40B4-BE49-F238E27FC236}">
                <a16:creationId xmlns:a16="http://schemas.microsoft.com/office/drawing/2014/main" xmlns="" id="{6DDB4D0D-E517-862E-5080-A750B31A4FC0}"/>
              </a:ext>
            </a:extLst>
          </p:cNvPr>
          <p:cNvSpPr>
            <a:spLocks noChangeArrowheads="1"/>
          </p:cNvSpPr>
          <p:nvPr/>
        </p:nvSpPr>
        <p:spPr bwMode="auto">
          <a:xfrm>
            <a:off x="76200" y="68263"/>
            <a:ext cx="8991600" cy="6789737"/>
          </a:xfrm>
          <a:prstGeom prst="rect">
            <a:avLst/>
          </a:prstGeom>
          <a:noFill/>
          <a:ln w="76200">
            <a:pattFill prst="sphere">
              <a:fgClr>
                <a:srgbClr val="0000FF"/>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endParaRPr lang="vi-VN" altLang="en-US">
              <a:latin typeface="Arial" panose="020B0604020202020204" pitchFamily="34" charset="0"/>
            </a:endParaRPr>
          </a:p>
        </p:txBody>
      </p:sp>
      <p:pic>
        <p:nvPicPr>
          <p:cNvPr id="89121" name="Picture 33" descr="hinh so 5">
            <a:extLst>
              <a:ext uri="{FF2B5EF4-FFF2-40B4-BE49-F238E27FC236}">
                <a16:creationId xmlns:a16="http://schemas.microsoft.com/office/drawing/2014/main" xmlns="" id="{66F6A585-8ECA-5B17-A8BD-69713126E70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65850" y="3581400"/>
            <a:ext cx="2901950" cy="317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pull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nodeType="afterEffect">
                                  <p:stCondLst>
                                    <p:cond delay="0"/>
                                  </p:stCondLst>
                                  <p:childTnLst>
                                    <p:set>
                                      <p:cBhvr>
                                        <p:cTn id="6" dur="1" fill="hold">
                                          <p:stCondLst>
                                            <p:cond delay="0"/>
                                          </p:stCondLst>
                                        </p:cTn>
                                        <p:tgtEl>
                                          <p:spTgt spid="89101"/>
                                        </p:tgtEl>
                                        <p:attrNameLst>
                                          <p:attrName>style.visibility</p:attrName>
                                        </p:attrNameLst>
                                      </p:cBhvr>
                                      <p:to>
                                        <p:strVal val="visible"/>
                                      </p:to>
                                    </p:set>
                                    <p:anim calcmode="lin" valueType="num">
                                      <p:cBhvr>
                                        <p:cTn id="7" dur="500" fill="hold"/>
                                        <p:tgtEl>
                                          <p:spTgt spid="89101"/>
                                        </p:tgtEl>
                                        <p:attrNameLst>
                                          <p:attrName>ppt_w</p:attrName>
                                        </p:attrNameLst>
                                      </p:cBhvr>
                                      <p:tavLst>
                                        <p:tav tm="0">
                                          <p:val>
                                            <p:fltVal val="0"/>
                                          </p:val>
                                        </p:tav>
                                        <p:tav tm="100000">
                                          <p:val>
                                            <p:strVal val="#ppt_w"/>
                                          </p:val>
                                        </p:tav>
                                      </p:tavLst>
                                    </p:anim>
                                    <p:anim calcmode="lin" valueType="num">
                                      <p:cBhvr>
                                        <p:cTn id="8" dur="500" fill="hold"/>
                                        <p:tgtEl>
                                          <p:spTgt spid="89101"/>
                                        </p:tgtEl>
                                        <p:attrNameLst>
                                          <p:attrName>ppt_h</p:attrName>
                                        </p:attrNameLst>
                                      </p:cBhvr>
                                      <p:tavLst>
                                        <p:tav tm="0">
                                          <p:val>
                                            <p:strVal val="#ppt_h"/>
                                          </p:val>
                                        </p:tav>
                                        <p:tav tm="100000">
                                          <p:val>
                                            <p:strVal val="#ppt_h"/>
                                          </p:val>
                                        </p:tav>
                                      </p:tavLst>
                                    </p:anim>
                                  </p:childTnLst>
                                </p:cTn>
                              </p:par>
                            </p:childTnLst>
                          </p:cTn>
                        </p:par>
                        <p:par>
                          <p:cTn id="9" fill="hold" nodeType="afterGroup">
                            <p:stCondLst>
                              <p:cond delay="500"/>
                            </p:stCondLst>
                            <p:childTnLst>
                              <p:par>
                                <p:cTn id="10" presetID="17" presetClass="entr" presetSubtype="10" fill="hold" nodeType="afterEffect">
                                  <p:stCondLst>
                                    <p:cond delay="0"/>
                                  </p:stCondLst>
                                  <p:childTnLst>
                                    <p:set>
                                      <p:cBhvr>
                                        <p:cTn id="11" dur="1" fill="hold">
                                          <p:stCondLst>
                                            <p:cond delay="0"/>
                                          </p:stCondLst>
                                        </p:cTn>
                                        <p:tgtEl>
                                          <p:spTgt spid="89103"/>
                                        </p:tgtEl>
                                        <p:attrNameLst>
                                          <p:attrName>style.visibility</p:attrName>
                                        </p:attrNameLst>
                                      </p:cBhvr>
                                      <p:to>
                                        <p:strVal val="visible"/>
                                      </p:to>
                                    </p:set>
                                    <p:anim calcmode="lin" valueType="num">
                                      <p:cBhvr>
                                        <p:cTn id="12" dur="500" fill="hold"/>
                                        <p:tgtEl>
                                          <p:spTgt spid="89103"/>
                                        </p:tgtEl>
                                        <p:attrNameLst>
                                          <p:attrName>ppt_w</p:attrName>
                                        </p:attrNameLst>
                                      </p:cBhvr>
                                      <p:tavLst>
                                        <p:tav tm="0">
                                          <p:val>
                                            <p:fltVal val="0"/>
                                          </p:val>
                                        </p:tav>
                                        <p:tav tm="100000">
                                          <p:val>
                                            <p:strVal val="#ppt_w"/>
                                          </p:val>
                                        </p:tav>
                                      </p:tavLst>
                                    </p:anim>
                                    <p:anim calcmode="lin" valueType="num">
                                      <p:cBhvr>
                                        <p:cTn id="13" dur="500" fill="hold"/>
                                        <p:tgtEl>
                                          <p:spTgt spid="89103"/>
                                        </p:tgtEl>
                                        <p:attrNameLst>
                                          <p:attrName>ppt_h</p:attrName>
                                        </p:attrNameLst>
                                      </p:cBhvr>
                                      <p:tavLst>
                                        <p:tav tm="0">
                                          <p:val>
                                            <p:strVal val="#ppt_h"/>
                                          </p:val>
                                        </p:tav>
                                        <p:tav tm="100000">
                                          <p:val>
                                            <p:strVal val="#ppt_h"/>
                                          </p:val>
                                        </p:tav>
                                      </p:tavLst>
                                    </p:anim>
                                  </p:childTnLst>
                                </p:cTn>
                              </p:par>
                            </p:childTnLst>
                          </p:cTn>
                        </p:par>
                        <p:par>
                          <p:cTn id="14" fill="hold" nodeType="afterGroup">
                            <p:stCondLst>
                              <p:cond delay="1000"/>
                            </p:stCondLst>
                            <p:childTnLst>
                              <p:par>
                                <p:cTn id="15" presetID="31" presetClass="entr" presetSubtype="0" fill="hold" nodeType="afterEffect">
                                  <p:stCondLst>
                                    <p:cond delay="0"/>
                                  </p:stCondLst>
                                  <p:iterate type="lt">
                                    <p:tmPct val="5000"/>
                                  </p:iterate>
                                  <p:childTnLst>
                                    <p:set>
                                      <p:cBhvr>
                                        <p:cTn id="16" dur="1" fill="hold">
                                          <p:stCondLst>
                                            <p:cond delay="0"/>
                                          </p:stCondLst>
                                        </p:cTn>
                                        <p:tgtEl>
                                          <p:spTgt spid="89117"/>
                                        </p:tgtEl>
                                        <p:attrNameLst>
                                          <p:attrName>style.visibility</p:attrName>
                                        </p:attrNameLst>
                                      </p:cBhvr>
                                      <p:to>
                                        <p:strVal val="visible"/>
                                      </p:to>
                                    </p:set>
                                    <p:anim calcmode="lin" valueType="num">
                                      <p:cBhvr>
                                        <p:cTn id="17" dur="1000" fill="hold"/>
                                        <p:tgtEl>
                                          <p:spTgt spid="89117"/>
                                        </p:tgtEl>
                                        <p:attrNameLst>
                                          <p:attrName>ppt_w</p:attrName>
                                        </p:attrNameLst>
                                      </p:cBhvr>
                                      <p:tavLst>
                                        <p:tav tm="0">
                                          <p:val>
                                            <p:fltVal val="0"/>
                                          </p:val>
                                        </p:tav>
                                        <p:tav tm="100000">
                                          <p:val>
                                            <p:strVal val="#ppt_w"/>
                                          </p:val>
                                        </p:tav>
                                      </p:tavLst>
                                    </p:anim>
                                    <p:anim calcmode="lin" valueType="num">
                                      <p:cBhvr>
                                        <p:cTn id="18" dur="1000" fill="hold"/>
                                        <p:tgtEl>
                                          <p:spTgt spid="89117"/>
                                        </p:tgtEl>
                                        <p:attrNameLst>
                                          <p:attrName>ppt_h</p:attrName>
                                        </p:attrNameLst>
                                      </p:cBhvr>
                                      <p:tavLst>
                                        <p:tav tm="0">
                                          <p:val>
                                            <p:fltVal val="0"/>
                                          </p:val>
                                        </p:tav>
                                        <p:tav tm="100000">
                                          <p:val>
                                            <p:strVal val="#ppt_h"/>
                                          </p:val>
                                        </p:tav>
                                      </p:tavLst>
                                    </p:anim>
                                    <p:anim calcmode="lin" valueType="num">
                                      <p:cBhvr>
                                        <p:cTn id="19" dur="1000" fill="hold"/>
                                        <p:tgtEl>
                                          <p:spTgt spid="89117"/>
                                        </p:tgtEl>
                                        <p:attrNameLst>
                                          <p:attrName>style.rotation</p:attrName>
                                        </p:attrNameLst>
                                      </p:cBhvr>
                                      <p:tavLst>
                                        <p:tav tm="0">
                                          <p:val>
                                            <p:fltVal val="90"/>
                                          </p:val>
                                        </p:tav>
                                        <p:tav tm="100000">
                                          <p:val>
                                            <p:fltVal val="0"/>
                                          </p:val>
                                        </p:tav>
                                      </p:tavLst>
                                    </p:anim>
                                    <p:animEffect transition="in" filter="fade">
                                      <p:cBhvr>
                                        <p:cTn id="20" dur="1000"/>
                                        <p:tgtEl>
                                          <p:spTgt spid="89117"/>
                                        </p:tgtEl>
                                      </p:cBhvr>
                                    </p:animEffect>
                                  </p:childTnLst>
                                </p:cTn>
                              </p:par>
                            </p:childTnLst>
                          </p:cTn>
                        </p:par>
                        <p:par>
                          <p:cTn id="21" fill="hold" nodeType="afterGroup">
                            <p:stCondLst>
                              <p:cond delay="2000"/>
                            </p:stCondLst>
                            <p:childTnLst>
                              <p:par>
                                <p:cTn id="22" presetID="31" presetClass="entr" presetSubtype="0" fill="hold" nodeType="afterEffect">
                                  <p:stCondLst>
                                    <p:cond delay="0"/>
                                  </p:stCondLst>
                                  <p:iterate type="lt">
                                    <p:tmPct val="5000"/>
                                  </p:iterate>
                                  <p:childTnLst>
                                    <p:set>
                                      <p:cBhvr>
                                        <p:cTn id="23" dur="1" fill="hold">
                                          <p:stCondLst>
                                            <p:cond delay="0"/>
                                          </p:stCondLst>
                                        </p:cTn>
                                        <p:tgtEl>
                                          <p:spTgt spid="89119"/>
                                        </p:tgtEl>
                                        <p:attrNameLst>
                                          <p:attrName>style.visibility</p:attrName>
                                        </p:attrNameLst>
                                      </p:cBhvr>
                                      <p:to>
                                        <p:strVal val="visible"/>
                                      </p:to>
                                    </p:set>
                                    <p:anim calcmode="lin" valueType="num">
                                      <p:cBhvr>
                                        <p:cTn id="24" dur="1000" fill="hold"/>
                                        <p:tgtEl>
                                          <p:spTgt spid="89119"/>
                                        </p:tgtEl>
                                        <p:attrNameLst>
                                          <p:attrName>ppt_w</p:attrName>
                                        </p:attrNameLst>
                                      </p:cBhvr>
                                      <p:tavLst>
                                        <p:tav tm="0">
                                          <p:val>
                                            <p:fltVal val="0"/>
                                          </p:val>
                                        </p:tav>
                                        <p:tav tm="100000">
                                          <p:val>
                                            <p:strVal val="#ppt_w"/>
                                          </p:val>
                                        </p:tav>
                                      </p:tavLst>
                                    </p:anim>
                                    <p:anim calcmode="lin" valueType="num">
                                      <p:cBhvr>
                                        <p:cTn id="25" dur="1000" fill="hold"/>
                                        <p:tgtEl>
                                          <p:spTgt spid="89119"/>
                                        </p:tgtEl>
                                        <p:attrNameLst>
                                          <p:attrName>ppt_h</p:attrName>
                                        </p:attrNameLst>
                                      </p:cBhvr>
                                      <p:tavLst>
                                        <p:tav tm="0">
                                          <p:val>
                                            <p:fltVal val="0"/>
                                          </p:val>
                                        </p:tav>
                                        <p:tav tm="100000">
                                          <p:val>
                                            <p:strVal val="#ppt_h"/>
                                          </p:val>
                                        </p:tav>
                                      </p:tavLst>
                                    </p:anim>
                                    <p:anim calcmode="lin" valueType="num">
                                      <p:cBhvr>
                                        <p:cTn id="26" dur="1000" fill="hold"/>
                                        <p:tgtEl>
                                          <p:spTgt spid="89119"/>
                                        </p:tgtEl>
                                        <p:attrNameLst>
                                          <p:attrName>style.rotation</p:attrName>
                                        </p:attrNameLst>
                                      </p:cBhvr>
                                      <p:tavLst>
                                        <p:tav tm="0">
                                          <p:val>
                                            <p:fltVal val="90"/>
                                          </p:val>
                                        </p:tav>
                                        <p:tav tm="100000">
                                          <p:val>
                                            <p:fltVal val="0"/>
                                          </p:val>
                                        </p:tav>
                                      </p:tavLst>
                                    </p:anim>
                                    <p:animEffect transition="in" filter="fade">
                                      <p:cBhvr>
                                        <p:cTn id="27" dur="1000"/>
                                        <p:tgtEl>
                                          <p:spTgt spid="8911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nodeType="clickEffect">
                                  <p:stCondLst>
                                    <p:cond delay="0"/>
                                  </p:stCondLst>
                                  <p:childTnLst>
                                    <p:set>
                                      <p:cBhvr>
                                        <p:cTn id="31" dur="1" fill="hold">
                                          <p:stCondLst>
                                            <p:cond delay="0"/>
                                          </p:stCondLst>
                                        </p:cTn>
                                        <p:tgtEl>
                                          <p:spTgt spid="89121"/>
                                        </p:tgtEl>
                                        <p:attrNameLst>
                                          <p:attrName>style.visibility</p:attrName>
                                        </p:attrNameLst>
                                      </p:cBhvr>
                                      <p:to>
                                        <p:strVal val="visible"/>
                                      </p:to>
                                    </p:set>
                                    <p:animEffect transition="in" filter="box(in)">
                                      <p:cBhvr>
                                        <p:cTn id="32" dur="500"/>
                                        <p:tgtEl>
                                          <p:spTgt spid="89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5">
            <a:extLst>
              <a:ext uri="{FF2B5EF4-FFF2-40B4-BE49-F238E27FC236}">
                <a16:creationId xmlns:a16="http://schemas.microsoft.com/office/drawing/2014/main" xmlns="" id="{85D84DB6-6F97-2360-6211-C806B8BF3EEB}"/>
              </a:ext>
            </a:extLst>
          </p:cNvPr>
          <p:cNvSpPr>
            <a:spLocks noGrp="1" noChangeArrowheads="1"/>
          </p:cNvSpPr>
          <p:nvPr>
            <p:ph sz="quarter" idx="1"/>
          </p:nvPr>
        </p:nvSpPr>
        <p:spPr/>
        <p:txBody>
          <a:bodyPr/>
          <a:lstStyle/>
          <a:p>
            <a:pPr eaLnBrk="1" hangingPunct="1"/>
            <a:endParaRPr lang="vi-VN" altLang="en-US" sz="2400"/>
          </a:p>
        </p:txBody>
      </p:sp>
      <p:sp>
        <p:nvSpPr>
          <p:cNvPr id="14339" name="Rectangle 6">
            <a:extLst>
              <a:ext uri="{FF2B5EF4-FFF2-40B4-BE49-F238E27FC236}">
                <a16:creationId xmlns:a16="http://schemas.microsoft.com/office/drawing/2014/main" xmlns="" id="{9C345C61-0DA1-DEA6-C6F5-F1FCAD7D7306}"/>
              </a:ext>
            </a:extLst>
          </p:cNvPr>
          <p:cNvSpPr>
            <a:spLocks noGrp="1" noChangeArrowheads="1"/>
          </p:cNvSpPr>
          <p:nvPr>
            <p:ph sz="quarter" idx="2"/>
          </p:nvPr>
        </p:nvSpPr>
        <p:spPr/>
        <p:txBody>
          <a:bodyPr/>
          <a:lstStyle/>
          <a:p>
            <a:pPr eaLnBrk="1" hangingPunct="1"/>
            <a:endParaRPr lang="vi-VN" altLang="en-US" sz="2400"/>
          </a:p>
        </p:txBody>
      </p:sp>
      <p:sp>
        <p:nvSpPr>
          <p:cNvPr id="14340" name="Rectangle 7">
            <a:extLst>
              <a:ext uri="{FF2B5EF4-FFF2-40B4-BE49-F238E27FC236}">
                <a16:creationId xmlns:a16="http://schemas.microsoft.com/office/drawing/2014/main" xmlns="" id="{C02DAAED-9CD4-3990-53EA-F11E0115CC60}"/>
              </a:ext>
            </a:extLst>
          </p:cNvPr>
          <p:cNvSpPr>
            <a:spLocks noGrp="1" noChangeArrowheads="1"/>
          </p:cNvSpPr>
          <p:nvPr>
            <p:ph sz="quarter" idx="3"/>
          </p:nvPr>
        </p:nvSpPr>
        <p:spPr/>
        <p:txBody>
          <a:bodyPr/>
          <a:lstStyle/>
          <a:p>
            <a:pPr eaLnBrk="1" hangingPunct="1"/>
            <a:endParaRPr lang="vi-VN" altLang="en-US" sz="2400"/>
          </a:p>
        </p:txBody>
      </p:sp>
      <p:sp>
        <p:nvSpPr>
          <p:cNvPr id="14341" name="Rectangle 8">
            <a:extLst>
              <a:ext uri="{FF2B5EF4-FFF2-40B4-BE49-F238E27FC236}">
                <a16:creationId xmlns:a16="http://schemas.microsoft.com/office/drawing/2014/main" xmlns="" id="{8828F250-244E-60A7-1DA1-2EF1CF7BCD84}"/>
              </a:ext>
            </a:extLst>
          </p:cNvPr>
          <p:cNvSpPr>
            <a:spLocks noGrp="1" noChangeArrowheads="1"/>
          </p:cNvSpPr>
          <p:nvPr>
            <p:ph sz="quarter" idx="4"/>
          </p:nvPr>
        </p:nvSpPr>
        <p:spPr/>
        <p:txBody>
          <a:bodyPr/>
          <a:lstStyle/>
          <a:p>
            <a:pPr eaLnBrk="1" hangingPunct="1"/>
            <a:endParaRPr lang="vi-VN" altLang="en-US" sz="2400"/>
          </a:p>
        </p:txBody>
      </p:sp>
      <p:pic>
        <p:nvPicPr>
          <p:cNvPr id="251913" name="Picture 9" descr="images?img_id=111141260765152597">
            <a:extLst>
              <a:ext uri="{FF2B5EF4-FFF2-40B4-BE49-F238E27FC236}">
                <a16:creationId xmlns:a16="http://schemas.microsoft.com/office/drawing/2014/main" xmlns="" id="{4A001F23-0552-89B3-505D-205F5E4126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609600"/>
            <a:ext cx="43434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3" name="Text Box 10">
            <a:extLst>
              <a:ext uri="{FF2B5EF4-FFF2-40B4-BE49-F238E27FC236}">
                <a16:creationId xmlns:a16="http://schemas.microsoft.com/office/drawing/2014/main" xmlns="" id="{A720B2FB-EA67-8950-6725-DE77AB46725B}"/>
              </a:ext>
            </a:extLst>
          </p:cNvPr>
          <p:cNvSpPr txBox="1">
            <a:spLocks noChangeArrowheads="1"/>
          </p:cNvSpPr>
          <p:nvPr/>
        </p:nvSpPr>
        <p:spPr bwMode="auto">
          <a:xfrm>
            <a:off x="533400" y="0"/>
            <a:ext cx="7924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spcBef>
                <a:spcPct val="50000"/>
              </a:spcBef>
            </a:pPr>
            <a:r>
              <a:rPr lang="en-US" altLang="en-US" sz="3200" b="1">
                <a:solidFill>
                  <a:srgbClr val="0000FF"/>
                </a:solidFill>
                <a:cs typeface="Times New Roman" panose="02020603050405020304" pitchFamily="18" charset="0"/>
              </a:rPr>
              <a:t>Một số nhà máy thủy điện ở nước ta.</a:t>
            </a:r>
          </a:p>
        </p:txBody>
      </p:sp>
      <p:sp>
        <p:nvSpPr>
          <p:cNvPr id="14344" name="Rectangle 11">
            <a:extLst>
              <a:ext uri="{FF2B5EF4-FFF2-40B4-BE49-F238E27FC236}">
                <a16:creationId xmlns:a16="http://schemas.microsoft.com/office/drawing/2014/main" xmlns="" id="{FC6E0280-67EF-F6C6-F186-8506A9094AE4}"/>
              </a:ext>
            </a:extLst>
          </p:cNvPr>
          <p:cNvSpPr>
            <a:spLocks noChangeArrowheads="1"/>
          </p:cNvSpPr>
          <p:nvPr/>
        </p:nvSpPr>
        <p:spPr bwMode="auto">
          <a:xfrm>
            <a:off x="76200" y="0"/>
            <a:ext cx="9144000" cy="6858000"/>
          </a:xfrm>
          <a:prstGeom prst="rect">
            <a:avLst/>
          </a:prstGeom>
          <a:noFill/>
          <a:ln w="76200">
            <a:pattFill prst="sphere">
              <a:fgClr>
                <a:srgbClr val="0000FF"/>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endParaRPr lang="vi-VN" altLang="en-US">
              <a:latin typeface="Arial" panose="020B0604020202020204" pitchFamily="34" charset="0"/>
            </a:endParaRPr>
          </a:p>
        </p:txBody>
      </p:sp>
      <p:pic>
        <p:nvPicPr>
          <p:cNvPr id="251916" name="Picture 12" descr="Mo_hinh_Nha_may_2[1]">
            <a:extLst>
              <a:ext uri="{FF2B5EF4-FFF2-40B4-BE49-F238E27FC236}">
                <a16:creationId xmlns:a16="http://schemas.microsoft.com/office/drawing/2014/main" xmlns="" id="{F3F4872E-A2CB-D837-8448-3CD37F0FF4C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609600"/>
            <a:ext cx="45720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1917" name="Picture 13">
            <a:extLst>
              <a:ext uri="{FF2B5EF4-FFF2-40B4-BE49-F238E27FC236}">
                <a16:creationId xmlns:a16="http://schemas.microsoft.com/office/drawing/2014/main" xmlns="" id="{C10FD067-AA0C-DEFA-C8EB-677AA0DB21C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3581400"/>
            <a:ext cx="4267200" cy="3094038"/>
          </a:xfrm>
          <a:prstGeom prst="rect">
            <a:avLst/>
          </a:prstGeom>
          <a:noFill/>
          <a:ln w="19050">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251918" name="Picture 14" descr="ANd9GcTL4viEYQq8Eo9_5BzsY-mY03BckCGVtvaq3Z1LjfYcaHo3qym3">
            <a:extLst>
              <a:ext uri="{FF2B5EF4-FFF2-40B4-BE49-F238E27FC236}">
                <a16:creationId xmlns:a16="http://schemas.microsoft.com/office/drawing/2014/main" xmlns="" id="{B74DF27C-97A1-BFDB-FA4B-56F0F8A70D6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3581400"/>
            <a:ext cx="4572000" cy="3094038"/>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med">
    <p:pull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nodeType="afterEffect">
                                  <p:stCondLst>
                                    <p:cond delay="0"/>
                                  </p:stCondLst>
                                  <p:childTnLst>
                                    <p:set>
                                      <p:cBhvr>
                                        <p:cTn id="6" dur="1" fill="hold">
                                          <p:stCondLst>
                                            <p:cond delay="0"/>
                                          </p:stCondLst>
                                        </p:cTn>
                                        <p:tgtEl>
                                          <p:spTgt spid="251913"/>
                                        </p:tgtEl>
                                        <p:attrNameLst>
                                          <p:attrName>style.visibility</p:attrName>
                                        </p:attrNameLst>
                                      </p:cBhvr>
                                      <p:to>
                                        <p:strVal val="visible"/>
                                      </p:to>
                                    </p:set>
                                    <p:animEffect transition="in" filter="wedge">
                                      <p:cBhvr>
                                        <p:cTn id="7" dur="1000"/>
                                        <p:tgtEl>
                                          <p:spTgt spid="251913"/>
                                        </p:tgtEl>
                                      </p:cBhvr>
                                    </p:animEffect>
                                  </p:childTnLst>
                                </p:cTn>
                              </p:par>
                            </p:childTnLst>
                          </p:cTn>
                        </p:par>
                        <p:par>
                          <p:cTn id="8" fill="hold" nodeType="afterGroup">
                            <p:stCondLst>
                              <p:cond delay="1000"/>
                            </p:stCondLst>
                            <p:childTnLst>
                              <p:par>
                                <p:cTn id="9" presetID="31" presetClass="entr" presetSubtype="0" fill="hold" nodeType="afterEffect">
                                  <p:stCondLst>
                                    <p:cond delay="0"/>
                                  </p:stCondLst>
                                  <p:iterate type="lt">
                                    <p:tmPct val="5000"/>
                                  </p:iterate>
                                  <p:childTnLst>
                                    <p:set>
                                      <p:cBhvr>
                                        <p:cTn id="10" dur="1" fill="hold">
                                          <p:stCondLst>
                                            <p:cond delay="0"/>
                                          </p:stCondLst>
                                        </p:cTn>
                                        <p:tgtEl>
                                          <p:spTgt spid="251916"/>
                                        </p:tgtEl>
                                        <p:attrNameLst>
                                          <p:attrName>style.visibility</p:attrName>
                                        </p:attrNameLst>
                                      </p:cBhvr>
                                      <p:to>
                                        <p:strVal val="visible"/>
                                      </p:to>
                                    </p:set>
                                    <p:anim calcmode="lin" valueType="num">
                                      <p:cBhvr>
                                        <p:cTn id="11" dur="1000" fill="hold"/>
                                        <p:tgtEl>
                                          <p:spTgt spid="251916"/>
                                        </p:tgtEl>
                                        <p:attrNameLst>
                                          <p:attrName>ppt_w</p:attrName>
                                        </p:attrNameLst>
                                      </p:cBhvr>
                                      <p:tavLst>
                                        <p:tav tm="0">
                                          <p:val>
                                            <p:fltVal val="0"/>
                                          </p:val>
                                        </p:tav>
                                        <p:tav tm="100000">
                                          <p:val>
                                            <p:strVal val="#ppt_w"/>
                                          </p:val>
                                        </p:tav>
                                      </p:tavLst>
                                    </p:anim>
                                    <p:anim calcmode="lin" valueType="num">
                                      <p:cBhvr>
                                        <p:cTn id="12" dur="1000" fill="hold"/>
                                        <p:tgtEl>
                                          <p:spTgt spid="251916"/>
                                        </p:tgtEl>
                                        <p:attrNameLst>
                                          <p:attrName>ppt_h</p:attrName>
                                        </p:attrNameLst>
                                      </p:cBhvr>
                                      <p:tavLst>
                                        <p:tav tm="0">
                                          <p:val>
                                            <p:fltVal val="0"/>
                                          </p:val>
                                        </p:tav>
                                        <p:tav tm="100000">
                                          <p:val>
                                            <p:strVal val="#ppt_h"/>
                                          </p:val>
                                        </p:tav>
                                      </p:tavLst>
                                    </p:anim>
                                    <p:anim calcmode="lin" valueType="num">
                                      <p:cBhvr>
                                        <p:cTn id="13" dur="1000" fill="hold"/>
                                        <p:tgtEl>
                                          <p:spTgt spid="251916"/>
                                        </p:tgtEl>
                                        <p:attrNameLst>
                                          <p:attrName>style.rotation</p:attrName>
                                        </p:attrNameLst>
                                      </p:cBhvr>
                                      <p:tavLst>
                                        <p:tav tm="0">
                                          <p:val>
                                            <p:fltVal val="90"/>
                                          </p:val>
                                        </p:tav>
                                        <p:tav tm="100000">
                                          <p:val>
                                            <p:fltVal val="0"/>
                                          </p:val>
                                        </p:tav>
                                      </p:tavLst>
                                    </p:anim>
                                    <p:animEffect transition="in" filter="fade">
                                      <p:cBhvr>
                                        <p:cTn id="14" dur="1000"/>
                                        <p:tgtEl>
                                          <p:spTgt spid="251916"/>
                                        </p:tgtEl>
                                      </p:cBhvr>
                                    </p:animEffect>
                                  </p:childTnLst>
                                </p:cTn>
                              </p:par>
                            </p:childTnLst>
                          </p:cTn>
                        </p:par>
                        <p:par>
                          <p:cTn id="15" fill="hold" nodeType="afterGroup">
                            <p:stCondLst>
                              <p:cond delay="2000"/>
                            </p:stCondLst>
                            <p:childTnLst>
                              <p:par>
                                <p:cTn id="16" presetID="31" presetClass="entr" presetSubtype="0" fill="hold" nodeType="afterEffect">
                                  <p:stCondLst>
                                    <p:cond delay="0"/>
                                  </p:stCondLst>
                                  <p:iterate type="lt">
                                    <p:tmPct val="5000"/>
                                  </p:iterate>
                                  <p:childTnLst>
                                    <p:set>
                                      <p:cBhvr>
                                        <p:cTn id="17" dur="1" fill="hold">
                                          <p:stCondLst>
                                            <p:cond delay="0"/>
                                          </p:stCondLst>
                                        </p:cTn>
                                        <p:tgtEl>
                                          <p:spTgt spid="251917"/>
                                        </p:tgtEl>
                                        <p:attrNameLst>
                                          <p:attrName>style.visibility</p:attrName>
                                        </p:attrNameLst>
                                      </p:cBhvr>
                                      <p:to>
                                        <p:strVal val="visible"/>
                                      </p:to>
                                    </p:set>
                                    <p:anim calcmode="lin" valueType="num">
                                      <p:cBhvr>
                                        <p:cTn id="18" dur="1000" fill="hold"/>
                                        <p:tgtEl>
                                          <p:spTgt spid="251917"/>
                                        </p:tgtEl>
                                        <p:attrNameLst>
                                          <p:attrName>ppt_w</p:attrName>
                                        </p:attrNameLst>
                                      </p:cBhvr>
                                      <p:tavLst>
                                        <p:tav tm="0">
                                          <p:val>
                                            <p:fltVal val="0"/>
                                          </p:val>
                                        </p:tav>
                                        <p:tav tm="100000">
                                          <p:val>
                                            <p:strVal val="#ppt_w"/>
                                          </p:val>
                                        </p:tav>
                                      </p:tavLst>
                                    </p:anim>
                                    <p:anim calcmode="lin" valueType="num">
                                      <p:cBhvr>
                                        <p:cTn id="19" dur="1000" fill="hold"/>
                                        <p:tgtEl>
                                          <p:spTgt spid="251917"/>
                                        </p:tgtEl>
                                        <p:attrNameLst>
                                          <p:attrName>ppt_h</p:attrName>
                                        </p:attrNameLst>
                                      </p:cBhvr>
                                      <p:tavLst>
                                        <p:tav tm="0">
                                          <p:val>
                                            <p:fltVal val="0"/>
                                          </p:val>
                                        </p:tav>
                                        <p:tav tm="100000">
                                          <p:val>
                                            <p:strVal val="#ppt_h"/>
                                          </p:val>
                                        </p:tav>
                                      </p:tavLst>
                                    </p:anim>
                                    <p:anim calcmode="lin" valueType="num">
                                      <p:cBhvr>
                                        <p:cTn id="20" dur="1000" fill="hold"/>
                                        <p:tgtEl>
                                          <p:spTgt spid="251917"/>
                                        </p:tgtEl>
                                        <p:attrNameLst>
                                          <p:attrName>style.rotation</p:attrName>
                                        </p:attrNameLst>
                                      </p:cBhvr>
                                      <p:tavLst>
                                        <p:tav tm="0">
                                          <p:val>
                                            <p:fltVal val="90"/>
                                          </p:val>
                                        </p:tav>
                                        <p:tav tm="100000">
                                          <p:val>
                                            <p:fltVal val="0"/>
                                          </p:val>
                                        </p:tav>
                                      </p:tavLst>
                                    </p:anim>
                                    <p:animEffect transition="in" filter="fade">
                                      <p:cBhvr>
                                        <p:cTn id="21" dur="1000"/>
                                        <p:tgtEl>
                                          <p:spTgt spid="251917"/>
                                        </p:tgtEl>
                                      </p:cBhvr>
                                    </p:animEffect>
                                  </p:childTnLst>
                                </p:cTn>
                              </p:par>
                            </p:childTnLst>
                          </p:cTn>
                        </p:par>
                        <p:par>
                          <p:cTn id="22" fill="hold" nodeType="afterGroup">
                            <p:stCondLst>
                              <p:cond delay="3000"/>
                            </p:stCondLst>
                            <p:childTnLst>
                              <p:par>
                                <p:cTn id="23" presetID="20" presetClass="entr" presetSubtype="0" fill="hold" nodeType="afterEffect">
                                  <p:stCondLst>
                                    <p:cond delay="0"/>
                                  </p:stCondLst>
                                  <p:childTnLst>
                                    <p:set>
                                      <p:cBhvr>
                                        <p:cTn id="24" dur="1" fill="hold">
                                          <p:stCondLst>
                                            <p:cond delay="0"/>
                                          </p:stCondLst>
                                        </p:cTn>
                                        <p:tgtEl>
                                          <p:spTgt spid="251918"/>
                                        </p:tgtEl>
                                        <p:attrNameLst>
                                          <p:attrName>style.visibility</p:attrName>
                                        </p:attrNameLst>
                                      </p:cBhvr>
                                      <p:to>
                                        <p:strVal val="visible"/>
                                      </p:to>
                                    </p:set>
                                    <p:animEffect transition="in" filter="wedge">
                                      <p:cBhvr>
                                        <p:cTn id="25" dur="1000"/>
                                        <p:tgtEl>
                                          <p:spTgt spid="2519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2">
            <a:extLst>
              <a:ext uri="{FF2B5EF4-FFF2-40B4-BE49-F238E27FC236}">
                <a16:creationId xmlns:a16="http://schemas.microsoft.com/office/drawing/2014/main" xmlns="" id="{121013D6-C258-D282-C91F-6BBB34F97BF2}"/>
              </a:ext>
            </a:extLst>
          </p:cNvPr>
          <p:cNvSpPr>
            <a:spLocks noGrp="1" noChangeArrowheads="1"/>
          </p:cNvSpPr>
          <p:nvPr>
            <p:ph type="title"/>
          </p:nvPr>
        </p:nvSpPr>
        <p:spPr>
          <a:xfrm>
            <a:off x="304800" y="274638"/>
            <a:ext cx="2895600" cy="944562"/>
          </a:xfrm>
        </p:spPr>
        <p:txBody>
          <a:bodyPr/>
          <a:lstStyle/>
          <a:p>
            <a:pPr eaLnBrk="1" hangingPunct="1"/>
            <a:r>
              <a:rPr lang="en-US" altLang="en-US" sz="2400" b="1">
                <a:latin typeface="Times New Roman" panose="02020603050405020304" pitchFamily="18" charset="0"/>
                <a:cs typeface="Times New Roman" panose="02020603050405020304" pitchFamily="18" charset="0"/>
              </a:rPr>
              <a:t>Nhà máy thủy điện Nước Sốt (Hương Sơn - Hà Tĩnh)</a:t>
            </a:r>
          </a:p>
        </p:txBody>
      </p:sp>
      <p:pic>
        <p:nvPicPr>
          <p:cNvPr id="258053" name="Picture 5" descr="080922135138-507-166">
            <a:extLst>
              <a:ext uri="{FF2B5EF4-FFF2-40B4-BE49-F238E27FC236}">
                <a16:creationId xmlns:a16="http://schemas.microsoft.com/office/drawing/2014/main" xmlns="" id="{BDD5D385-F371-6ADF-1913-19D45D3F17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417638"/>
            <a:ext cx="3048000" cy="216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8055" name="Picture 7" descr="ANd9GcRcAG49L1KvqhIzENNzIVOuEKlDAODgHC1fe4cArG-m43v2eiI5OQ">
            <a:extLst>
              <a:ext uri="{FF2B5EF4-FFF2-40B4-BE49-F238E27FC236}">
                <a16:creationId xmlns:a16="http://schemas.microsoft.com/office/drawing/2014/main" xmlns="" id="{A8056366-295F-281A-E219-54D572BC4E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1417638"/>
            <a:ext cx="2466975" cy="216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8056" name="Rectangle 8">
            <a:extLst>
              <a:ext uri="{FF2B5EF4-FFF2-40B4-BE49-F238E27FC236}">
                <a16:creationId xmlns:a16="http://schemas.microsoft.com/office/drawing/2014/main" xmlns="" id="{6B8D4571-273C-A5E7-8733-BD900D327112}"/>
              </a:ext>
            </a:extLst>
          </p:cNvPr>
          <p:cNvSpPr>
            <a:spLocks noChangeArrowheads="1"/>
          </p:cNvSpPr>
          <p:nvPr/>
        </p:nvSpPr>
        <p:spPr bwMode="auto">
          <a:xfrm>
            <a:off x="3290888" y="274638"/>
            <a:ext cx="2895600" cy="94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eaLnBrk="1" hangingPunct="1"/>
            <a:r>
              <a:rPr lang="en-US" altLang="en-US" sz="2400" b="1">
                <a:solidFill>
                  <a:schemeClr val="tx2"/>
                </a:solidFill>
                <a:cs typeface="Times New Roman" panose="02020603050405020304" pitchFamily="18" charset="0"/>
              </a:rPr>
              <a:t>Nhà máy thủy điện Trị An (Đồng Nai)</a:t>
            </a:r>
          </a:p>
        </p:txBody>
      </p:sp>
      <p:pic>
        <p:nvPicPr>
          <p:cNvPr id="258058" name="Picture 10" descr="ANd9GcTcoKUktllyc8YLE4m4fXgib-TckN5mSP3_q3qHHHwqOhOqraVoTg">
            <a:extLst>
              <a:ext uri="{FF2B5EF4-FFF2-40B4-BE49-F238E27FC236}">
                <a16:creationId xmlns:a16="http://schemas.microsoft.com/office/drawing/2014/main" xmlns="" id="{67C95C7F-1FB9-C55E-02DA-0779BBCB20C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4600" y="1417638"/>
            <a:ext cx="2619375" cy="216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8059" name="Rectangle 11">
            <a:extLst>
              <a:ext uri="{FF2B5EF4-FFF2-40B4-BE49-F238E27FC236}">
                <a16:creationId xmlns:a16="http://schemas.microsoft.com/office/drawing/2014/main" xmlns="" id="{479A02DE-3726-9421-6CC7-777628A58E16}"/>
              </a:ext>
            </a:extLst>
          </p:cNvPr>
          <p:cNvSpPr>
            <a:spLocks noChangeArrowheads="1"/>
          </p:cNvSpPr>
          <p:nvPr/>
        </p:nvSpPr>
        <p:spPr bwMode="auto">
          <a:xfrm>
            <a:off x="6048375" y="274638"/>
            <a:ext cx="2895600" cy="94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eaLnBrk="1" hangingPunct="1"/>
            <a:r>
              <a:rPr lang="en-US" altLang="en-US" sz="2400" b="1">
                <a:solidFill>
                  <a:schemeClr val="tx2"/>
                </a:solidFill>
                <a:cs typeface="Times New Roman" panose="02020603050405020304" pitchFamily="18" charset="0"/>
              </a:rPr>
              <a:t>Nhà máy thủy điện Thác Bà (Yên Bái)</a:t>
            </a:r>
          </a:p>
        </p:txBody>
      </p:sp>
      <p:pic>
        <p:nvPicPr>
          <p:cNvPr id="258061" name="Picture 13" descr="ANd9GcR6JA0E_X_egioDbCboBzj7j0OVlQoU_hP0nQJo8hC7rOIpEqC3">
            <a:extLst>
              <a:ext uri="{FF2B5EF4-FFF2-40B4-BE49-F238E27FC236}">
                <a16:creationId xmlns:a16="http://schemas.microsoft.com/office/drawing/2014/main" xmlns="" id="{C1721A40-B8D1-454B-A12E-32A264F9F24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2888" y="3962400"/>
            <a:ext cx="2895600" cy="183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8062" name="Text Box 14">
            <a:extLst>
              <a:ext uri="{FF2B5EF4-FFF2-40B4-BE49-F238E27FC236}">
                <a16:creationId xmlns:a16="http://schemas.microsoft.com/office/drawing/2014/main" xmlns="" id="{350B47B7-6A09-9B1C-DBDF-7F54BD9B35D0}"/>
              </a:ext>
            </a:extLst>
          </p:cNvPr>
          <p:cNvSpPr txBox="1">
            <a:spLocks noChangeArrowheads="1"/>
          </p:cNvSpPr>
          <p:nvPr/>
        </p:nvSpPr>
        <p:spPr bwMode="auto">
          <a:xfrm>
            <a:off x="0" y="6027738"/>
            <a:ext cx="3414713"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eaLnBrk="1" hangingPunct="1">
              <a:spcBef>
                <a:spcPct val="50000"/>
              </a:spcBef>
            </a:pPr>
            <a:r>
              <a:rPr lang="en-US" altLang="en-US" sz="2400">
                <a:cs typeface="Times New Roman" panose="02020603050405020304" pitchFamily="18" charset="0"/>
              </a:rPr>
              <a:t>Nhà máy thủy điện Đa Nhim (Lâm Đồng)</a:t>
            </a:r>
            <a:endParaRPr lang="vi-VN" altLang="en-US" sz="2400">
              <a:cs typeface="Times New Roman" panose="02020603050405020304" pitchFamily="18" charset="0"/>
            </a:endParaRPr>
          </a:p>
        </p:txBody>
      </p:sp>
      <p:pic>
        <p:nvPicPr>
          <p:cNvPr id="258064" name="Picture 16" descr="ANd9GcQnTULOI40s_6e6qh-uAeVW3vs0AmuaN6RcMEIUOVzokOvQD_iP8Q">
            <a:extLst>
              <a:ext uri="{FF2B5EF4-FFF2-40B4-BE49-F238E27FC236}">
                <a16:creationId xmlns:a16="http://schemas.microsoft.com/office/drawing/2014/main" xmlns="" id="{7DF0E388-EF66-7CA2-1BD4-FA44F86BA1F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05200" y="3962400"/>
            <a:ext cx="2486025" cy="183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8065" name="Text Box 17">
            <a:extLst>
              <a:ext uri="{FF2B5EF4-FFF2-40B4-BE49-F238E27FC236}">
                <a16:creationId xmlns:a16="http://schemas.microsoft.com/office/drawing/2014/main" xmlns="" id="{D39E7477-1A9D-8A8E-08A2-558EB01708AF}"/>
              </a:ext>
            </a:extLst>
          </p:cNvPr>
          <p:cNvSpPr txBox="1">
            <a:spLocks noChangeArrowheads="1"/>
          </p:cNvSpPr>
          <p:nvPr/>
        </p:nvSpPr>
        <p:spPr bwMode="auto">
          <a:xfrm>
            <a:off x="3138488" y="5942013"/>
            <a:ext cx="2909887"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eaLnBrk="1" hangingPunct="1">
              <a:spcBef>
                <a:spcPct val="50000"/>
              </a:spcBef>
            </a:pPr>
            <a:r>
              <a:rPr lang="en-US" altLang="en-US" sz="2400">
                <a:cs typeface="Times New Roman" panose="02020603050405020304" pitchFamily="18" charset="0"/>
              </a:rPr>
              <a:t>Nhà máy thủy điện Đakroong (KonTum</a:t>
            </a:r>
            <a:r>
              <a:rPr lang="en-US" altLang="en-US">
                <a:latin typeface="Arial" panose="020B0604020202020204" pitchFamily="34" charset="0"/>
              </a:rPr>
              <a:t>)</a:t>
            </a:r>
            <a:endParaRPr lang="vi-VN" altLang="en-US">
              <a:latin typeface="Arial" panose="020B0604020202020204" pitchFamily="34" charset="0"/>
            </a:endParaRPr>
          </a:p>
        </p:txBody>
      </p:sp>
      <p:pic>
        <p:nvPicPr>
          <p:cNvPr id="258067" name="Picture 19" descr="ANd9GcRua0ZYEY_-TkM-wnGxMwtbpdt0NpztffdsX2u7x1IwIkVgAd0riQ">
            <a:extLst>
              <a:ext uri="{FF2B5EF4-FFF2-40B4-BE49-F238E27FC236}">
                <a16:creationId xmlns:a16="http://schemas.microsoft.com/office/drawing/2014/main" xmlns="" id="{4A8BB95E-92B3-3DB0-9B4E-50F51B430D9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24600" y="3962400"/>
            <a:ext cx="2619375" cy="183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8068" name="Text Box 20">
            <a:extLst>
              <a:ext uri="{FF2B5EF4-FFF2-40B4-BE49-F238E27FC236}">
                <a16:creationId xmlns:a16="http://schemas.microsoft.com/office/drawing/2014/main" xmlns="" id="{5080915C-6EE9-67A6-7E9E-1ADFB0B5C40D}"/>
              </a:ext>
            </a:extLst>
          </p:cNvPr>
          <p:cNvSpPr txBox="1">
            <a:spLocks noChangeArrowheads="1"/>
          </p:cNvSpPr>
          <p:nvPr/>
        </p:nvSpPr>
        <p:spPr bwMode="auto">
          <a:xfrm>
            <a:off x="5700713" y="5942013"/>
            <a:ext cx="3443287"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eaLnBrk="1" hangingPunct="1">
              <a:spcBef>
                <a:spcPct val="50000"/>
              </a:spcBef>
            </a:pPr>
            <a:r>
              <a:rPr lang="en-US" altLang="en-US" sz="2400">
                <a:cs typeface="Times New Roman" panose="02020603050405020304" pitchFamily="18" charset="0"/>
              </a:rPr>
              <a:t>Nhà máy thủy điện Sông Hinh (Phú Yên)</a:t>
            </a:r>
            <a:endParaRPr lang="vi-VN" altLang="en-US" sz="2400">
              <a:cs typeface="Times New Roman" panose="02020603050405020304" pitchFamily="18" charset="0"/>
            </a:endParaRPr>
          </a:p>
        </p:txBody>
      </p:sp>
    </p:spTree>
  </p:cSld>
  <p:clrMapOvr>
    <a:masterClrMapping/>
  </p:clrMapOvr>
  <p:transition spd="med">
    <p:pull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58053"/>
                                        </p:tgtEl>
                                        <p:attrNameLst>
                                          <p:attrName>style.visibility</p:attrName>
                                        </p:attrNameLst>
                                      </p:cBhvr>
                                      <p:to>
                                        <p:strVal val="visible"/>
                                      </p:to>
                                    </p:set>
                                    <p:animEffect transition="in" filter="box(in)">
                                      <p:cBhvr>
                                        <p:cTn id="7" dur="500"/>
                                        <p:tgtEl>
                                          <p:spTgt spid="25805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58050"/>
                                        </p:tgtEl>
                                        <p:attrNameLst>
                                          <p:attrName>style.visibility</p:attrName>
                                        </p:attrNameLst>
                                      </p:cBhvr>
                                      <p:to>
                                        <p:strVal val="visible"/>
                                      </p:to>
                                    </p:set>
                                    <p:animEffect transition="in" filter="box(in)">
                                      <p:cBhvr>
                                        <p:cTn id="12" dur="500"/>
                                        <p:tgtEl>
                                          <p:spTgt spid="25805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258055"/>
                                        </p:tgtEl>
                                        <p:attrNameLst>
                                          <p:attrName>style.visibility</p:attrName>
                                        </p:attrNameLst>
                                      </p:cBhvr>
                                      <p:to>
                                        <p:strVal val="visible"/>
                                      </p:to>
                                    </p:set>
                                    <p:animEffect transition="in" filter="box(in)">
                                      <p:cBhvr>
                                        <p:cTn id="17" dur="500"/>
                                        <p:tgtEl>
                                          <p:spTgt spid="25805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258056"/>
                                        </p:tgtEl>
                                        <p:attrNameLst>
                                          <p:attrName>style.visibility</p:attrName>
                                        </p:attrNameLst>
                                      </p:cBhvr>
                                      <p:to>
                                        <p:strVal val="visible"/>
                                      </p:to>
                                    </p:set>
                                    <p:animEffect transition="in" filter="box(in)">
                                      <p:cBhvr>
                                        <p:cTn id="22" dur="500"/>
                                        <p:tgtEl>
                                          <p:spTgt spid="25805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nodeType="clickEffect">
                                  <p:stCondLst>
                                    <p:cond delay="0"/>
                                  </p:stCondLst>
                                  <p:childTnLst>
                                    <p:set>
                                      <p:cBhvr>
                                        <p:cTn id="26" dur="1" fill="hold">
                                          <p:stCondLst>
                                            <p:cond delay="0"/>
                                          </p:stCondLst>
                                        </p:cTn>
                                        <p:tgtEl>
                                          <p:spTgt spid="258058"/>
                                        </p:tgtEl>
                                        <p:attrNameLst>
                                          <p:attrName>style.visibility</p:attrName>
                                        </p:attrNameLst>
                                      </p:cBhvr>
                                      <p:to>
                                        <p:strVal val="visible"/>
                                      </p:to>
                                    </p:set>
                                    <p:animEffect transition="in" filter="box(in)">
                                      <p:cBhvr>
                                        <p:cTn id="27" dur="500"/>
                                        <p:tgtEl>
                                          <p:spTgt spid="25805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258059"/>
                                        </p:tgtEl>
                                        <p:attrNameLst>
                                          <p:attrName>style.visibility</p:attrName>
                                        </p:attrNameLst>
                                      </p:cBhvr>
                                      <p:to>
                                        <p:strVal val="visible"/>
                                      </p:to>
                                    </p:set>
                                    <p:animEffect transition="in" filter="box(in)">
                                      <p:cBhvr>
                                        <p:cTn id="32" dur="500"/>
                                        <p:tgtEl>
                                          <p:spTgt spid="258059"/>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16" fill="hold" nodeType="clickEffect">
                                  <p:stCondLst>
                                    <p:cond delay="0"/>
                                  </p:stCondLst>
                                  <p:childTnLst>
                                    <p:set>
                                      <p:cBhvr>
                                        <p:cTn id="36" dur="1" fill="hold">
                                          <p:stCondLst>
                                            <p:cond delay="0"/>
                                          </p:stCondLst>
                                        </p:cTn>
                                        <p:tgtEl>
                                          <p:spTgt spid="258061"/>
                                        </p:tgtEl>
                                        <p:attrNameLst>
                                          <p:attrName>style.visibility</p:attrName>
                                        </p:attrNameLst>
                                      </p:cBhvr>
                                      <p:to>
                                        <p:strVal val="visible"/>
                                      </p:to>
                                    </p:set>
                                    <p:animEffect transition="in" filter="box(in)">
                                      <p:cBhvr>
                                        <p:cTn id="37" dur="500"/>
                                        <p:tgtEl>
                                          <p:spTgt spid="258061"/>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258062"/>
                                        </p:tgtEl>
                                        <p:attrNameLst>
                                          <p:attrName>style.visibility</p:attrName>
                                        </p:attrNameLst>
                                      </p:cBhvr>
                                      <p:to>
                                        <p:strVal val="visible"/>
                                      </p:to>
                                    </p:set>
                                    <p:animEffect transition="in" filter="box(in)">
                                      <p:cBhvr>
                                        <p:cTn id="42" dur="500"/>
                                        <p:tgtEl>
                                          <p:spTgt spid="258062"/>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4" presetClass="entr" presetSubtype="16" fill="hold" nodeType="clickEffect">
                                  <p:stCondLst>
                                    <p:cond delay="0"/>
                                  </p:stCondLst>
                                  <p:childTnLst>
                                    <p:set>
                                      <p:cBhvr>
                                        <p:cTn id="46" dur="1" fill="hold">
                                          <p:stCondLst>
                                            <p:cond delay="0"/>
                                          </p:stCondLst>
                                        </p:cTn>
                                        <p:tgtEl>
                                          <p:spTgt spid="258064"/>
                                        </p:tgtEl>
                                        <p:attrNameLst>
                                          <p:attrName>style.visibility</p:attrName>
                                        </p:attrNameLst>
                                      </p:cBhvr>
                                      <p:to>
                                        <p:strVal val="visible"/>
                                      </p:to>
                                    </p:set>
                                    <p:animEffect transition="in" filter="box(in)">
                                      <p:cBhvr>
                                        <p:cTn id="47" dur="500"/>
                                        <p:tgtEl>
                                          <p:spTgt spid="258064"/>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4" presetClass="entr" presetSubtype="16" fill="hold" grpId="0" nodeType="clickEffect">
                                  <p:stCondLst>
                                    <p:cond delay="0"/>
                                  </p:stCondLst>
                                  <p:childTnLst>
                                    <p:set>
                                      <p:cBhvr>
                                        <p:cTn id="51" dur="1" fill="hold">
                                          <p:stCondLst>
                                            <p:cond delay="0"/>
                                          </p:stCondLst>
                                        </p:cTn>
                                        <p:tgtEl>
                                          <p:spTgt spid="258065"/>
                                        </p:tgtEl>
                                        <p:attrNameLst>
                                          <p:attrName>style.visibility</p:attrName>
                                        </p:attrNameLst>
                                      </p:cBhvr>
                                      <p:to>
                                        <p:strVal val="visible"/>
                                      </p:to>
                                    </p:set>
                                    <p:animEffect transition="in" filter="box(in)">
                                      <p:cBhvr>
                                        <p:cTn id="52" dur="500"/>
                                        <p:tgtEl>
                                          <p:spTgt spid="258065"/>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4" presetClass="entr" presetSubtype="16" fill="hold" nodeType="clickEffect">
                                  <p:stCondLst>
                                    <p:cond delay="0"/>
                                  </p:stCondLst>
                                  <p:childTnLst>
                                    <p:set>
                                      <p:cBhvr>
                                        <p:cTn id="56" dur="1" fill="hold">
                                          <p:stCondLst>
                                            <p:cond delay="0"/>
                                          </p:stCondLst>
                                        </p:cTn>
                                        <p:tgtEl>
                                          <p:spTgt spid="258067"/>
                                        </p:tgtEl>
                                        <p:attrNameLst>
                                          <p:attrName>style.visibility</p:attrName>
                                        </p:attrNameLst>
                                      </p:cBhvr>
                                      <p:to>
                                        <p:strVal val="visible"/>
                                      </p:to>
                                    </p:set>
                                    <p:animEffect transition="in" filter="box(in)">
                                      <p:cBhvr>
                                        <p:cTn id="57" dur="500"/>
                                        <p:tgtEl>
                                          <p:spTgt spid="258067"/>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4" presetClass="entr" presetSubtype="16" fill="hold" grpId="0" nodeType="clickEffect">
                                  <p:stCondLst>
                                    <p:cond delay="0"/>
                                  </p:stCondLst>
                                  <p:childTnLst>
                                    <p:set>
                                      <p:cBhvr>
                                        <p:cTn id="61" dur="1" fill="hold">
                                          <p:stCondLst>
                                            <p:cond delay="0"/>
                                          </p:stCondLst>
                                        </p:cTn>
                                        <p:tgtEl>
                                          <p:spTgt spid="258068"/>
                                        </p:tgtEl>
                                        <p:attrNameLst>
                                          <p:attrName>style.visibility</p:attrName>
                                        </p:attrNameLst>
                                      </p:cBhvr>
                                      <p:to>
                                        <p:strVal val="visible"/>
                                      </p:to>
                                    </p:set>
                                    <p:animEffect transition="in" filter="box(in)">
                                      <p:cBhvr>
                                        <p:cTn id="62" dur="500"/>
                                        <p:tgtEl>
                                          <p:spTgt spid="2580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8050" grpId="0"/>
      <p:bldP spid="258056" grpId="0"/>
      <p:bldP spid="258059" grpId="0"/>
      <p:bldP spid="258062" grpId="0"/>
      <p:bldP spid="258065" grpId="0"/>
      <p:bldP spid="25806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3" descr="Picture1">
            <a:extLst>
              <a:ext uri="{FF2B5EF4-FFF2-40B4-BE49-F238E27FC236}">
                <a16:creationId xmlns:a16="http://schemas.microsoft.com/office/drawing/2014/main" xmlns="" id="{63A5EDD9-5984-6B71-2BF5-A99D0C96A2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858000"/>
            <a:ext cx="9144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Text Box 4">
            <a:extLst>
              <a:ext uri="{FF2B5EF4-FFF2-40B4-BE49-F238E27FC236}">
                <a16:creationId xmlns:a16="http://schemas.microsoft.com/office/drawing/2014/main" xmlns="" id="{04E3069B-0409-A7B7-A157-D549AF0680D3}"/>
              </a:ext>
            </a:extLst>
          </p:cNvPr>
          <p:cNvSpPr txBox="1">
            <a:spLocks noChangeArrowheads="1"/>
          </p:cNvSpPr>
          <p:nvPr/>
        </p:nvSpPr>
        <p:spPr bwMode="auto">
          <a:xfrm>
            <a:off x="990600" y="1676400"/>
            <a:ext cx="838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pPr>
            <a:endParaRPr lang="vi-VN" altLang="en-US"/>
          </a:p>
        </p:txBody>
      </p:sp>
      <p:sp>
        <p:nvSpPr>
          <p:cNvPr id="16388" name="Text Box 5">
            <a:extLst>
              <a:ext uri="{FF2B5EF4-FFF2-40B4-BE49-F238E27FC236}">
                <a16:creationId xmlns:a16="http://schemas.microsoft.com/office/drawing/2014/main" xmlns="" id="{72504FB1-4906-D6E9-0B8A-36EA46660E1D}"/>
              </a:ext>
            </a:extLst>
          </p:cNvPr>
          <p:cNvSpPr txBox="1">
            <a:spLocks noChangeArrowheads="1"/>
          </p:cNvSpPr>
          <p:nvPr/>
        </p:nvSpPr>
        <p:spPr bwMode="auto">
          <a:xfrm>
            <a:off x="990600" y="1676400"/>
            <a:ext cx="838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pPr>
            <a:endParaRPr lang="vi-VN" altLang="en-US"/>
          </a:p>
        </p:txBody>
      </p:sp>
      <p:sp>
        <p:nvSpPr>
          <p:cNvPr id="16389" name="Text Box 6">
            <a:extLst>
              <a:ext uri="{FF2B5EF4-FFF2-40B4-BE49-F238E27FC236}">
                <a16:creationId xmlns:a16="http://schemas.microsoft.com/office/drawing/2014/main" xmlns="" id="{38345559-49F3-DD09-7CE3-5C4C46D344FD}"/>
              </a:ext>
            </a:extLst>
          </p:cNvPr>
          <p:cNvSpPr txBox="1">
            <a:spLocks noChangeArrowheads="1"/>
          </p:cNvSpPr>
          <p:nvPr/>
        </p:nvSpPr>
        <p:spPr bwMode="auto">
          <a:xfrm>
            <a:off x="990600" y="1676400"/>
            <a:ext cx="838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pPr>
            <a:endParaRPr lang="vi-VN" altLang="en-US"/>
          </a:p>
        </p:txBody>
      </p:sp>
      <p:sp>
        <p:nvSpPr>
          <p:cNvPr id="16390" name="Text Box 7">
            <a:hlinkClick r:id="rId3" action="ppaction://hlinksldjump"/>
            <a:extLst>
              <a:ext uri="{FF2B5EF4-FFF2-40B4-BE49-F238E27FC236}">
                <a16:creationId xmlns:a16="http://schemas.microsoft.com/office/drawing/2014/main" xmlns="" id="{4A6F599C-2E9E-2EA4-9F2D-1BFF7573D71D}"/>
              </a:ext>
            </a:extLst>
          </p:cNvPr>
          <p:cNvSpPr txBox="1">
            <a:spLocks noChangeArrowheads="1"/>
          </p:cNvSpPr>
          <p:nvPr/>
        </p:nvSpPr>
        <p:spPr bwMode="auto">
          <a:xfrm>
            <a:off x="7162800" y="6415088"/>
            <a:ext cx="1219200" cy="519112"/>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pPr>
            <a:r>
              <a:rPr lang="en-US" altLang="en-US" sz="2800">
                <a:solidFill>
                  <a:srgbClr val="FFFF66"/>
                </a:solidFill>
              </a:rPr>
              <a:t>BACK</a:t>
            </a:r>
          </a:p>
        </p:txBody>
      </p:sp>
      <p:sp>
        <p:nvSpPr>
          <p:cNvPr id="16391" name="Text Box 19">
            <a:extLst>
              <a:ext uri="{FF2B5EF4-FFF2-40B4-BE49-F238E27FC236}">
                <a16:creationId xmlns:a16="http://schemas.microsoft.com/office/drawing/2014/main" xmlns="" id="{9A54B999-C4C0-8887-1203-E8417F91F178}"/>
              </a:ext>
            </a:extLst>
          </p:cNvPr>
          <p:cNvSpPr txBox="1">
            <a:spLocks noChangeArrowheads="1"/>
          </p:cNvSpPr>
          <p:nvPr/>
        </p:nvSpPr>
        <p:spPr bwMode="auto">
          <a:xfrm>
            <a:off x="762000" y="3429000"/>
            <a:ext cx="7620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spcBef>
                <a:spcPct val="50000"/>
              </a:spcBef>
            </a:pPr>
            <a:endParaRPr lang="vi-VN" altLang="en-US" sz="3200" b="1">
              <a:latin typeface=".VnTime" pitchFamily="34" charset="0"/>
            </a:endParaRPr>
          </a:p>
        </p:txBody>
      </p:sp>
      <p:sp>
        <p:nvSpPr>
          <p:cNvPr id="17416" name="Text Box 22">
            <a:extLst>
              <a:ext uri="{FF2B5EF4-FFF2-40B4-BE49-F238E27FC236}">
                <a16:creationId xmlns:a16="http://schemas.microsoft.com/office/drawing/2014/main" xmlns="" id="{3FE81E7F-2F04-1412-2A58-1C0DB0FD1845}"/>
              </a:ext>
            </a:extLst>
          </p:cNvPr>
          <p:cNvSpPr txBox="1">
            <a:spLocks noChangeArrowheads="1"/>
          </p:cNvSpPr>
          <p:nvPr/>
        </p:nvSpPr>
        <p:spPr bwMode="auto">
          <a:xfrm>
            <a:off x="381000" y="3429000"/>
            <a:ext cx="8077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spcBef>
                <a:spcPct val="50000"/>
              </a:spcBef>
              <a:buFontTx/>
              <a:buBlip>
                <a:blip r:embed="rId4"/>
              </a:buBlip>
            </a:pPr>
            <a:r>
              <a:rPr lang="en-US" altLang="en-US" sz="3200" b="1">
                <a:solidFill>
                  <a:srgbClr val="0000FF"/>
                </a:solidFill>
                <a:cs typeface="Times New Roman" panose="02020603050405020304" pitchFamily="18" charset="0"/>
              </a:rPr>
              <a:t>  Hoạt động 2</a:t>
            </a:r>
            <a:r>
              <a:rPr lang="en-US" altLang="en-US" sz="3200" b="1">
                <a:solidFill>
                  <a:srgbClr val="800000"/>
                </a:solidFill>
                <a:cs typeface="Times New Roman" panose="02020603050405020304" pitchFamily="18" charset="0"/>
              </a:rPr>
              <a:t>: Năng lượng nước chảy</a:t>
            </a:r>
          </a:p>
        </p:txBody>
      </p:sp>
      <p:sp>
        <p:nvSpPr>
          <p:cNvPr id="16393" name="Rectangle 88">
            <a:extLst>
              <a:ext uri="{FF2B5EF4-FFF2-40B4-BE49-F238E27FC236}">
                <a16:creationId xmlns:a16="http://schemas.microsoft.com/office/drawing/2014/main" xmlns="" id="{F7534F90-C395-BDC2-03D3-4CA6EDCC0FB7}"/>
              </a:ext>
            </a:extLst>
          </p:cNvPr>
          <p:cNvSpPr>
            <a:spLocks noChangeArrowheads="1"/>
          </p:cNvSpPr>
          <p:nvPr/>
        </p:nvSpPr>
        <p:spPr bwMode="auto">
          <a:xfrm>
            <a:off x="0" y="0"/>
            <a:ext cx="9144000" cy="6858000"/>
          </a:xfrm>
          <a:prstGeom prst="rect">
            <a:avLst/>
          </a:prstGeom>
          <a:noFill/>
          <a:ln w="76200">
            <a:pattFill prst="sphere">
              <a:fgClr>
                <a:srgbClr val="0000FF"/>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endParaRPr lang="vi-VN" altLang="en-US">
              <a:latin typeface="Arial" panose="020B0604020202020204" pitchFamily="34" charset="0"/>
            </a:endParaRPr>
          </a:p>
        </p:txBody>
      </p:sp>
      <p:sp>
        <p:nvSpPr>
          <p:cNvPr id="17421" name="Text Box 89">
            <a:extLst>
              <a:ext uri="{FF2B5EF4-FFF2-40B4-BE49-F238E27FC236}">
                <a16:creationId xmlns:a16="http://schemas.microsoft.com/office/drawing/2014/main" xmlns="" id="{C3D83D1C-B69E-CCF9-E824-6243F9A03CA9}"/>
              </a:ext>
            </a:extLst>
          </p:cNvPr>
          <p:cNvSpPr txBox="1">
            <a:spLocks noChangeArrowheads="1"/>
          </p:cNvSpPr>
          <p:nvPr/>
        </p:nvSpPr>
        <p:spPr bwMode="auto">
          <a:xfrm>
            <a:off x="533400" y="2286000"/>
            <a:ext cx="82296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just" eaLnBrk="1" hangingPunct="1">
              <a:spcBef>
                <a:spcPct val="50000"/>
              </a:spcBef>
            </a:pPr>
            <a:r>
              <a:rPr lang="en-US" altLang="en-US" sz="2800" b="1" u="sng"/>
              <a:t>Tóm lại</a:t>
            </a:r>
            <a:r>
              <a:rPr lang="en-US" altLang="en-US" sz="2800" b="1"/>
              <a:t>: Người ta sử dụng năng lượng nước chảy trong những việc gì?</a:t>
            </a:r>
            <a:endParaRPr lang="vi-VN" altLang="en-US" sz="2800" b="1"/>
          </a:p>
        </p:txBody>
      </p:sp>
      <p:sp>
        <p:nvSpPr>
          <p:cNvPr id="17424" name="Text Box 16">
            <a:extLst>
              <a:ext uri="{FF2B5EF4-FFF2-40B4-BE49-F238E27FC236}">
                <a16:creationId xmlns:a16="http://schemas.microsoft.com/office/drawing/2014/main" xmlns="" id="{F8198E29-5714-E058-434E-37C25FF6270C}"/>
              </a:ext>
            </a:extLst>
          </p:cNvPr>
          <p:cNvSpPr txBox="1">
            <a:spLocks noChangeArrowheads="1"/>
          </p:cNvSpPr>
          <p:nvPr/>
        </p:nvSpPr>
        <p:spPr bwMode="auto">
          <a:xfrm>
            <a:off x="381000" y="4283075"/>
            <a:ext cx="8382000" cy="204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just" eaLnBrk="1" hangingPunct="1">
              <a:spcBef>
                <a:spcPct val="50000"/>
              </a:spcBef>
            </a:pPr>
            <a:r>
              <a:rPr lang="en-US" altLang="en-US" sz="3200"/>
              <a:t>    Năng lượng nước chảy thường dùng để chuyên chở hàng hóa xuôi dòng nước; làm quay bánh xe nước đưa nước lên cao; làm quay tua-bin ở các nhà máy thủy điện.</a:t>
            </a:r>
            <a:endParaRPr lang="vi-VN" altLang="en-US" sz="3200"/>
          </a:p>
        </p:txBody>
      </p:sp>
    </p:spTree>
  </p:cSld>
  <p:clrMapOvr>
    <a:masterClrMapping/>
  </p:clrMapOvr>
  <p:transition spd="med">
    <p:pull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7421"/>
                                        </p:tgtEl>
                                        <p:attrNameLst>
                                          <p:attrName>style.visibility</p:attrName>
                                        </p:attrNameLst>
                                      </p:cBhvr>
                                      <p:to>
                                        <p:strVal val="visible"/>
                                      </p:to>
                                    </p:set>
                                    <p:animEffect transition="in" filter="wipe(down)">
                                      <p:cBhvr>
                                        <p:cTn id="7" dur="500"/>
                                        <p:tgtEl>
                                          <p:spTgt spid="1742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7416"/>
                                        </p:tgtEl>
                                        <p:attrNameLst>
                                          <p:attrName>style.visibility</p:attrName>
                                        </p:attrNameLst>
                                      </p:cBhvr>
                                      <p:to>
                                        <p:strVal val="visible"/>
                                      </p:to>
                                    </p:set>
                                    <p:animEffect transition="in" filter="wipe(down)">
                                      <p:cBhvr>
                                        <p:cTn id="12" dur="500"/>
                                        <p:tgtEl>
                                          <p:spTgt spid="1741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7424"/>
                                        </p:tgtEl>
                                        <p:attrNameLst>
                                          <p:attrName>style.visibility</p:attrName>
                                        </p:attrNameLst>
                                      </p:cBhvr>
                                      <p:to>
                                        <p:strVal val="visible"/>
                                      </p:to>
                                    </p:set>
                                    <p:animEffect transition="in" filter="wipe(left)">
                                      <p:cBhvr>
                                        <p:cTn id="17" dur="500"/>
                                        <p:tgtEl>
                                          <p:spTgt spid="174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6" grpId="0"/>
      <p:bldP spid="17421" grpId="0"/>
      <p:bldP spid="1742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3" descr="Picture1">
            <a:extLst>
              <a:ext uri="{FF2B5EF4-FFF2-40B4-BE49-F238E27FC236}">
                <a16:creationId xmlns:a16="http://schemas.microsoft.com/office/drawing/2014/main" xmlns="" id="{51E56F03-129E-DA37-497A-DFA8A0EBE0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858000"/>
            <a:ext cx="9144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Text Box 4">
            <a:extLst>
              <a:ext uri="{FF2B5EF4-FFF2-40B4-BE49-F238E27FC236}">
                <a16:creationId xmlns:a16="http://schemas.microsoft.com/office/drawing/2014/main" xmlns="" id="{3622A460-8B60-227B-2F07-083CAD4B932A}"/>
              </a:ext>
            </a:extLst>
          </p:cNvPr>
          <p:cNvSpPr txBox="1">
            <a:spLocks noChangeArrowheads="1"/>
          </p:cNvSpPr>
          <p:nvPr/>
        </p:nvSpPr>
        <p:spPr bwMode="auto">
          <a:xfrm>
            <a:off x="990600" y="1676400"/>
            <a:ext cx="838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pPr>
            <a:endParaRPr lang="vi-VN" altLang="en-US"/>
          </a:p>
        </p:txBody>
      </p:sp>
      <p:sp>
        <p:nvSpPr>
          <p:cNvPr id="17412" name="Text Box 5">
            <a:extLst>
              <a:ext uri="{FF2B5EF4-FFF2-40B4-BE49-F238E27FC236}">
                <a16:creationId xmlns:a16="http://schemas.microsoft.com/office/drawing/2014/main" xmlns="" id="{7944E3D0-BCA4-1DEE-C913-FE42E016F182}"/>
              </a:ext>
            </a:extLst>
          </p:cNvPr>
          <p:cNvSpPr txBox="1">
            <a:spLocks noChangeArrowheads="1"/>
          </p:cNvSpPr>
          <p:nvPr/>
        </p:nvSpPr>
        <p:spPr bwMode="auto">
          <a:xfrm>
            <a:off x="990600" y="1676400"/>
            <a:ext cx="838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pPr>
            <a:endParaRPr lang="vi-VN" altLang="en-US"/>
          </a:p>
        </p:txBody>
      </p:sp>
      <p:sp>
        <p:nvSpPr>
          <p:cNvPr id="17413" name="Text Box 6">
            <a:extLst>
              <a:ext uri="{FF2B5EF4-FFF2-40B4-BE49-F238E27FC236}">
                <a16:creationId xmlns:a16="http://schemas.microsoft.com/office/drawing/2014/main" xmlns="" id="{218C9068-EFDA-A81B-CE3C-17A76E7588F6}"/>
              </a:ext>
            </a:extLst>
          </p:cNvPr>
          <p:cNvSpPr txBox="1">
            <a:spLocks noChangeArrowheads="1"/>
          </p:cNvSpPr>
          <p:nvPr/>
        </p:nvSpPr>
        <p:spPr bwMode="auto">
          <a:xfrm>
            <a:off x="990600" y="1676400"/>
            <a:ext cx="838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pPr>
            <a:endParaRPr lang="vi-VN" altLang="en-US"/>
          </a:p>
        </p:txBody>
      </p:sp>
      <p:sp>
        <p:nvSpPr>
          <p:cNvPr id="17414" name="Text Box 7">
            <a:hlinkClick r:id="rId3" action="ppaction://hlinksldjump"/>
            <a:extLst>
              <a:ext uri="{FF2B5EF4-FFF2-40B4-BE49-F238E27FC236}">
                <a16:creationId xmlns:a16="http://schemas.microsoft.com/office/drawing/2014/main" xmlns="" id="{98458A9D-6094-D0E5-8FBC-029975589DBE}"/>
              </a:ext>
            </a:extLst>
          </p:cNvPr>
          <p:cNvSpPr txBox="1">
            <a:spLocks noChangeArrowheads="1"/>
          </p:cNvSpPr>
          <p:nvPr/>
        </p:nvSpPr>
        <p:spPr bwMode="auto">
          <a:xfrm>
            <a:off x="7162800" y="6415088"/>
            <a:ext cx="1219200" cy="519112"/>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pPr>
            <a:r>
              <a:rPr lang="en-US" altLang="en-US" sz="2800">
                <a:solidFill>
                  <a:srgbClr val="FFFF66"/>
                </a:solidFill>
              </a:rPr>
              <a:t>BACK</a:t>
            </a:r>
          </a:p>
        </p:txBody>
      </p:sp>
      <p:sp>
        <p:nvSpPr>
          <p:cNvPr id="17415" name="Text Box 9">
            <a:extLst>
              <a:ext uri="{FF2B5EF4-FFF2-40B4-BE49-F238E27FC236}">
                <a16:creationId xmlns:a16="http://schemas.microsoft.com/office/drawing/2014/main" xmlns="" id="{DA7460DB-CC2F-211F-5E12-5E2687726E98}"/>
              </a:ext>
            </a:extLst>
          </p:cNvPr>
          <p:cNvSpPr txBox="1">
            <a:spLocks noChangeArrowheads="1"/>
          </p:cNvSpPr>
          <p:nvPr/>
        </p:nvSpPr>
        <p:spPr bwMode="auto">
          <a:xfrm>
            <a:off x="762000" y="3429000"/>
            <a:ext cx="7620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spcBef>
                <a:spcPct val="50000"/>
              </a:spcBef>
            </a:pPr>
            <a:endParaRPr lang="vi-VN" altLang="en-US" sz="3200" b="1">
              <a:latin typeface=".VnTime" pitchFamily="34" charset="0"/>
            </a:endParaRPr>
          </a:p>
        </p:txBody>
      </p:sp>
      <p:sp>
        <p:nvSpPr>
          <p:cNvPr id="17416" name="Text Box 10">
            <a:extLst>
              <a:ext uri="{FF2B5EF4-FFF2-40B4-BE49-F238E27FC236}">
                <a16:creationId xmlns:a16="http://schemas.microsoft.com/office/drawing/2014/main" xmlns="" id="{E05A4CDA-0507-A77F-7EF6-999E9888AF39}"/>
              </a:ext>
            </a:extLst>
          </p:cNvPr>
          <p:cNvSpPr txBox="1">
            <a:spLocks noChangeArrowheads="1"/>
          </p:cNvSpPr>
          <p:nvPr/>
        </p:nvSpPr>
        <p:spPr bwMode="auto">
          <a:xfrm>
            <a:off x="304800" y="2095500"/>
            <a:ext cx="7239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spcBef>
                <a:spcPct val="50000"/>
              </a:spcBef>
              <a:buFontTx/>
              <a:buBlip>
                <a:blip r:embed="rId4"/>
              </a:buBlip>
            </a:pPr>
            <a:r>
              <a:rPr lang="en-US" altLang="en-US" sz="3200" b="1">
                <a:solidFill>
                  <a:srgbClr val="000099"/>
                </a:solidFill>
                <a:cs typeface="Times New Roman" panose="02020603050405020304" pitchFamily="18" charset="0"/>
              </a:rPr>
              <a:t>  Hoạt động 1</a:t>
            </a:r>
            <a:r>
              <a:rPr lang="en-US" altLang="en-US" sz="3200" b="1">
                <a:solidFill>
                  <a:srgbClr val="000000"/>
                </a:solidFill>
                <a:cs typeface="Times New Roman" panose="02020603050405020304" pitchFamily="18" charset="0"/>
              </a:rPr>
              <a:t>: </a:t>
            </a:r>
            <a:r>
              <a:rPr lang="en-US" altLang="en-US" sz="3200" b="1">
                <a:solidFill>
                  <a:srgbClr val="800000"/>
                </a:solidFill>
                <a:cs typeface="Times New Roman" panose="02020603050405020304" pitchFamily="18" charset="0"/>
              </a:rPr>
              <a:t>Năng lượng gió</a:t>
            </a:r>
          </a:p>
        </p:txBody>
      </p:sp>
      <p:sp>
        <p:nvSpPr>
          <p:cNvPr id="266251" name="Text Box 11">
            <a:extLst>
              <a:ext uri="{FF2B5EF4-FFF2-40B4-BE49-F238E27FC236}">
                <a16:creationId xmlns:a16="http://schemas.microsoft.com/office/drawing/2014/main" xmlns="" id="{312EBD63-6AEA-0DCA-E303-39842F670DF3}"/>
              </a:ext>
            </a:extLst>
          </p:cNvPr>
          <p:cNvSpPr txBox="1">
            <a:spLocks noChangeArrowheads="1"/>
          </p:cNvSpPr>
          <p:nvPr/>
        </p:nvSpPr>
        <p:spPr bwMode="auto">
          <a:xfrm>
            <a:off x="304800" y="4129088"/>
            <a:ext cx="80772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spcBef>
                <a:spcPct val="50000"/>
              </a:spcBef>
              <a:buFontTx/>
              <a:buBlip>
                <a:blip r:embed="rId4"/>
              </a:buBlip>
            </a:pPr>
            <a:r>
              <a:rPr lang="en-US" altLang="en-US" sz="3200" b="1">
                <a:solidFill>
                  <a:srgbClr val="0000FF"/>
                </a:solidFill>
                <a:cs typeface="Times New Roman" panose="02020603050405020304" pitchFamily="18" charset="0"/>
              </a:rPr>
              <a:t>  Hoạt động 2</a:t>
            </a:r>
            <a:r>
              <a:rPr lang="en-US" altLang="en-US" sz="3200" b="1">
                <a:solidFill>
                  <a:srgbClr val="800000"/>
                </a:solidFill>
                <a:cs typeface="Times New Roman" panose="02020603050405020304" pitchFamily="18" charset="0"/>
              </a:rPr>
              <a:t>: Năng lượng nước chảy</a:t>
            </a:r>
          </a:p>
        </p:txBody>
      </p:sp>
      <p:sp>
        <p:nvSpPr>
          <p:cNvPr id="266254" name="Text Box 14">
            <a:extLst>
              <a:ext uri="{FF2B5EF4-FFF2-40B4-BE49-F238E27FC236}">
                <a16:creationId xmlns:a16="http://schemas.microsoft.com/office/drawing/2014/main" xmlns="" id="{2F419B6D-41CD-B5CA-0CCC-96C19B83020B}"/>
              </a:ext>
            </a:extLst>
          </p:cNvPr>
          <p:cNvSpPr txBox="1">
            <a:spLocks noChangeArrowheads="1"/>
          </p:cNvSpPr>
          <p:nvPr/>
        </p:nvSpPr>
        <p:spPr bwMode="auto">
          <a:xfrm>
            <a:off x="304800" y="2674938"/>
            <a:ext cx="8534400" cy="155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just"/>
            <a:r>
              <a:rPr lang="en-US" altLang="en-US" sz="3200">
                <a:solidFill>
                  <a:srgbClr val="000000"/>
                </a:solidFill>
                <a:latin typeface=".VnTime" pitchFamily="34" charset="0"/>
              </a:rPr>
              <a:t>    </a:t>
            </a:r>
            <a:r>
              <a:rPr lang="en-US" altLang="en-US" sz="3200">
                <a:solidFill>
                  <a:srgbClr val="000000"/>
                </a:solidFill>
              </a:rPr>
              <a:t>Năng lượng gió có thể dùng để chạy thuyền buồm, giê lúa, thả diều, làm quay tua-bin nhà máy phát điện, làm điều hòa khí hậu, …</a:t>
            </a:r>
            <a:endParaRPr lang="en-US" altLang="en-US" sz="3200">
              <a:solidFill>
                <a:srgbClr val="000000"/>
              </a:solidFill>
              <a:latin typeface=".VnTime" pitchFamily="34" charset="0"/>
            </a:endParaRPr>
          </a:p>
        </p:txBody>
      </p:sp>
      <p:sp>
        <p:nvSpPr>
          <p:cNvPr id="17419" name="Rectangle 16">
            <a:extLst>
              <a:ext uri="{FF2B5EF4-FFF2-40B4-BE49-F238E27FC236}">
                <a16:creationId xmlns:a16="http://schemas.microsoft.com/office/drawing/2014/main" xmlns="" id="{80DD7836-34C0-9E93-11FB-5567DCF27E65}"/>
              </a:ext>
            </a:extLst>
          </p:cNvPr>
          <p:cNvSpPr>
            <a:spLocks noChangeArrowheads="1"/>
          </p:cNvSpPr>
          <p:nvPr/>
        </p:nvSpPr>
        <p:spPr bwMode="auto">
          <a:xfrm>
            <a:off x="0" y="0"/>
            <a:ext cx="9144000" cy="6858000"/>
          </a:xfrm>
          <a:prstGeom prst="rect">
            <a:avLst/>
          </a:prstGeom>
          <a:noFill/>
          <a:ln w="76200">
            <a:pattFill prst="sphere">
              <a:fgClr>
                <a:srgbClr val="0000FF"/>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endParaRPr lang="vi-VN" altLang="en-US">
              <a:latin typeface="Arial" panose="020B0604020202020204" pitchFamily="34" charset="0"/>
            </a:endParaRPr>
          </a:p>
        </p:txBody>
      </p:sp>
      <p:sp>
        <p:nvSpPr>
          <p:cNvPr id="18449" name="Text Box 17">
            <a:extLst>
              <a:ext uri="{FF2B5EF4-FFF2-40B4-BE49-F238E27FC236}">
                <a16:creationId xmlns:a16="http://schemas.microsoft.com/office/drawing/2014/main" xmlns="" id="{4489594A-3BE0-211A-229C-46510D1B2731}"/>
              </a:ext>
            </a:extLst>
          </p:cNvPr>
          <p:cNvSpPr txBox="1">
            <a:spLocks noChangeArrowheads="1"/>
          </p:cNvSpPr>
          <p:nvPr/>
        </p:nvSpPr>
        <p:spPr bwMode="auto">
          <a:xfrm>
            <a:off x="381000" y="4664075"/>
            <a:ext cx="8382000" cy="204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just" eaLnBrk="1" hangingPunct="1">
              <a:spcBef>
                <a:spcPct val="50000"/>
              </a:spcBef>
            </a:pPr>
            <a:r>
              <a:rPr lang="en-US" altLang="en-US" sz="3200"/>
              <a:t>    Năng lượng nước chảy thường dùng để chuyên chở hàng hóa xuôi dòng nước; làm quay bánh xe nước đưa nước lên cao; làm quay tua-bin ở các nhà máy thủy điện.</a:t>
            </a:r>
            <a:endParaRPr lang="vi-VN" altLang="en-US" sz="3200"/>
          </a:p>
        </p:txBody>
      </p:sp>
    </p:spTree>
  </p:cSld>
  <p:clrMapOvr>
    <a:masterClrMapping/>
  </p:clrMapOvr>
  <p:transition spd="med">
    <p:pull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66254"/>
                                        </p:tgtEl>
                                        <p:attrNameLst>
                                          <p:attrName>style.visibility</p:attrName>
                                        </p:attrNameLst>
                                      </p:cBhvr>
                                      <p:to>
                                        <p:strVal val="visible"/>
                                      </p:to>
                                    </p:set>
                                    <p:animEffect transition="in" filter="box(in)">
                                      <p:cBhvr>
                                        <p:cTn id="7" dur="500"/>
                                        <p:tgtEl>
                                          <p:spTgt spid="26625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66251"/>
                                        </p:tgtEl>
                                        <p:attrNameLst>
                                          <p:attrName>style.visibility</p:attrName>
                                        </p:attrNameLst>
                                      </p:cBhvr>
                                      <p:to>
                                        <p:strVal val="visible"/>
                                      </p:to>
                                    </p:set>
                                    <p:animEffect transition="in" filter="box(in)">
                                      <p:cBhvr>
                                        <p:cTn id="12" dur="500"/>
                                        <p:tgtEl>
                                          <p:spTgt spid="26625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8449"/>
                                        </p:tgtEl>
                                        <p:attrNameLst>
                                          <p:attrName>style.visibility</p:attrName>
                                        </p:attrNameLst>
                                      </p:cBhvr>
                                      <p:to>
                                        <p:strVal val="visible"/>
                                      </p:to>
                                    </p:set>
                                    <p:animEffect transition="in" filter="wipe(left)">
                                      <p:cBhvr>
                                        <p:cTn id="17" dur="500"/>
                                        <p:tgtEl>
                                          <p:spTgt spid="184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51" grpId="0"/>
      <p:bldP spid="266254" grpId="0"/>
      <p:bldP spid="1844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3" descr="Picture1">
            <a:extLst>
              <a:ext uri="{FF2B5EF4-FFF2-40B4-BE49-F238E27FC236}">
                <a16:creationId xmlns:a16="http://schemas.microsoft.com/office/drawing/2014/main" xmlns="" id="{66EB8F08-8801-D870-F587-5E1F205F65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858000"/>
            <a:ext cx="9144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Text Box 4">
            <a:extLst>
              <a:ext uri="{FF2B5EF4-FFF2-40B4-BE49-F238E27FC236}">
                <a16:creationId xmlns:a16="http://schemas.microsoft.com/office/drawing/2014/main" xmlns="" id="{D8DAD135-7253-CD3E-45E6-52068142EC61}"/>
              </a:ext>
            </a:extLst>
          </p:cNvPr>
          <p:cNvSpPr txBox="1">
            <a:spLocks noChangeArrowheads="1"/>
          </p:cNvSpPr>
          <p:nvPr/>
        </p:nvSpPr>
        <p:spPr bwMode="auto">
          <a:xfrm>
            <a:off x="990600" y="1676400"/>
            <a:ext cx="838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pPr>
            <a:endParaRPr lang="vi-VN" altLang="en-US"/>
          </a:p>
        </p:txBody>
      </p:sp>
      <p:sp>
        <p:nvSpPr>
          <p:cNvPr id="18436" name="Text Box 5">
            <a:extLst>
              <a:ext uri="{FF2B5EF4-FFF2-40B4-BE49-F238E27FC236}">
                <a16:creationId xmlns:a16="http://schemas.microsoft.com/office/drawing/2014/main" xmlns="" id="{993EE67F-8D02-F9DB-9119-6A5FC383D7E7}"/>
              </a:ext>
            </a:extLst>
          </p:cNvPr>
          <p:cNvSpPr txBox="1">
            <a:spLocks noChangeArrowheads="1"/>
          </p:cNvSpPr>
          <p:nvPr/>
        </p:nvSpPr>
        <p:spPr bwMode="auto">
          <a:xfrm>
            <a:off x="990600" y="1676400"/>
            <a:ext cx="838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pPr>
            <a:endParaRPr lang="vi-VN" altLang="en-US"/>
          </a:p>
        </p:txBody>
      </p:sp>
      <p:sp>
        <p:nvSpPr>
          <p:cNvPr id="18437" name="Text Box 6">
            <a:extLst>
              <a:ext uri="{FF2B5EF4-FFF2-40B4-BE49-F238E27FC236}">
                <a16:creationId xmlns:a16="http://schemas.microsoft.com/office/drawing/2014/main" xmlns="" id="{6FACC478-7AAE-18E7-DAD4-DBE02D83F1A8}"/>
              </a:ext>
            </a:extLst>
          </p:cNvPr>
          <p:cNvSpPr txBox="1">
            <a:spLocks noChangeArrowheads="1"/>
          </p:cNvSpPr>
          <p:nvPr/>
        </p:nvSpPr>
        <p:spPr bwMode="auto">
          <a:xfrm>
            <a:off x="990600" y="1676400"/>
            <a:ext cx="838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pPr>
            <a:endParaRPr lang="vi-VN" altLang="en-US"/>
          </a:p>
        </p:txBody>
      </p:sp>
      <p:sp>
        <p:nvSpPr>
          <p:cNvPr id="18438" name="Text Box 8">
            <a:extLst>
              <a:ext uri="{FF2B5EF4-FFF2-40B4-BE49-F238E27FC236}">
                <a16:creationId xmlns:a16="http://schemas.microsoft.com/office/drawing/2014/main" xmlns="" id="{CE4E797F-D8B8-F680-F10F-D240FC6CFD46}"/>
              </a:ext>
            </a:extLst>
          </p:cNvPr>
          <p:cNvSpPr txBox="1">
            <a:spLocks noChangeArrowheads="1"/>
          </p:cNvSpPr>
          <p:nvPr/>
        </p:nvSpPr>
        <p:spPr bwMode="auto">
          <a:xfrm>
            <a:off x="762000" y="3429000"/>
            <a:ext cx="7620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spcBef>
                <a:spcPct val="50000"/>
              </a:spcBef>
            </a:pPr>
            <a:endParaRPr lang="vi-VN" altLang="en-US" sz="3200" b="1">
              <a:latin typeface=".VnTime" pitchFamily="34" charset="0"/>
            </a:endParaRPr>
          </a:p>
        </p:txBody>
      </p:sp>
      <p:pic>
        <p:nvPicPr>
          <p:cNvPr id="18439" name="Picture 30" descr="Picture1">
            <a:extLst>
              <a:ext uri="{FF2B5EF4-FFF2-40B4-BE49-F238E27FC236}">
                <a16:creationId xmlns:a16="http://schemas.microsoft.com/office/drawing/2014/main" xmlns="" id="{9D42D676-F1CF-7117-7E99-906406A6E6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858000"/>
            <a:ext cx="9144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0" name="Text Box 31">
            <a:extLst>
              <a:ext uri="{FF2B5EF4-FFF2-40B4-BE49-F238E27FC236}">
                <a16:creationId xmlns:a16="http://schemas.microsoft.com/office/drawing/2014/main" xmlns="" id="{DAA10561-B166-B3C3-A9F4-C32C0ADF20EA}"/>
              </a:ext>
            </a:extLst>
          </p:cNvPr>
          <p:cNvSpPr txBox="1">
            <a:spLocks noChangeArrowheads="1"/>
          </p:cNvSpPr>
          <p:nvPr/>
        </p:nvSpPr>
        <p:spPr bwMode="auto">
          <a:xfrm>
            <a:off x="990600" y="1676400"/>
            <a:ext cx="838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pPr>
            <a:endParaRPr lang="vi-VN" altLang="en-US" sz="2800"/>
          </a:p>
        </p:txBody>
      </p:sp>
      <p:sp>
        <p:nvSpPr>
          <p:cNvPr id="18441" name="Text Box 32">
            <a:extLst>
              <a:ext uri="{FF2B5EF4-FFF2-40B4-BE49-F238E27FC236}">
                <a16:creationId xmlns:a16="http://schemas.microsoft.com/office/drawing/2014/main" xmlns="" id="{F4989C32-54B2-51C5-7B3A-FD1771ABA54B}"/>
              </a:ext>
            </a:extLst>
          </p:cNvPr>
          <p:cNvSpPr txBox="1">
            <a:spLocks noChangeArrowheads="1"/>
          </p:cNvSpPr>
          <p:nvPr/>
        </p:nvSpPr>
        <p:spPr bwMode="auto">
          <a:xfrm>
            <a:off x="990600" y="1676400"/>
            <a:ext cx="838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pPr>
            <a:endParaRPr lang="vi-VN" altLang="en-US" sz="2800"/>
          </a:p>
        </p:txBody>
      </p:sp>
      <p:sp>
        <p:nvSpPr>
          <p:cNvPr id="18442" name="Text Box 33">
            <a:extLst>
              <a:ext uri="{FF2B5EF4-FFF2-40B4-BE49-F238E27FC236}">
                <a16:creationId xmlns:a16="http://schemas.microsoft.com/office/drawing/2014/main" xmlns="" id="{D62B2F08-7143-25D2-9F25-E770851DC967}"/>
              </a:ext>
            </a:extLst>
          </p:cNvPr>
          <p:cNvSpPr txBox="1">
            <a:spLocks noChangeArrowheads="1"/>
          </p:cNvSpPr>
          <p:nvPr/>
        </p:nvSpPr>
        <p:spPr bwMode="auto">
          <a:xfrm>
            <a:off x="990600" y="1676400"/>
            <a:ext cx="838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pPr>
            <a:endParaRPr lang="vi-VN" altLang="en-US" sz="2800"/>
          </a:p>
        </p:txBody>
      </p:sp>
      <p:pic>
        <p:nvPicPr>
          <p:cNvPr id="184355" name="Picture 35" descr="Ảnh047">
            <a:extLst>
              <a:ext uri="{FF2B5EF4-FFF2-40B4-BE49-F238E27FC236}">
                <a16:creationId xmlns:a16="http://schemas.microsoft.com/office/drawing/2014/main" xmlns="" id="{E5D5240E-79C8-71BF-D40D-DC9D5D55FA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2225" y="3429000"/>
            <a:ext cx="3806825" cy="308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4" name="Text Box 37">
            <a:extLst>
              <a:ext uri="{FF2B5EF4-FFF2-40B4-BE49-F238E27FC236}">
                <a16:creationId xmlns:a16="http://schemas.microsoft.com/office/drawing/2014/main" xmlns="" id="{B4D1DFD2-D29B-AAFD-FA7C-DFE2661CF1E8}"/>
              </a:ext>
            </a:extLst>
          </p:cNvPr>
          <p:cNvSpPr txBox="1">
            <a:spLocks noChangeArrowheads="1"/>
          </p:cNvSpPr>
          <p:nvPr/>
        </p:nvSpPr>
        <p:spPr bwMode="auto">
          <a:xfrm>
            <a:off x="152400" y="1828800"/>
            <a:ext cx="8229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spcBef>
                <a:spcPct val="50000"/>
              </a:spcBef>
              <a:buFontTx/>
              <a:buBlip>
                <a:blip r:embed="rId4"/>
              </a:buBlip>
            </a:pPr>
            <a:r>
              <a:rPr lang="en-US" altLang="en-US" sz="3200" b="1">
                <a:solidFill>
                  <a:srgbClr val="000066"/>
                </a:solidFill>
                <a:cs typeface="Times New Roman" panose="02020603050405020304" pitchFamily="18" charset="0"/>
              </a:rPr>
              <a:t> Hoạt động 1</a:t>
            </a:r>
            <a:r>
              <a:rPr lang="en-US" altLang="en-US" sz="3200" b="1">
                <a:solidFill>
                  <a:srgbClr val="0000CC"/>
                </a:solidFill>
                <a:cs typeface="Times New Roman" panose="02020603050405020304" pitchFamily="18" charset="0"/>
              </a:rPr>
              <a:t>:</a:t>
            </a:r>
            <a:r>
              <a:rPr lang="en-US" altLang="en-US" sz="3200" b="1">
                <a:solidFill>
                  <a:srgbClr val="800000"/>
                </a:solidFill>
                <a:cs typeface="Times New Roman" panose="02020603050405020304" pitchFamily="18" charset="0"/>
              </a:rPr>
              <a:t> Sử dụng năng lượng gió</a:t>
            </a:r>
          </a:p>
        </p:txBody>
      </p:sp>
      <p:sp>
        <p:nvSpPr>
          <p:cNvPr id="18445" name="Text Box 38">
            <a:extLst>
              <a:ext uri="{FF2B5EF4-FFF2-40B4-BE49-F238E27FC236}">
                <a16:creationId xmlns:a16="http://schemas.microsoft.com/office/drawing/2014/main" xmlns="" id="{86CB560C-1A9B-7C91-6A1B-95C010D4E439}"/>
              </a:ext>
            </a:extLst>
          </p:cNvPr>
          <p:cNvSpPr txBox="1">
            <a:spLocks noChangeArrowheads="1"/>
          </p:cNvSpPr>
          <p:nvPr/>
        </p:nvSpPr>
        <p:spPr bwMode="auto">
          <a:xfrm>
            <a:off x="152400" y="2620963"/>
            <a:ext cx="875665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spcBef>
                <a:spcPct val="50000"/>
              </a:spcBef>
              <a:buFontTx/>
              <a:buBlip>
                <a:blip r:embed="rId4"/>
              </a:buBlip>
            </a:pPr>
            <a:r>
              <a:rPr lang="en-US" altLang="en-US" sz="3200" b="1">
                <a:solidFill>
                  <a:srgbClr val="000066"/>
                </a:solidFill>
                <a:cs typeface="Times New Roman" panose="02020603050405020304" pitchFamily="18" charset="0"/>
              </a:rPr>
              <a:t> Hoạt động 2</a:t>
            </a:r>
            <a:r>
              <a:rPr lang="en-US" altLang="en-US" sz="3200" b="1">
                <a:solidFill>
                  <a:srgbClr val="0000CC"/>
                </a:solidFill>
                <a:cs typeface="Times New Roman" panose="02020603050405020304" pitchFamily="18" charset="0"/>
              </a:rPr>
              <a:t>:</a:t>
            </a:r>
            <a:r>
              <a:rPr lang="en-US" altLang="en-US" sz="3200" b="1">
                <a:solidFill>
                  <a:srgbClr val="800000"/>
                </a:solidFill>
                <a:cs typeface="Times New Roman" panose="02020603050405020304" pitchFamily="18" charset="0"/>
              </a:rPr>
              <a:t> Sử dụng năng lượng nước chảy</a:t>
            </a:r>
          </a:p>
        </p:txBody>
      </p:sp>
      <p:sp>
        <p:nvSpPr>
          <p:cNvPr id="184359" name="Text Box 39">
            <a:extLst>
              <a:ext uri="{FF2B5EF4-FFF2-40B4-BE49-F238E27FC236}">
                <a16:creationId xmlns:a16="http://schemas.microsoft.com/office/drawing/2014/main" xmlns="" id="{E635CADD-1EDB-A41D-6BFF-129046A69A3B}"/>
              </a:ext>
            </a:extLst>
          </p:cNvPr>
          <p:cNvSpPr txBox="1">
            <a:spLocks noChangeArrowheads="1"/>
          </p:cNvSpPr>
          <p:nvPr/>
        </p:nvSpPr>
        <p:spPr bwMode="auto">
          <a:xfrm>
            <a:off x="152400" y="3429000"/>
            <a:ext cx="4949825"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spcBef>
                <a:spcPct val="50000"/>
              </a:spcBef>
              <a:buFontTx/>
              <a:buBlip>
                <a:blip r:embed="rId4"/>
              </a:buBlip>
            </a:pPr>
            <a:r>
              <a:rPr lang="en-US" altLang="en-US" sz="3200" b="1">
                <a:solidFill>
                  <a:srgbClr val="000066"/>
                </a:solidFill>
                <a:cs typeface="Times New Roman" panose="02020603050405020304" pitchFamily="18" charset="0"/>
              </a:rPr>
              <a:t> Hoạt động 3</a:t>
            </a:r>
            <a:r>
              <a:rPr lang="en-US" altLang="en-US" sz="3200" b="1">
                <a:solidFill>
                  <a:srgbClr val="800000"/>
                </a:solidFill>
                <a:cs typeface="Times New Roman" panose="02020603050405020304" pitchFamily="18" charset="0"/>
              </a:rPr>
              <a:t>: Thực hành  </a:t>
            </a:r>
          </a:p>
          <a:p>
            <a:pPr>
              <a:spcBef>
                <a:spcPct val="50000"/>
              </a:spcBef>
            </a:pPr>
            <a:r>
              <a:rPr lang="en-US" altLang="en-US" sz="3200" b="1">
                <a:solidFill>
                  <a:srgbClr val="800000"/>
                </a:solidFill>
                <a:cs typeface="Times New Roman" panose="02020603050405020304" pitchFamily="18" charset="0"/>
              </a:rPr>
              <a:t>(</a:t>
            </a:r>
            <a:r>
              <a:rPr lang="en-US" altLang="en-US" sz="3200" b="1">
                <a:solidFill>
                  <a:srgbClr val="000066"/>
                </a:solidFill>
                <a:cs typeface="Times New Roman" panose="02020603050405020304" pitchFamily="18" charset="0"/>
              </a:rPr>
              <a:t>sử dụng năng lượng nước chảy làm quay tua pin tạo ra điện</a:t>
            </a:r>
            <a:r>
              <a:rPr lang="en-US" altLang="en-US" sz="3200" b="1">
                <a:solidFill>
                  <a:srgbClr val="800000"/>
                </a:solidFill>
                <a:cs typeface="Times New Roman" panose="02020603050405020304" pitchFamily="18" charset="0"/>
              </a:rPr>
              <a:t>).</a:t>
            </a:r>
          </a:p>
        </p:txBody>
      </p:sp>
      <p:sp>
        <p:nvSpPr>
          <p:cNvPr id="18447" name="Rectangle 40">
            <a:extLst>
              <a:ext uri="{FF2B5EF4-FFF2-40B4-BE49-F238E27FC236}">
                <a16:creationId xmlns:a16="http://schemas.microsoft.com/office/drawing/2014/main" xmlns="" id="{ED868C63-00DC-16B6-CDD9-C78A9A8E1979}"/>
              </a:ext>
            </a:extLst>
          </p:cNvPr>
          <p:cNvSpPr>
            <a:spLocks noChangeArrowheads="1"/>
          </p:cNvSpPr>
          <p:nvPr/>
        </p:nvSpPr>
        <p:spPr bwMode="auto">
          <a:xfrm>
            <a:off x="0" y="0"/>
            <a:ext cx="9144000" cy="6858000"/>
          </a:xfrm>
          <a:prstGeom prst="rect">
            <a:avLst/>
          </a:prstGeom>
          <a:noFill/>
          <a:ln w="76200">
            <a:pattFill prst="sphere">
              <a:fgClr>
                <a:srgbClr val="0000FF"/>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endParaRPr lang="vi-VN" altLang="en-US">
              <a:latin typeface="Arial" panose="020B0604020202020204" pitchFamily="34" charset="0"/>
            </a:endParaRPr>
          </a:p>
        </p:txBody>
      </p:sp>
      <p:sp>
        <p:nvSpPr>
          <p:cNvPr id="19475" name="AutoShape 19">
            <a:hlinkClick r:id="rId5" action="ppaction://hlinksldjump"/>
            <a:extLst>
              <a:ext uri="{FF2B5EF4-FFF2-40B4-BE49-F238E27FC236}">
                <a16:creationId xmlns:a16="http://schemas.microsoft.com/office/drawing/2014/main" xmlns="" id="{DD19676F-D5FE-609F-4BA2-40CA0F069253}"/>
              </a:ext>
            </a:extLst>
          </p:cNvPr>
          <p:cNvSpPr>
            <a:spLocks noChangeArrowheads="1"/>
          </p:cNvSpPr>
          <p:nvPr/>
        </p:nvSpPr>
        <p:spPr bwMode="auto">
          <a:xfrm>
            <a:off x="8231188" y="5715000"/>
            <a:ext cx="912812" cy="914400"/>
          </a:xfrm>
          <a:prstGeom prst="star5">
            <a:avLst/>
          </a:prstGeom>
          <a:solidFill>
            <a:schemeClr val="accent1"/>
          </a:solidFill>
          <a:ln w="9525">
            <a:solidFill>
              <a:schemeClr val="tx1"/>
            </a:solidFill>
            <a:miter lim="800000"/>
            <a:headEnd/>
            <a:tailEnd/>
          </a:ln>
          <a:effectLst/>
        </p:spPr>
        <p:txBody>
          <a:bodyPr wrap="none" anchor="ctr"/>
          <a:lstStyle/>
          <a:p>
            <a:pPr eaLnBrk="1" hangingPunct="1">
              <a:defRPr/>
            </a:pPr>
            <a:endParaRPr lang="en-US"/>
          </a:p>
        </p:txBody>
      </p:sp>
    </p:spTree>
  </p:cSld>
  <p:clrMapOvr>
    <a:masterClrMapping/>
  </p:clrMapOvr>
  <p:transition spd="med">
    <p:pull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84359"/>
                                        </p:tgtEl>
                                        <p:attrNameLst>
                                          <p:attrName>style.visibility</p:attrName>
                                        </p:attrNameLst>
                                      </p:cBhvr>
                                      <p:to>
                                        <p:strVal val="visible"/>
                                      </p:to>
                                    </p:set>
                                    <p:anim calcmode="lin" valueType="num">
                                      <p:cBhvr>
                                        <p:cTn id="7" dur="1000" fill="hold"/>
                                        <p:tgtEl>
                                          <p:spTgt spid="184359"/>
                                        </p:tgtEl>
                                        <p:attrNameLst>
                                          <p:attrName>ppt_w</p:attrName>
                                        </p:attrNameLst>
                                      </p:cBhvr>
                                      <p:tavLst>
                                        <p:tav tm="0">
                                          <p:val>
                                            <p:strVal val="#ppt_w*0.70"/>
                                          </p:val>
                                        </p:tav>
                                        <p:tav tm="100000">
                                          <p:val>
                                            <p:strVal val="#ppt_w"/>
                                          </p:val>
                                        </p:tav>
                                      </p:tavLst>
                                    </p:anim>
                                    <p:anim calcmode="lin" valueType="num">
                                      <p:cBhvr>
                                        <p:cTn id="8" dur="1000" fill="hold"/>
                                        <p:tgtEl>
                                          <p:spTgt spid="184359"/>
                                        </p:tgtEl>
                                        <p:attrNameLst>
                                          <p:attrName>ppt_h</p:attrName>
                                        </p:attrNameLst>
                                      </p:cBhvr>
                                      <p:tavLst>
                                        <p:tav tm="0">
                                          <p:val>
                                            <p:strVal val="#ppt_h"/>
                                          </p:val>
                                        </p:tav>
                                        <p:tav tm="100000">
                                          <p:val>
                                            <p:strVal val="#ppt_h"/>
                                          </p:val>
                                        </p:tav>
                                      </p:tavLst>
                                    </p:anim>
                                    <p:animEffect transition="in" filter="fade">
                                      <p:cBhvr>
                                        <p:cTn id="9" dur="1000"/>
                                        <p:tgtEl>
                                          <p:spTgt spid="184359"/>
                                        </p:tgtEl>
                                      </p:cBhvr>
                                    </p:animEffect>
                                  </p:childTnLst>
                                </p:cTn>
                              </p:par>
                            </p:childTnLst>
                          </p:cTn>
                        </p:par>
                        <p:par>
                          <p:cTn id="10" fill="hold" nodeType="afterGroup">
                            <p:stCondLst>
                              <p:cond delay="1000"/>
                            </p:stCondLst>
                            <p:childTnLst>
                              <p:par>
                                <p:cTn id="11" presetID="31" presetClass="entr" presetSubtype="0" fill="hold" nodeType="afterEffect">
                                  <p:stCondLst>
                                    <p:cond delay="0"/>
                                  </p:stCondLst>
                                  <p:iterate type="lt">
                                    <p:tmPct val="5000"/>
                                  </p:iterate>
                                  <p:childTnLst>
                                    <p:set>
                                      <p:cBhvr>
                                        <p:cTn id="12" dur="1" fill="hold">
                                          <p:stCondLst>
                                            <p:cond delay="0"/>
                                          </p:stCondLst>
                                        </p:cTn>
                                        <p:tgtEl>
                                          <p:spTgt spid="184355"/>
                                        </p:tgtEl>
                                        <p:attrNameLst>
                                          <p:attrName>style.visibility</p:attrName>
                                        </p:attrNameLst>
                                      </p:cBhvr>
                                      <p:to>
                                        <p:strVal val="visible"/>
                                      </p:to>
                                    </p:set>
                                    <p:anim calcmode="lin" valueType="num">
                                      <p:cBhvr>
                                        <p:cTn id="13" dur="1000" fill="hold"/>
                                        <p:tgtEl>
                                          <p:spTgt spid="184355"/>
                                        </p:tgtEl>
                                        <p:attrNameLst>
                                          <p:attrName>ppt_w</p:attrName>
                                        </p:attrNameLst>
                                      </p:cBhvr>
                                      <p:tavLst>
                                        <p:tav tm="0">
                                          <p:val>
                                            <p:fltVal val="0"/>
                                          </p:val>
                                        </p:tav>
                                        <p:tav tm="100000">
                                          <p:val>
                                            <p:strVal val="#ppt_w"/>
                                          </p:val>
                                        </p:tav>
                                      </p:tavLst>
                                    </p:anim>
                                    <p:anim calcmode="lin" valueType="num">
                                      <p:cBhvr>
                                        <p:cTn id="14" dur="1000" fill="hold"/>
                                        <p:tgtEl>
                                          <p:spTgt spid="184355"/>
                                        </p:tgtEl>
                                        <p:attrNameLst>
                                          <p:attrName>ppt_h</p:attrName>
                                        </p:attrNameLst>
                                      </p:cBhvr>
                                      <p:tavLst>
                                        <p:tav tm="0">
                                          <p:val>
                                            <p:fltVal val="0"/>
                                          </p:val>
                                        </p:tav>
                                        <p:tav tm="100000">
                                          <p:val>
                                            <p:strVal val="#ppt_h"/>
                                          </p:val>
                                        </p:tav>
                                      </p:tavLst>
                                    </p:anim>
                                    <p:anim calcmode="lin" valueType="num">
                                      <p:cBhvr>
                                        <p:cTn id="15" dur="1000" fill="hold"/>
                                        <p:tgtEl>
                                          <p:spTgt spid="184355"/>
                                        </p:tgtEl>
                                        <p:attrNameLst>
                                          <p:attrName>style.rotation</p:attrName>
                                        </p:attrNameLst>
                                      </p:cBhvr>
                                      <p:tavLst>
                                        <p:tav tm="0">
                                          <p:val>
                                            <p:fltVal val="90"/>
                                          </p:val>
                                        </p:tav>
                                        <p:tav tm="100000">
                                          <p:val>
                                            <p:fltVal val="0"/>
                                          </p:val>
                                        </p:tav>
                                      </p:tavLst>
                                    </p:anim>
                                    <p:animEffect transition="in" filter="fade">
                                      <p:cBhvr>
                                        <p:cTn id="16" dur="1000"/>
                                        <p:tgtEl>
                                          <p:spTgt spid="1843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62" name="Picture 2" descr="Tweety[1]">
            <a:extLst>
              <a:ext uri="{FF2B5EF4-FFF2-40B4-BE49-F238E27FC236}">
                <a16:creationId xmlns:a16="http://schemas.microsoft.com/office/drawing/2014/main" xmlns="" id="{E3A38790-FE9F-C453-724A-EC9EEF8DD119}"/>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618538" y="304800"/>
            <a:ext cx="1050925"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9" name="Picture 4" descr="0001-1">
            <a:extLst>
              <a:ext uri="{FF2B5EF4-FFF2-40B4-BE49-F238E27FC236}">
                <a16:creationId xmlns:a16="http://schemas.microsoft.com/office/drawing/2014/main" xmlns="" id="{999F4479-BB3B-9739-B80C-05CD62391D81}"/>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342900"/>
            <a:ext cx="685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65" name="Oval 5">
            <a:hlinkClick r:id="rId5" action="ppaction://hlinksldjump"/>
            <a:extLst>
              <a:ext uri="{FF2B5EF4-FFF2-40B4-BE49-F238E27FC236}">
                <a16:creationId xmlns:a16="http://schemas.microsoft.com/office/drawing/2014/main" xmlns="" id="{E94707D8-64F2-B69B-F3F4-E526837B3EAC}"/>
              </a:ext>
            </a:extLst>
          </p:cNvPr>
          <p:cNvSpPr>
            <a:spLocks noChangeArrowheads="1"/>
          </p:cNvSpPr>
          <p:nvPr/>
        </p:nvSpPr>
        <p:spPr bwMode="auto">
          <a:xfrm>
            <a:off x="3048000" y="1066800"/>
            <a:ext cx="2590800" cy="2362200"/>
          </a:xfrm>
          <a:prstGeom prst="ellipse">
            <a:avLst/>
          </a:prstGeom>
          <a:solidFill>
            <a:srgbClr val="FF9900"/>
          </a:solidFill>
          <a:ln w="9525" algn="ctr">
            <a:solidFill>
              <a:srgbClr val="0000FF"/>
            </a:solidFill>
            <a:round/>
            <a:headEnd/>
            <a:tailEnd/>
          </a:ln>
        </p:spPr>
        <p:txBody>
          <a:bodyPr wrap="none" anchor="ct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spcBef>
                <a:spcPct val="50000"/>
              </a:spcBef>
            </a:pPr>
            <a:r>
              <a:rPr lang="en-US" altLang="en-US" sz="2800" b="1">
                <a:solidFill>
                  <a:schemeClr val="bg1"/>
                </a:solidFill>
                <a:latin typeface="Arial" panose="020B0604020202020204" pitchFamily="34" charset="0"/>
              </a:rPr>
              <a:t>1</a:t>
            </a:r>
          </a:p>
          <a:p>
            <a:pPr algn="ctr">
              <a:spcBef>
                <a:spcPct val="50000"/>
              </a:spcBef>
            </a:pPr>
            <a:endParaRPr lang="en-US" altLang="en-US" sz="2800">
              <a:latin typeface="Arial" panose="020B0604020202020204" pitchFamily="34" charset="0"/>
            </a:endParaRPr>
          </a:p>
        </p:txBody>
      </p:sp>
      <p:sp>
        <p:nvSpPr>
          <p:cNvPr id="245766" name="Oval 6">
            <a:hlinkClick r:id="rId6" action="ppaction://hlinksldjump"/>
            <a:extLst>
              <a:ext uri="{FF2B5EF4-FFF2-40B4-BE49-F238E27FC236}">
                <a16:creationId xmlns:a16="http://schemas.microsoft.com/office/drawing/2014/main" xmlns="" id="{DC7DE4DF-7B19-D67D-F662-AE5EDE471715}"/>
              </a:ext>
            </a:extLst>
          </p:cNvPr>
          <p:cNvSpPr>
            <a:spLocks noChangeArrowheads="1"/>
          </p:cNvSpPr>
          <p:nvPr/>
        </p:nvSpPr>
        <p:spPr bwMode="auto">
          <a:xfrm>
            <a:off x="4724400" y="1828800"/>
            <a:ext cx="2438400" cy="2362200"/>
          </a:xfrm>
          <a:prstGeom prst="ellipse">
            <a:avLst/>
          </a:prstGeom>
          <a:gradFill rotWithShape="1">
            <a:gsLst>
              <a:gs pos="0">
                <a:srgbClr val="FFFF00"/>
              </a:gs>
              <a:gs pos="100000">
                <a:srgbClr val="00FF00"/>
              </a:gs>
            </a:gsLst>
            <a:lin ang="5400000" scaled="1"/>
          </a:gradFill>
          <a:ln w="9525" algn="ctr">
            <a:solidFill>
              <a:srgbClr val="FF0066"/>
            </a:solidFill>
            <a:round/>
            <a:headEnd/>
            <a:tailEnd/>
          </a:ln>
        </p:spPr>
        <p:txBody>
          <a:bodyPr wrap="none" anchor="ct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spcBef>
                <a:spcPct val="50000"/>
              </a:spcBef>
            </a:pPr>
            <a:r>
              <a:rPr lang="en-US" altLang="en-US" sz="3200">
                <a:latin typeface="Arial" panose="020B0604020202020204" pitchFamily="34" charset="0"/>
              </a:rPr>
              <a:t>  </a:t>
            </a:r>
            <a:r>
              <a:rPr lang="en-US" altLang="en-US" sz="2800" b="1">
                <a:latin typeface="Arial" panose="020B0604020202020204" pitchFamily="34" charset="0"/>
              </a:rPr>
              <a:t>2</a:t>
            </a:r>
          </a:p>
        </p:txBody>
      </p:sp>
      <p:sp>
        <p:nvSpPr>
          <p:cNvPr id="245767" name="Oval 7">
            <a:hlinkClick r:id="rId7" action="ppaction://hlinksldjump"/>
            <a:extLst>
              <a:ext uri="{FF2B5EF4-FFF2-40B4-BE49-F238E27FC236}">
                <a16:creationId xmlns:a16="http://schemas.microsoft.com/office/drawing/2014/main" xmlns="" id="{616F56EE-66B8-A1F4-DAAD-0499792C5F4D}"/>
              </a:ext>
            </a:extLst>
          </p:cNvPr>
          <p:cNvSpPr>
            <a:spLocks noChangeArrowheads="1"/>
          </p:cNvSpPr>
          <p:nvPr/>
        </p:nvSpPr>
        <p:spPr bwMode="auto">
          <a:xfrm>
            <a:off x="3886200" y="3429000"/>
            <a:ext cx="2590800" cy="2590800"/>
          </a:xfrm>
          <a:prstGeom prst="ellipse">
            <a:avLst/>
          </a:prstGeom>
          <a:solidFill>
            <a:srgbClr val="9900FF"/>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spcBef>
                <a:spcPct val="50000"/>
              </a:spcBef>
            </a:pPr>
            <a:r>
              <a:rPr lang="en-US" altLang="en-US" sz="2800">
                <a:latin typeface="Arial" panose="020B0604020202020204" pitchFamily="34" charset="0"/>
              </a:rPr>
              <a:t>   </a:t>
            </a:r>
          </a:p>
          <a:p>
            <a:pPr algn="ctr">
              <a:spcBef>
                <a:spcPct val="50000"/>
              </a:spcBef>
            </a:pPr>
            <a:r>
              <a:rPr lang="en-US" altLang="en-US" sz="2800">
                <a:latin typeface="Arial" panose="020B0604020202020204" pitchFamily="34" charset="0"/>
              </a:rPr>
              <a:t>    </a:t>
            </a:r>
            <a:r>
              <a:rPr lang="en-US" altLang="en-US" sz="2800" b="1">
                <a:solidFill>
                  <a:schemeClr val="bg1"/>
                </a:solidFill>
                <a:latin typeface="Arial" panose="020B0604020202020204" pitchFamily="34" charset="0"/>
              </a:rPr>
              <a:t>3</a:t>
            </a:r>
          </a:p>
        </p:txBody>
      </p:sp>
      <p:sp>
        <p:nvSpPr>
          <p:cNvPr id="245768" name="Oval 8">
            <a:hlinkClick r:id="rId8" action="ppaction://hlinksldjump"/>
            <a:extLst>
              <a:ext uri="{FF2B5EF4-FFF2-40B4-BE49-F238E27FC236}">
                <a16:creationId xmlns:a16="http://schemas.microsoft.com/office/drawing/2014/main" xmlns="" id="{04E51612-EB8B-AA06-C4BC-FEDC16C77C9C}"/>
              </a:ext>
            </a:extLst>
          </p:cNvPr>
          <p:cNvSpPr>
            <a:spLocks noChangeArrowheads="1"/>
          </p:cNvSpPr>
          <p:nvPr/>
        </p:nvSpPr>
        <p:spPr bwMode="auto">
          <a:xfrm>
            <a:off x="1981200" y="2654300"/>
            <a:ext cx="2590800" cy="2590800"/>
          </a:xfrm>
          <a:prstGeom prst="ellipse">
            <a:avLst/>
          </a:prstGeom>
          <a:gradFill rotWithShape="1">
            <a:gsLst>
              <a:gs pos="0">
                <a:srgbClr val="00FF00"/>
              </a:gs>
              <a:gs pos="100000">
                <a:srgbClr val="FF0000"/>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spcBef>
                <a:spcPct val="50000"/>
              </a:spcBef>
            </a:pPr>
            <a:endParaRPr lang="en-US" altLang="en-US" sz="3200">
              <a:solidFill>
                <a:schemeClr val="tx2"/>
              </a:solidFill>
              <a:latin typeface="Arial" panose="020B0604020202020204" pitchFamily="34" charset="0"/>
            </a:endParaRPr>
          </a:p>
          <a:p>
            <a:pPr algn="ctr">
              <a:spcBef>
                <a:spcPct val="50000"/>
              </a:spcBef>
            </a:pPr>
            <a:r>
              <a:rPr lang="en-US" altLang="en-US" sz="2800" b="1">
                <a:solidFill>
                  <a:schemeClr val="tx2"/>
                </a:solidFill>
                <a:latin typeface="Arial" panose="020B0604020202020204" pitchFamily="34" charset="0"/>
              </a:rPr>
              <a:t>4</a:t>
            </a:r>
          </a:p>
        </p:txBody>
      </p:sp>
      <p:sp>
        <p:nvSpPr>
          <p:cNvPr id="245770" name="Oval 10">
            <a:extLst>
              <a:ext uri="{FF2B5EF4-FFF2-40B4-BE49-F238E27FC236}">
                <a16:creationId xmlns:a16="http://schemas.microsoft.com/office/drawing/2014/main" xmlns="" id="{9FC9371F-7239-A353-BD6F-82B2D9B11287}"/>
              </a:ext>
            </a:extLst>
          </p:cNvPr>
          <p:cNvSpPr>
            <a:spLocks noChangeArrowheads="1"/>
          </p:cNvSpPr>
          <p:nvPr/>
        </p:nvSpPr>
        <p:spPr bwMode="auto">
          <a:xfrm>
            <a:off x="3505200" y="2582863"/>
            <a:ext cx="2667000" cy="2263775"/>
          </a:xfrm>
          <a:prstGeom prst="ellipse">
            <a:avLst/>
          </a:prstGeom>
          <a:gradFill rotWithShape="1">
            <a:gsLst>
              <a:gs pos="0">
                <a:srgbClr val="00FFCC"/>
              </a:gs>
              <a:gs pos="100000">
                <a:srgbClr val="00FF00"/>
              </a:gs>
            </a:gsLst>
            <a:path path="shape">
              <a:fillToRect l="50000" t="50000" r="50000" b="50000"/>
            </a:path>
          </a:gradFill>
          <a:ln w="9525">
            <a:solidFill>
              <a:srgbClr val="00FFCC"/>
            </a:solidFill>
            <a:round/>
            <a:headEnd/>
            <a:tailEnd/>
          </a:ln>
        </p:spPr>
        <p:txBody>
          <a:bodyPr lIns="45720" rIns="45720" anchor="ct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eaLnBrk="1" hangingPunct="1"/>
            <a:r>
              <a:rPr lang="en-US" altLang="en-US" sz="3200" b="1">
                <a:solidFill>
                  <a:srgbClr val="000000"/>
                </a:solidFill>
                <a:cs typeface="Times New Roman" panose="02020603050405020304" pitchFamily="18" charset="0"/>
              </a:rPr>
              <a:t>Câu hỏi</a:t>
            </a:r>
          </a:p>
          <a:p>
            <a:pPr algn="ctr" eaLnBrk="1" hangingPunct="1"/>
            <a:r>
              <a:rPr lang="en-US" altLang="en-US" sz="3200" b="1">
                <a:solidFill>
                  <a:srgbClr val="000000"/>
                </a:solidFill>
                <a:cs typeface="Times New Roman" panose="02020603050405020304" pitchFamily="18" charset="0"/>
              </a:rPr>
              <a:t>trắc nghiệm</a:t>
            </a:r>
          </a:p>
        </p:txBody>
      </p:sp>
      <p:pic>
        <p:nvPicPr>
          <p:cNvPr id="245771" name="Picture 11" descr="butterfly2">
            <a:extLst>
              <a:ext uri="{FF2B5EF4-FFF2-40B4-BE49-F238E27FC236}">
                <a16:creationId xmlns:a16="http://schemas.microsoft.com/office/drawing/2014/main" xmlns="" id="{12E94822-3E62-A144-B0BC-9A93044929D2}"/>
              </a:ext>
            </a:extLst>
          </p:cNvPr>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10744200" y="2654300"/>
            <a:ext cx="10287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6" name="Picture 29" descr="Diamrule">
            <a:extLst>
              <a:ext uri="{FF2B5EF4-FFF2-40B4-BE49-F238E27FC236}">
                <a16:creationId xmlns:a16="http://schemas.microsoft.com/office/drawing/2014/main" xmlns="" id="{F7989CB2-7F60-6A08-8048-94E4D58693AA}"/>
              </a:ext>
            </a:extLst>
          </p:cNvPr>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rot="5384326" flipV="1">
            <a:off x="-3237706" y="3237706"/>
            <a:ext cx="670560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7" name="Picture 29" descr="Diamrule">
            <a:extLst>
              <a:ext uri="{FF2B5EF4-FFF2-40B4-BE49-F238E27FC236}">
                <a16:creationId xmlns:a16="http://schemas.microsoft.com/office/drawing/2014/main" xmlns="" id="{4F51FC62-C666-0A1A-4F18-F1E17DBA72FF}"/>
              </a:ext>
            </a:extLst>
          </p:cNvPr>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rot="5384326" flipV="1">
            <a:off x="5676107" y="3390106"/>
            <a:ext cx="67056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8" name="Picture 29" descr="Diamrule">
            <a:extLst>
              <a:ext uri="{FF2B5EF4-FFF2-40B4-BE49-F238E27FC236}">
                <a16:creationId xmlns:a16="http://schemas.microsoft.com/office/drawing/2014/main" xmlns="" id="{980ADCE4-31D1-B9F1-DE08-9537C6B245F0}"/>
              </a:ext>
            </a:extLst>
          </p:cNvPr>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0" y="0"/>
            <a:ext cx="9144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9" name="Picture 29" descr="Diamrule">
            <a:extLst>
              <a:ext uri="{FF2B5EF4-FFF2-40B4-BE49-F238E27FC236}">
                <a16:creationId xmlns:a16="http://schemas.microsoft.com/office/drawing/2014/main" xmlns="" id="{4E114439-21ED-3122-984F-309FF9527D4A}"/>
              </a:ext>
            </a:extLst>
          </p:cNvPr>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0" y="6705600"/>
            <a:ext cx="9144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0" name="Picture 16" descr="Trochoi">
            <a:extLst>
              <a:ext uri="{FF2B5EF4-FFF2-40B4-BE49-F238E27FC236}">
                <a16:creationId xmlns:a16="http://schemas.microsoft.com/office/drawing/2014/main" xmlns="" id="{17D0FD0D-1634-BAB5-E671-1D3546019DDD}"/>
              </a:ext>
            </a:extLst>
          </p:cNvPr>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a:off x="1143000" y="257175"/>
            <a:ext cx="6858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1" name="Picture 19" descr="70200380f6d5[1]">
            <a:extLst>
              <a:ext uri="{FF2B5EF4-FFF2-40B4-BE49-F238E27FC236}">
                <a16:creationId xmlns:a16="http://schemas.microsoft.com/office/drawing/2014/main" xmlns="" id="{83D0D8C5-BBB8-2FCE-35D6-F2BD0D65FB64}"/>
              </a:ext>
            </a:extLst>
          </p:cNvPr>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230188" y="6337300"/>
            <a:ext cx="8532812"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2" name="Picture 20" descr="Con chim 1">
            <a:extLst>
              <a:ext uri="{FF2B5EF4-FFF2-40B4-BE49-F238E27FC236}">
                <a16:creationId xmlns:a16="http://schemas.microsoft.com/office/drawing/2014/main" xmlns="" id="{0D47D72E-28DE-6033-E0CA-1C9DA4FBBB45}"/>
              </a:ext>
            </a:extLst>
          </p:cNvPr>
          <p:cNvPicPr>
            <a:picLocks noChangeAspect="1" noChangeArrowheads="1" noCrop="1"/>
          </p:cNvPicPr>
          <p:nvPr/>
        </p:nvPicPr>
        <p:blipFill>
          <a:blip r:embed="rId13">
            <a:extLst>
              <a:ext uri="{28A0092B-C50C-407E-A947-70E740481C1C}">
                <a14:useLocalDpi xmlns:a14="http://schemas.microsoft.com/office/drawing/2010/main" val="0"/>
              </a:ext>
            </a:extLst>
          </a:blip>
          <a:srcRect/>
          <a:stretch>
            <a:fillRect/>
          </a:stretch>
        </p:blipFill>
        <p:spPr bwMode="auto">
          <a:xfrm>
            <a:off x="7270750" y="4803775"/>
            <a:ext cx="1460500"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3" name="Picture 22" descr="Con chim 1">
            <a:extLst>
              <a:ext uri="{FF2B5EF4-FFF2-40B4-BE49-F238E27FC236}">
                <a16:creationId xmlns:a16="http://schemas.microsoft.com/office/drawing/2014/main" xmlns="" id="{D066CC6F-3959-6CC9-9E98-C5A51141F24E}"/>
              </a:ext>
            </a:extLst>
          </p:cNvPr>
          <p:cNvPicPr>
            <a:picLocks noChangeAspect="1" noChangeArrowheads="1" noCrop="1"/>
          </p:cNvPicPr>
          <p:nvPr/>
        </p:nvPicPr>
        <p:blipFill>
          <a:blip r:embed="rId13">
            <a:extLst>
              <a:ext uri="{28A0092B-C50C-407E-A947-70E740481C1C}">
                <a14:useLocalDpi xmlns:a14="http://schemas.microsoft.com/office/drawing/2010/main" val="0"/>
              </a:ext>
            </a:extLst>
          </a:blip>
          <a:srcRect/>
          <a:stretch>
            <a:fillRect/>
          </a:stretch>
        </p:blipFill>
        <p:spPr bwMode="auto">
          <a:xfrm>
            <a:off x="230188" y="4908550"/>
            <a:ext cx="1460500"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9" name="AutoShape 19">
            <a:hlinkClick r:id="rId14" action="ppaction://hlinksldjump"/>
            <a:extLst>
              <a:ext uri="{FF2B5EF4-FFF2-40B4-BE49-F238E27FC236}">
                <a16:creationId xmlns:a16="http://schemas.microsoft.com/office/drawing/2014/main" xmlns="" id="{E0287C90-30C3-C851-6A67-3A991AEACC6D}"/>
              </a:ext>
            </a:extLst>
          </p:cNvPr>
          <p:cNvSpPr>
            <a:spLocks noChangeArrowheads="1"/>
          </p:cNvSpPr>
          <p:nvPr/>
        </p:nvSpPr>
        <p:spPr bwMode="auto">
          <a:xfrm>
            <a:off x="8001000" y="5791200"/>
            <a:ext cx="912813" cy="914400"/>
          </a:xfrm>
          <a:prstGeom prst="star5">
            <a:avLst/>
          </a:prstGeom>
          <a:solidFill>
            <a:schemeClr val="accent1"/>
          </a:solidFill>
          <a:ln w="9525">
            <a:solidFill>
              <a:schemeClr val="tx1"/>
            </a:solidFill>
            <a:miter lim="800000"/>
            <a:headEnd/>
            <a:tailEnd/>
          </a:ln>
          <a:effectLst/>
        </p:spPr>
        <p:txBody>
          <a:bodyPr wrap="none" anchor="ctr"/>
          <a:lstStyle/>
          <a:p>
            <a:pPr eaLnBrk="1" hangingPunct="1">
              <a:defRPr/>
            </a:pPr>
            <a:endParaRPr lang="en-US"/>
          </a:p>
        </p:txBody>
      </p:sp>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0" presetClass="path" presetSubtype="0" accel="50000" decel="50000" fill="hold" nodeType="withEffect">
                                  <p:stCondLst>
                                    <p:cond delay="0"/>
                                  </p:stCondLst>
                                  <p:childTnLst>
                                    <p:animMotion origin="layout" path="M -0.05747 0.02173 C -0.08212 -0.00694 -0.10678 -0.03538 -0.1257 -0.03076 C -0.14462 -0.02613 -0.15799 0.01132 -0.17119 0.04901 " pathEditMode="relative" rAng="0" ptsTypes="aaA">
                                      <p:cBhvr>
                                        <p:cTn id="6" dur="2000" fill="hold"/>
                                        <p:tgtEl>
                                          <p:spTgt spid="245762"/>
                                        </p:tgtEl>
                                        <p:attrNameLst>
                                          <p:attrName>ppt_x</p:attrName>
                                          <p:attrName>ppt_y</p:attrName>
                                        </p:attrNameLst>
                                      </p:cBhvr>
                                      <p:rCtr x="-5694" y="-1503"/>
                                    </p:animMotion>
                                  </p:childTnLst>
                                  <p:subTnLst>
                                    <p:audio>
                                      <p:cMediaNode>
                                        <p:cTn display="0" masterRel="sameClick">
                                          <p:stCondLst>
                                            <p:cond evt="begin" delay="0">
                                              <p:tn val="5"/>
                                            </p:cond>
                                          </p:stCondLst>
                                          <p:endCondLst>
                                            <p:cond evt="onStopAudio" delay="0">
                                              <p:tgtEl>
                                                <p:sldTgt/>
                                              </p:tgtEl>
                                            </p:cond>
                                          </p:endCondLst>
                                        </p:cTn>
                                        <p:tgtEl>
                                          <p:sndTgt r:embed="rId2" name="drumroll.wav"/>
                                        </p:tgtEl>
                                      </p:cMediaNode>
                                    </p:audio>
                                  </p:subTnLst>
                                </p:cTn>
                              </p:par>
                              <p:par>
                                <p:cTn id="7" presetID="23" presetClass="entr" presetSubtype="16" fill="hold" grpId="0" nodeType="withEffect">
                                  <p:stCondLst>
                                    <p:cond delay="0"/>
                                  </p:stCondLst>
                                  <p:childTnLst>
                                    <p:set>
                                      <p:cBhvr>
                                        <p:cTn id="8" dur="1" fill="hold">
                                          <p:stCondLst>
                                            <p:cond delay="0"/>
                                          </p:stCondLst>
                                        </p:cTn>
                                        <p:tgtEl>
                                          <p:spTgt spid="245765"/>
                                        </p:tgtEl>
                                        <p:attrNameLst>
                                          <p:attrName>style.visibility</p:attrName>
                                        </p:attrNameLst>
                                      </p:cBhvr>
                                      <p:to>
                                        <p:strVal val="visible"/>
                                      </p:to>
                                    </p:set>
                                    <p:anim calcmode="lin" valueType="num">
                                      <p:cBhvr>
                                        <p:cTn id="9" dur="1000" fill="hold"/>
                                        <p:tgtEl>
                                          <p:spTgt spid="245765"/>
                                        </p:tgtEl>
                                        <p:attrNameLst>
                                          <p:attrName>ppt_w</p:attrName>
                                        </p:attrNameLst>
                                      </p:cBhvr>
                                      <p:tavLst>
                                        <p:tav tm="0">
                                          <p:val>
                                            <p:fltVal val="0"/>
                                          </p:val>
                                        </p:tav>
                                        <p:tav tm="100000">
                                          <p:val>
                                            <p:strVal val="#ppt_w"/>
                                          </p:val>
                                        </p:tav>
                                      </p:tavLst>
                                    </p:anim>
                                    <p:anim calcmode="lin" valueType="num">
                                      <p:cBhvr>
                                        <p:cTn id="10" dur="1000" fill="hold"/>
                                        <p:tgtEl>
                                          <p:spTgt spid="245765"/>
                                        </p:tgtEl>
                                        <p:attrNameLst>
                                          <p:attrName>ppt_h</p:attrName>
                                        </p:attrNameLst>
                                      </p:cBhvr>
                                      <p:tavLst>
                                        <p:tav tm="0">
                                          <p:val>
                                            <p:fltVal val="0"/>
                                          </p:val>
                                        </p:tav>
                                        <p:tav tm="100000">
                                          <p:val>
                                            <p:strVal val="#ppt_h"/>
                                          </p:val>
                                        </p:tav>
                                      </p:tavLst>
                                    </p:anim>
                                  </p:childTnLst>
                                </p:cTn>
                              </p:par>
                              <p:par>
                                <p:cTn id="11" presetID="23" presetClass="entr" presetSubtype="16" fill="hold" grpId="0" nodeType="withEffect">
                                  <p:stCondLst>
                                    <p:cond delay="0"/>
                                  </p:stCondLst>
                                  <p:childTnLst>
                                    <p:set>
                                      <p:cBhvr>
                                        <p:cTn id="12" dur="1" fill="hold">
                                          <p:stCondLst>
                                            <p:cond delay="0"/>
                                          </p:stCondLst>
                                        </p:cTn>
                                        <p:tgtEl>
                                          <p:spTgt spid="245766"/>
                                        </p:tgtEl>
                                        <p:attrNameLst>
                                          <p:attrName>style.visibility</p:attrName>
                                        </p:attrNameLst>
                                      </p:cBhvr>
                                      <p:to>
                                        <p:strVal val="visible"/>
                                      </p:to>
                                    </p:set>
                                    <p:anim calcmode="lin" valueType="num">
                                      <p:cBhvr>
                                        <p:cTn id="13" dur="1000" fill="hold"/>
                                        <p:tgtEl>
                                          <p:spTgt spid="245766"/>
                                        </p:tgtEl>
                                        <p:attrNameLst>
                                          <p:attrName>ppt_w</p:attrName>
                                        </p:attrNameLst>
                                      </p:cBhvr>
                                      <p:tavLst>
                                        <p:tav tm="0">
                                          <p:val>
                                            <p:fltVal val="0"/>
                                          </p:val>
                                        </p:tav>
                                        <p:tav tm="100000">
                                          <p:val>
                                            <p:strVal val="#ppt_w"/>
                                          </p:val>
                                        </p:tav>
                                      </p:tavLst>
                                    </p:anim>
                                    <p:anim calcmode="lin" valueType="num">
                                      <p:cBhvr>
                                        <p:cTn id="14" dur="1000" fill="hold"/>
                                        <p:tgtEl>
                                          <p:spTgt spid="245766"/>
                                        </p:tgtEl>
                                        <p:attrNameLst>
                                          <p:attrName>ppt_h</p:attrName>
                                        </p:attrNameLst>
                                      </p:cBhvr>
                                      <p:tavLst>
                                        <p:tav tm="0">
                                          <p:val>
                                            <p:fltVal val="0"/>
                                          </p:val>
                                        </p:tav>
                                        <p:tav tm="100000">
                                          <p:val>
                                            <p:strVal val="#ppt_h"/>
                                          </p:val>
                                        </p:tav>
                                      </p:tavLst>
                                    </p:anim>
                                  </p:childTnLst>
                                </p:cTn>
                              </p:par>
                              <p:par>
                                <p:cTn id="15" presetID="23" presetClass="entr" presetSubtype="16" fill="hold" grpId="0" nodeType="withEffect">
                                  <p:stCondLst>
                                    <p:cond delay="0"/>
                                  </p:stCondLst>
                                  <p:childTnLst>
                                    <p:set>
                                      <p:cBhvr>
                                        <p:cTn id="16" dur="1" fill="hold">
                                          <p:stCondLst>
                                            <p:cond delay="0"/>
                                          </p:stCondLst>
                                        </p:cTn>
                                        <p:tgtEl>
                                          <p:spTgt spid="245770"/>
                                        </p:tgtEl>
                                        <p:attrNameLst>
                                          <p:attrName>style.visibility</p:attrName>
                                        </p:attrNameLst>
                                      </p:cBhvr>
                                      <p:to>
                                        <p:strVal val="visible"/>
                                      </p:to>
                                    </p:set>
                                    <p:anim calcmode="lin" valueType="num">
                                      <p:cBhvr>
                                        <p:cTn id="17" dur="1000" fill="hold"/>
                                        <p:tgtEl>
                                          <p:spTgt spid="245770"/>
                                        </p:tgtEl>
                                        <p:attrNameLst>
                                          <p:attrName>ppt_w</p:attrName>
                                        </p:attrNameLst>
                                      </p:cBhvr>
                                      <p:tavLst>
                                        <p:tav tm="0">
                                          <p:val>
                                            <p:fltVal val="0"/>
                                          </p:val>
                                        </p:tav>
                                        <p:tav tm="100000">
                                          <p:val>
                                            <p:strVal val="#ppt_w"/>
                                          </p:val>
                                        </p:tav>
                                      </p:tavLst>
                                    </p:anim>
                                    <p:anim calcmode="lin" valueType="num">
                                      <p:cBhvr>
                                        <p:cTn id="18" dur="1000" fill="hold"/>
                                        <p:tgtEl>
                                          <p:spTgt spid="245770"/>
                                        </p:tgtEl>
                                        <p:attrNameLst>
                                          <p:attrName>ppt_h</p:attrName>
                                        </p:attrNameLst>
                                      </p:cBhvr>
                                      <p:tavLst>
                                        <p:tav tm="0">
                                          <p:val>
                                            <p:fltVal val="0"/>
                                          </p:val>
                                        </p:tav>
                                        <p:tav tm="100000">
                                          <p:val>
                                            <p:strVal val="#ppt_h"/>
                                          </p:val>
                                        </p:tav>
                                      </p:tavLst>
                                    </p:anim>
                                  </p:childTnLst>
                                </p:cTn>
                              </p:par>
                              <p:par>
                                <p:cTn id="19" presetID="23" presetClass="entr" presetSubtype="16" fill="hold" grpId="0" nodeType="withEffect">
                                  <p:stCondLst>
                                    <p:cond delay="0"/>
                                  </p:stCondLst>
                                  <p:childTnLst>
                                    <p:set>
                                      <p:cBhvr>
                                        <p:cTn id="20" dur="1" fill="hold">
                                          <p:stCondLst>
                                            <p:cond delay="0"/>
                                          </p:stCondLst>
                                        </p:cTn>
                                        <p:tgtEl>
                                          <p:spTgt spid="245768"/>
                                        </p:tgtEl>
                                        <p:attrNameLst>
                                          <p:attrName>style.visibility</p:attrName>
                                        </p:attrNameLst>
                                      </p:cBhvr>
                                      <p:to>
                                        <p:strVal val="visible"/>
                                      </p:to>
                                    </p:set>
                                    <p:anim calcmode="lin" valueType="num">
                                      <p:cBhvr>
                                        <p:cTn id="21" dur="1000" fill="hold"/>
                                        <p:tgtEl>
                                          <p:spTgt spid="245768"/>
                                        </p:tgtEl>
                                        <p:attrNameLst>
                                          <p:attrName>ppt_w</p:attrName>
                                        </p:attrNameLst>
                                      </p:cBhvr>
                                      <p:tavLst>
                                        <p:tav tm="0">
                                          <p:val>
                                            <p:fltVal val="0"/>
                                          </p:val>
                                        </p:tav>
                                        <p:tav tm="100000">
                                          <p:val>
                                            <p:strVal val="#ppt_w"/>
                                          </p:val>
                                        </p:tav>
                                      </p:tavLst>
                                    </p:anim>
                                    <p:anim calcmode="lin" valueType="num">
                                      <p:cBhvr>
                                        <p:cTn id="22" dur="1000" fill="hold"/>
                                        <p:tgtEl>
                                          <p:spTgt spid="245768"/>
                                        </p:tgtEl>
                                        <p:attrNameLst>
                                          <p:attrName>ppt_h</p:attrName>
                                        </p:attrNameLst>
                                      </p:cBhvr>
                                      <p:tavLst>
                                        <p:tav tm="0">
                                          <p:val>
                                            <p:fltVal val="0"/>
                                          </p:val>
                                        </p:tav>
                                        <p:tav tm="100000">
                                          <p:val>
                                            <p:strVal val="#ppt_h"/>
                                          </p:val>
                                        </p:tav>
                                      </p:tavLst>
                                    </p:anim>
                                  </p:childTnLst>
                                </p:cTn>
                              </p:par>
                              <p:par>
                                <p:cTn id="23" presetID="23" presetClass="entr" presetSubtype="16" fill="hold" grpId="0" nodeType="withEffect">
                                  <p:stCondLst>
                                    <p:cond delay="0"/>
                                  </p:stCondLst>
                                  <p:childTnLst>
                                    <p:set>
                                      <p:cBhvr>
                                        <p:cTn id="24" dur="1" fill="hold">
                                          <p:stCondLst>
                                            <p:cond delay="0"/>
                                          </p:stCondLst>
                                        </p:cTn>
                                        <p:tgtEl>
                                          <p:spTgt spid="245767"/>
                                        </p:tgtEl>
                                        <p:attrNameLst>
                                          <p:attrName>style.visibility</p:attrName>
                                        </p:attrNameLst>
                                      </p:cBhvr>
                                      <p:to>
                                        <p:strVal val="visible"/>
                                      </p:to>
                                    </p:set>
                                    <p:anim calcmode="lin" valueType="num">
                                      <p:cBhvr>
                                        <p:cTn id="25" dur="1000" fill="hold"/>
                                        <p:tgtEl>
                                          <p:spTgt spid="245767"/>
                                        </p:tgtEl>
                                        <p:attrNameLst>
                                          <p:attrName>ppt_w</p:attrName>
                                        </p:attrNameLst>
                                      </p:cBhvr>
                                      <p:tavLst>
                                        <p:tav tm="0">
                                          <p:val>
                                            <p:fltVal val="0"/>
                                          </p:val>
                                        </p:tav>
                                        <p:tav tm="100000">
                                          <p:val>
                                            <p:strVal val="#ppt_w"/>
                                          </p:val>
                                        </p:tav>
                                      </p:tavLst>
                                    </p:anim>
                                    <p:anim calcmode="lin" valueType="num">
                                      <p:cBhvr>
                                        <p:cTn id="26" dur="1000" fill="hold"/>
                                        <p:tgtEl>
                                          <p:spTgt spid="245767"/>
                                        </p:tgtEl>
                                        <p:attrNameLst>
                                          <p:attrName>ppt_h</p:attrName>
                                        </p:attrNameLst>
                                      </p:cBhvr>
                                      <p:tavLst>
                                        <p:tav tm="0">
                                          <p:val>
                                            <p:fltVal val="0"/>
                                          </p:val>
                                        </p:tav>
                                        <p:tav tm="100000">
                                          <p:val>
                                            <p:strVal val="#ppt_h"/>
                                          </p:val>
                                        </p:tav>
                                      </p:tavLst>
                                    </p:anim>
                                  </p:childTnLst>
                                </p:cTn>
                              </p:par>
                            </p:childTnLst>
                          </p:cTn>
                        </p:par>
                        <p:par>
                          <p:cTn id="27" fill="hold" nodeType="afterGroup">
                            <p:stCondLst>
                              <p:cond delay="2000"/>
                            </p:stCondLst>
                            <p:childTnLst>
                              <p:par>
                                <p:cTn id="28" presetID="0" presetClass="path" presetSubtype="0" accel="50000" decel="50000" fill="hold" nodeType="afterEffect">
                                  <p:stCondLst>
                                    <p:cond delay="500"/>
                                  </p:stCondLst>
                                  <p:childTnLst>
                                    <p:animMotion origin="layout" path="M -0.11736 -0.15723 C -0.28264 -0.26821 -0.4474 -0.37873 -0.55677 -0.37179 C -0.66476 -0.36486 -0.71024 -0.1644 -0.76962 -0.11445 C -0.82917 -0.06451 -0.88403 -0.10821 -0.91302 -0.07191 C -0.94167 -0.03538 -0.975 -0.01665 -0.94236 0.10381 C -0.90972 0.22451 -0.67917 0.64878 -0.71736 0.65225 C -0.75556 0.65572 -1.17292 0.16647 -1.17187 0.12485 C -1.17083 0.08323 -0.80729 0.34451 -0.71128 0.40231 " pathEditMode="relative" rAng="0" ptsTypes="aaaaaaaa">
                                      <p:cBhvr>
                                        <p:cTn id="29" dur="3000" fill="hold"/>
                                        <p:tgtEl>
                                          <p:spTgt spid="245771"/>
                                        </p:tgtEl>
                                        <p:attrNameLst>
                                          <p:attrName>ppt_x</p:attrName>
                                          <p:attrName>ppt_y</p:attrName>
                                        </p:attrNameLst>
                                      </p:cBhvr>
                                      <p:rCtr x="-52778" y="29572"/>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245765"/>
                    </p:tgtEl>
                  </p:cond>
                </p:stCondLst>
                <p:endSync evt="end" delay="0">
                  <p:rtn val="all"/>
                </p:endSync>
                <p:childTnLst>
                  <p:par>
                    <p:cTn id="31" fill="hold" nodeType="clickPar">
                      <p:stCondLst>
                        <p:cond delay="0"/>
                      </p:stCondLst>
                      <p:childTnLst>
                        <p:par>
                          <p:cTn id="32" fill="hold" nodeType="withGroup">
                            <p:stCondLst>
                              <p:cond delay="0"/>
                            </p:stCondLst>
                            <p:childTnLst>
                              <p:par>
                                <p:cTn id="33" presetID="14" presetClass="exit" presetSubtype="10" fill="hold" grpId="1" nodeType="clickEffect">
                                  <p:stCondLst>
                                    <p:cond delay="0"/>
                                  </p:stCondLst>
                                  <p:childTnLst>
                                    <p:animEffect transition="out" filter="randombar(horizontal)">
                                      <p:cBhvr>
                                        <p:cTn id="34" dur="500"/>
                                        <p:tgtEl>
                                          <p:spTgt spid="245765"/>
                                        </p:tgtEl>
                                      </p:cBhvr>
                                    </p:animEffect>
                                    <p:set>
                                      <p:cBhvr>
                                        <p:cTn id="35" dur="1" fill="hold">
                                          <p:stCondLst>
                                            <p:cond delay="499"/>
                                          </p:stCondLst>
                                        </p:cTn>
                                        <p:tgtEl>
                                          <p:spTgt spid="245765"/>
                                        </p:tgtEl>
                                        <p:attrNameLst>
                                          <p:attrName>style.visibility</p:attrName>
                                        </p:attrNameLst>
                                      </p:cBhvr>
                                      <p:to>
                                        <p:strVal val="hidden"/>
                                      </p:to>
                                    </p:set>
                                  </p:childTnLst>
                                </p:cTn>
                              </p:par>
                            </p:childTnLst>
                          </p:cTn>
                        </p:par>
                      </p:childTnLst>
                    </p:cTn>
                  </p:par>
                </p:childTnLst>
              </p:cTn>
              <p:nextCondLst>
                <p:cond evt="onClick" delay="0">
                  <p:tgtEl>
                    <p:spTgt spid="245765"/>
                  </p:tgtEl>
                </p:cond>
              </p:nextCondLst>
            </p:seq>
            <p:seq concurrent="1" nextAc="seek">
              <p:cTn id="36" restart="whenNotActive" fill="hold" evtFilter="cancelBubble" nodeType="interactiveSeq">
                <p:stCondLst>
                  <p:cond evt="onClick" delay="0">
                    <p:tgtEl>
                      <p:spTgt spid="245766"/>
                    </p:tgtEl>
                  </p:cond>
                </p:stCondLst>
                <p:endSync evt="end" delay="0">
                  <p:rtn val="all"/>
                </p:endSync>
                <p:childTnLst>
                  <p:par>
                    <p:cTn id="37" fill="hold" nodeType="clickPar">
                      <p:stCondLst>
                        <p:cond delay="0"/>
                      </p:stCondLst>
                      <p:childTnLst>
                        <p:par>
                          <p:cTn id="38" fill="hold" nodeType="withGroup">
                            <p:stCondLst>
                              <p:cond delay="0"/>
                            </p:stCondLst>
                            <p:childTnLst>
                              <p:par>
                                <p:cTn id="39" presetID="14" presetClass="exit" presetSubtype="10" fill="hold" grpId="1" nodeType="clickEffect">
                                  <p:stCondLst>
                                    <p:cond delay="0"/>
                                  </p:stCondLst>
                                  <p:childTnLst>
                                    <p:animEffect transition="out" filter="randombar(horizontal)">
                                      <p:cBhvr>
                                        <p:cTn id="40" dur="500"/>
                                        <p:tgtEl>
                                          <p:spTgt spid="245766"/>
                                        </p:tgtEl>
                                      </p:cBhvr>
                                    </p:animEffect>
                                    <p:set>
                                      <p:cBhvr>
                                        <p:cTn id="41" dur="1" fill="hold">
                                          <p:stCondLst>
                                            <p:cond delay="499"/>
                                          </p:stCondLst>
                                        </p:cTn>
                                        <p:tgtEl>
                                          <p:spTgt spid="245766"/>
                                        </p:tgtEl>
                                        <p:attrNameLst>
                                          <p:attrName>style.visibility</p:attrName>
                                        </p:attrNameLst>
                                      </p:cBhvr>
                                      <p:to>
                                        <p:strVal val="hidden"/>
                                      </p:to>
                                    </p:set>
                                  </p:childTnLst>
                                </p:cTn>
                              </p:par>
                            </p:childTnLst>
                          </p:cTn>
                        </p:par>
                      </p:childTnLst>
                    </p:cTn>
                  </p:par>
                </p:childTnLst>
              </p:cTn>
              <p:nextCondLst>
                <p:cond evt="onClick" delay="0">
                  <p:tgtEl>
                    <p:spTgt spid="245766"/>
                  </p:tgtEl>
                </p:cond>
              </p:nextCondLst>
            </p:seq>
            <p:seq concurrent="1" nextAc="seek">
              <p:cTn id="42" restart="whenNotActive" fill="hold" evtFilter="cancelBubble" nodeType="interactiveSeq">
                <p:stCondLst>
                  <p:cond evt="onClick" delay="0">
                    <p:tgtEl>
                      <p:spTgt spid="245767"/>
                    </p:tgtEl>
                  </p:cond>
                </p:stCondLst>
                <p:endSync evt="end" delay="0">
                  <p:rtn val="all"/>
                </p:endSync>
                <p:childTnLst>
                  <p:par>
                    <p:cTn id="43" fill="hold" nodeType="clickPar">
                      <p:stCondLst>
                        <p:cond delay="0"/>
                      </p:stCondLst>
                      <p:childTnLst>
                        <p:par>
                          <p:cTn id="44" fill="hold" nodeType="withGroup">
                            <p:stCondLst>
                              <p:cond delay="0"/>
                            </p:stCondLst>
                            <p:childTnLst>
                              <p:par>
                                <p:cTn id="45" presetID="14" presetClass="exit" presetSubtype="10" fill="hold" grpId="1" nodeType="clickEffect">
                                  <p:stCondLst>
                                    <p:cond delay="0"/>
                                  </p:stCondLst>
                                  <p:childTnLst>
                                    <p:animEffect transition="out" filter="randombar(horizontal)">
                                      <p:cBhvr>
                                        <p:cTn id="46" dur="500"/>
                                        <p:tgtEl>
                                          <p:spTgt spid="245767"/>
                                        </p:tgtEl>
                                      </p:cBhvr>
                                    </p:animEffect>
                                    <p:set>
                                      <p:cBhvr>
                                        <p:cTn id="47" dur="1" fill="hold">
                                          <p:stCondLst>
                                            <p:cond delay="499"/>
                                          </p:stCondLst>
                                        </p:cTn>
                                        <p:tgtEl>
                                          <p:spTgt spid="245767"/>
                                        </p:tgtEl>
                                        <p:attrNameLst>
                                          <p:attrName>style.visibility</p:attrName>
                                        </p:attrNameLst>
                                      </p:cBhvr>
                                      <p:to>
                                        <p:strVal val="hidden"/>
                                      </p:to>
                                    </p:set>
                                  </p:childTnLst>
                                </p:cTn>
                              </p:par>
                            </p:childTnLst>
                          </p:cTn>
                        </p:par>
                      </p:childTnLst>
                    </p:cTn>
                  </p:par>
                </p:childTnLst>
              </p:cTn>
              <p:nextCondLst>
                <p:cond evt="onClick" delay="0">
                  <p:tgtEl>
                    <p:spTgt spid="245767"/>
                  </p:tgtEl>
                </p:cond>
              </p:nextCondLst>
            </p:seq>
            <p:seq concurrent="1" nextAc="seek">
              <p:cTn id="48" restart="whenNotActive" fill="hold" evtFilter="cancelBubble" nodeType="interactiveSeq">
                <p:stCondLst>
                  <p:cond evt="onClick" delay="0">
                    <p:tgtEl>
                      <p:spTgt spid="245768"/>
                    </p:tgtEl>
                  </p:cond>
                </p:stCondLst>
                <p:endSync evt="end" delay="0">
                  <p:rtn val="all"/>
                </p:endSync>
                <p:childTnLst>
                  <p:par>
                    <p:cTn id="49" fill="hold" nodeType="clickPar">
                      <p:stCondLst>
                        <p:cond delay="0"/>
                      </p:stCondLst>
                      <p:childTnLst>
                        <p:par>
                          <p:cTn id="50" fill="hold" nodeType="withGroup">
                            <p:stCondLst>
                              <p:cond delay="0"/>
                            </p:stCondLst>
                            <p:childTnLst>
                              <p:par>
                                <p:cTn id="51" presetID="14" presetClass="exit" presetSubtype="10" fill="hold" grpId="1" nodeType="clickEffect">
                                  <p:stCondLst>
                                    <p:cond delay="0"/>
                                  </p:stCondLst>
                                  <p:childTnLst>
                                    <p:animEffect transition="out" filter="randombar(horizontal)">
                                      <p:cBhvr>
                                        <p:cTn id="52" dur="500"/>
                                        <p:tgtEl>
                                          <p:spTgt spid="245768"/>
                                        </p:tgtEl>
                                      </p:cBhvr>
                                    </p:animEffect>
                                    <p:set>
                                      <p:cBhvr>
                                        <p:cTn id="53" dur="1" fill="hold">
                                          <p:stCondLst>
                                            <p:cond delay="499"/>
                                          </p:stCondLst>
                                        </p:cTn>
                                        <p:tgtEl>
                                          <p:spTgt spid="245768"/>
                                        </p:tgtEl>
                                        <p:attrNameLst>
                                          <p:attrName>style.visibility</p:attrName>
                                        </p:attrNameLst>
                                      </p:cBhvr>
                                      <p:to>
                                        <p:strVal val="hidden"/>
                                      </p:to>
                                    </p:set>
                                  </p:childTnLst>
                                </p:cTn>
                              </p:par>
                            </p:childTnLst>
                          </p:cTn>
                        </p:par>
                      </p:childTnLst>
                    </p:cTn>
                  </p:par>
                </p:childTnLst>
              </p:cTn>
              <p:nextCondLst>
                <p:cond evt="onClick" delay="0">
                  <p:tgtEl>
                    <p:spTgt spid="245768"/>
                  </p:tgtEl>
                </p:cond>
              </p:nextCondLst>
            </p:seq>
            <p:seq concurrent="1" nextAc="seek">
              <p:cTn id="54" restart="whenNotActive" fill="hold" evtFilter="cancelBubble" nodeType="interactiveSeq">
                <p:stCondLst>
                  <p:cond evt="onClick" delay="0">
                    <p:tgtEl>
                      <p:spTgt spid="245770"/>
                    </p:tgtEl>
                  </p:cond>
                </p:stCondLst>
                <p:endSync evt="end" delay="0">
                  <p:rtn val="all"/>
                </p:endSync>
                <p:childTnLst>
                  <p:par>
                    <p:cTn id="55" fill="hold" nodeType="clickPar">
                      <p:stCondLst>
                        <p:cond delay="0"/>
                      </p:stCondLst>
                      <p:childTnLst>
                        <p:par>
                          <p:cTn id="56" fill="hold" nodeType="withGroup">
                            <p:stCondLst>
                              <p:cond delay="0"/>
                            </p:stCondLst>
                            <p:childTnLst>
                              <p:par>
                                <p:cTn id="57" presetID="49" presetClass="exit" presetSubtype="0" accel="100000" fill="hold" grpId="1" nodeType="clickEffect">
                                  <p:stCondLst>
                                    <p:cond delay="0"/>
                                  </p:stCondLst>
                                  <p:childTnLst>
                                    <p:anim calcmode="lin" valueType="num">
                                      <p:cBhvr>
                                        <p:cTn id="58" dur="500"/>
                                        <p:tgtEl>
                                          <p:spTgt spid="245770"/>
                                        </p:tgtEl>
                                        <p:attrNameLst>
                                          <p:attrName>ppt_w</p:attrName>
                                        </p:attrNameLst>
                                      </p:cBhvr>
                                      <p:tavLst>
                                        <p:tav tm="0">
                                          <p:val>
                                            <p:strVal val="ppt_w"/>
                                          </p:val>
                                        </p:tav>
                                        <p:tav tm="100000">
                                          <p:val>
                                            <p:fltVal val="0"/>
                                          </p:val>
                                        </p:tav>
                                      </p:tavLst>
                                    </p:anim>
                                    <p:anim calcmode="lin" valueType="num">
                                      <p:cBhvr>
                                        <p:cTn id="59" dur="500"/>
                                        <p:tgtEl>
                                          <p:spTgt spid="245770"/>
                                        </p:tgtEl>
                                        <p:attrNameLst>
                                          <p:attrName>ppt_h</p:attrName>
                                        </p:attrNameLst>
                                      </p:cBhvr>
                                      <p:tavLst>
                                        <p:tav tm="0">
                                          <p:val>
                                            <p:strVal val="ppt_h"/>
                                          </p:val>
                                        </p:tav>
                                        <p:tav tm="100000">
                                          <p:val>
                                            <p:fltVal val="0"/>
                                          </p:val>
                                        </p:tav>
                                      </p:tavLst>
                                    </p:anim>
                                    <p:anim calcmode="lin" valueType="num">
                                      <p:cBhvr>
                                        <p:cTn id="60" dur="500"/>
                                        <p:tgtEl>
                                          <p:spTgt spid="245770"/>
                                        </p:tgtEl>
                                        <p:attrNameLst>
                                          <p:attrName>style.rotation</p:attrName>
                                        </p:attrNameLst>
                                      </p:cBhvr>
                                      <p:tavLst>
                                        <p:tav tm="0">
                                          <p:val>
                                            <p:fltVal val="0"/>
                                          </p:val>
                                        </p:tav>
                                        <p:tav tm="100000">
                                          <p:val>
                                            <p:fltVal val="360"/>
                                          </p:val>
                                        </p:tav>
                                      </p:tavLst>
                                    </p:anim>
                                    <p:animEffect transition="out" filter="fade">
                                      <p:cBhvr>
                                        <p:cTn id="61" dur="500"/>
                                        <p:tgtEl>
                                          <p:spTgt spid="245770"/>
                                        </p:tgtEl>
                                      </p:cBhvr>
                                    </p:animEffect>
                                    <p:set>
                                      <p:cBhvr>
                                        <p:cTn id="62" dur="1" fill="hold">
                                          <p:stCondLst>
                                            <p:cond delay="499"/>
                                          </p:stCondLst>
                                        </p:cTn>
                                        <p:tgtEl>
                                          <p:spTgt spid="245770"/>
                                        </p:tgtEl>
                                        <p:attrNameLst>
                                          <p:attrName>style.visibility</p:attrName>
                                        </p:attrNameLst>
                                      </p:cBhvr>
                                      <p:to>
                                        <p:strVal val="hidden"/>
                                      </p:to>
                                    </p:set>
                                  </p:childTnLst>
                                </p:cTn>
                              </p:par>
                            </p:childTnLst>
                          </p:cTn>
                        </p:par>
                      </p:childTnLst>
                    </p:cTn>
                  </p:par>
                </p:childTnLst>
              </p:cTn>
              <p:nextCondLst>
                <p:cond evt="onClick" delay="0">
                  <p:tgtEl>
                    <p:spTgt spid="245770"/>
                  </p:tgtEl>
                </p:cond>
              </p:nextCondLst>
            </p:seq>
          </p:childTnLst>
        </p:cTn>
      </p:par>
    </p:tnLst>
    <p:bldLst>
      <p:bldP spid="245765" grpId="0" animBg="1"/>
      <p:bldP spid="245765" grpId="1" animBg="1"/>
      <p:bldP spid="245766" grpId="0" animBg="1"/>
      <p:bldP spid="245766" grpId="1" animBg="1"/>
      <p:bldP spid="245767" grpId="0" animBg="1"/>
      <p:bldP spid="245767" grpId="1" animBg="1"/>
      <p:bldP spid="245768" grpId="0" animBg="1"/>
      <p:bldP spid="245768" grpId="1" animBg="1"/>
      <p:bldP spid="245770" grpId="0" animBg="1"/>
      <p:bldP spid="245770"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6">
            <a:hlinkClick r:id="rId3" action="ppaction://hlinksldjump"/>
            <a:extLst>
              <a:ext uri="{FF2B5EF4-FFF2-40B4-BE49-F238E27FC236}">
                <a16:creationId xmlns:a16="http://schemas.microsoft.com/office/drawing/2014/main" xmlns="" id="{5B13287E-3F84-AC7F-1649-3C203408CBE7}"/>
              </a:ext>
            </a:extLst>
          </p:cNvPr>
          <p:cNvSpPr txBox="1">
            <a:spLocks noChangeArrowheads="1"/>
          </p:cNvSpPr>
          <p:nvPr/>
        </p:nvSpPr>
        <p:spPr bwMode="auto">
          <a:xfrm>
            <a:off x="7315200" y="5576888"/>
            <a:ext cx="1219200" cy="519112"/>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pPr>
            <a:r>
              <a:rPr lang="en-US" altLang="en-US" sz="2800">
                <a:solidFill>
                  <a:srgbClr val="FF0000"/>
                </a:solidFill>
              </a:rPr>
              <a:t>BACK</a:t>
            </a:r>
          </a:p>
        </p:txBody>
      </p:sp>
      <p:sp>
        <p:nvSpPr>
          <p:cNvPr id="20483" name="Text Box 7">
            <a:extLst>
              <a:ext uri="{FF2B5EF4-FFF2-40B4-BE49-F238E27FC236}">
                <a16:creationId xmlns:a16="http://schemas.microsoft.com/office/drawing/2014/main" xmlns="" id="{A25E5057-8DB9-A807-9C79-974A842402BB}"/>
              </a:ext>
            </a:extLst>
          </p:cNvPr>
          <p:cNvSpPr txBox="1">
            <a:spLocks noChangeArrowheads="1"/>
          </p:cNvSpPr>
          <p:nvPr/>
        </p:nvSpPr>
        <p:spPr bwMode="auto">
          <a:xfrm>
            <a:off x="457200" y="838200"/>
            <a:ext cx="7696200" cy="496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pPr>
            <a:r>
              <a:rPr lang="en-US" altLang="en-US" sz="3200">
                <a:solidFill>
                  <a:srgbClr val="FF0000"/>
                </a:solidFill>
                <a:cs typeface="Times New Roman" panose="02020603050405020304" pitchFamily="18" charset="0"/>
              </a:rPr>
              <a:t>Câu 1: Năng lượng gió được dùng để:</a:t>
            </a:r>
          </a:p>
          <a:p>
            <a:pPr eaLnBrk="1" hangingPunct="1">
              <a:spcBef>
                <a:spcPct val="50000"/>
              </a:spcBef>
              <a:buFontTx/>
              <a:buAutoNum type="alphaLcParenR"/>
            </a:pPr>
            <a:r>
              <a:rPr lang="en-US" altLang="en-US" sz="3200">
                <a:solidFill>
                  <a:srgbClr val="0000FF"/>
                </a:solidFill>
                <a:cs typeface="Times New Roman" panose="02020603050405020304" pitchFamily="18" charset="0"/>
              </a:rPr>
              <a:t>Chạy máy móc, quay chong chóng, rung chuông gió, quay bánh xe nước.</a:t>
            </a:r>
          </a:p>
          <a:p>
            <a:pPr eaLnBrk="1" hangingPunct="1">
              <a:spcBef>
                <a:spcPct val="50000"/>
              </a:spcBef>
              <a:buFontTx/>
              <a:buAutoNum type="alphaLcParenR"/>
            </a:pPr>
            <a:r>
              <a:rPr lang="en-US" altLang="en-US" sz="3200">
                <a:solidFill>
                  <a:srgbClr val="0000FF"/>
                </a:solidFill>
                <a:cs typeface="Times New Roman" panose="02020603050405020304" pitchFamily="18" charset="0"/>
              </a:rPr>
              <a:t>Chạy thuyền buồm, giê thóc, quay tua pin của nhà máy phát điện, quay cối xay gió.</a:t>
            </a:r>
          </a:p>
          <a:p>
            <a:pPr eaLnBrk="1" hangingPunct="1">
              <a:spcBef>
                <a:spcPct val="50000"/>
              </a:spcBef>
              <a:buFontTx/>
              <a:buAutoNum type="alphaLcParenR"/>
            </a:pPr>
            <a:r>
              <a:rPr lang="en-US" altLang="en-US" sz="3200">
                <a:solidFill>
                  <a:srgbClr val="0000FF"/>
                </a:solidFill>
                <a:cs typeface="Times New Roman" panose="02020603050405020304" pitchFamily="18" charset="0"/>
              </a:rPr>
              <a:t>Quay tua pin của nhà máy phát điện, chạy xe ô tô, chạy thuyền buồm.</a:t>
            </a:r>
          </a:p>
          <a:p>
            <a:pPr eaLnBrk="1" hangingPunct="1">
              <a:spcBef>
                <a:spcPct val="50000"/>
              </a:spcBef>
            </a:pPr>
            <a:endParaRPr lang="en-US" altLang="en-US" sz="3200">
              <a:solidFill>
                <a:srgbClr val="0000FF"/>
              </a:solidFill>
              <a:cs typeface="Times New Roman" panose="02020603050405020304" pitchFamily="18" charset="0"/>
            </a:endParaRPr>
          </a:p>
        </p:txBody>
      </p:sp>
      <p:sp>
        <p:nvSpPr>
          <p:cNvPr id="20484" name="Text Box 9">
            <a:extLst>
              <a:ext uri="{FF2B5EF4-FFF2-40B4-BE49-F238E27FC236}">
                <a16:creationId xmlns:a16="http://schemas.microsoft.com/office/drawing/2014/main" xmlns="" id="{89A21E85-D1B2-10D0-0AA5-F0B206CAB68F}"/>
              </a:ext>
            </a:extLst>
          </p:cNvPr>
          <p:cNvSpPr txBox="1">
            <a:spLocks noChangeArrowheads="1"/>
          </p:cNvSpPr>
          <p:nvPr/>
        </p:nvSpPr>
        <p:spPr bwMode="auto">
          <a:xfrm>
            <a:off x="762000" y="257175"/>
            <a:ext cx="7391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pPr>
            <a:r>
              <a:rPr lang="en-US" altLang="en-US" sz="3200" b="1">
                <a:solidFill>
                  <a:srgbClr val="0000FF"/>
                </a:solidFill>
                <a:cs typeface="Times New Roman" panose="02020603050405020304" pitchFamily="18" charset="0"/>
              </a:rPr>
              <a:t>Chọn câu trả lời đúng.</a:t>
            </a:r>
          </a:p>
        </p:txBody>
      </p:sp>
      <p:pic>
        <p:nvPicPr>
          <p:cNvPr id="20485" name="Picture 15" descr="70200380f6d5[1]">
            <a:extLst>
              <a:ext uri="{FF2B5EF4-FFF2-40B4-BE49-F238E27FC236}">
                <a16:creationId xmlns:a16="http://schemas.microsoft.com/office/drawing/2014/main" xmlns="" id="{AD3F2C50-8877-D86B-EBE7-E4F0120F7268}"/>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30188" y="6537325"/>
            <a:ext cx="8532812"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6" name="Rectangle 16">
            <a:extLst>
              <a:ext uri="{FF2B5EF4-FFF2-40B4-BE49-F238E27FC236}">
                <a16:creationId xmlns:a16="http://schemas.microsoft.com/office/drawing/2014/main" xmlns="" id="{0D14FFF4-FA7E-2CF5-DB48-109C6087F1E8}"/>
              </a:ext>
            </a:extLst>
          </p:cNvPr>
          <p:cNvSpPr>
            <a:spLocks noChangeArrowheads="1"/>
          </p:cNvSpPr>
          <p:nvPr/>
        </p:nvSpPr>
        <p:spPr bwMode="auto">
          <a:xfrm>
            <a:off x="0" y="0"/>
            <a:ext cx="9144000" cy="6858000"/>
          </a:xfrm>
          <a:prstGeom prst="rect">
            <a:avLst/>
          </a:prstGeom>
          <a:noFill/>
          <a:ln w="76200">
            <a:pattFill prst="sphere">
              <a:fgClr>
                <a:srgbClr val="0000FF"/>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endParaRPr lang="vi-VN" altLang="en-US">
              <a:latin typeface="Arial" panose="020B0604020202020204" pitchFamily="34" charset="0"/>
            </a:endParaRPr>
          </a:p>
        </p:txBody>
      </p:sp>
      <p:sp>
        <p:nvSpPr>
          <p:cNvPr id="221201" name="Oval 17">
            <a:extLst>
              <a:ext uri="{FF2B5EF4-FFF2-40B4-BE49-F238E27FC236}">
                <a16:creationId xmlns:a16="http://schemas.microsoft.com/office/drawing/2014/main" xmlns="" id="{7A4A1B18-6775-7280-06BC-E75CB54D7DD7}"/>
              </a:ext>
            </a:extLst>
          </p:cNvPr>
          <p:cNvSpPr>
            <a:spLocks noChangeArrowheads="1"/>
          </p:cNvSpPr>
          <p:nvPr/>
        </p:nvSpPr>
        <p:spPr bwMode="auto">
          <a:xfrm>
            <a:off x="230188" y="2819400"/>
            <a:ext cx="685800" cy="609600"/>
          </a:xfrm>
          <a:prstGeom prst="ellipse">
            <a:avLst/>
          </a:prstGeom>
          <a:noFill/>
          <a:ln w="57150">
            <a:pattFill prst="solidDmnd">
              <a:fgClr>
                <a:srgbClr val="FF0000"/>
              </a:fgClr>
              <a:bgClr>
                <a:srgbClr val="0000FF"/>
              </a:bgClr>
            </a:patt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endParaRPr lang="vi-VN" altLang="en-US">
              <a:latin typeface="Arial" panose="020B0604020202020204" pitchFamily="34" charset="0"/>
            </a:endParaRPr>
          </a:p>
        </p:txBody>
      </p:sp>
    </p:spTree>
  </p:cSld>
  <p:clrMapOvr>
    <a:masterClrMapping/>
  </p:clrMapOvr>
  <p:transition spd="med">
    <p:pull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21201"/>
                                        </p:tgtEl>
                                        <p:attrNameLst>
                                          <p:attrName>style.visibility</p:attrName>
                                        </p:attrNameLst>
                                      </p:cBhvr>
                                      <p:to>
                                        <p:strVal val="visible"/>
                                      </p:to>
                                    </p:set>
                                    <p:animEffect transition="in" filter="wedge">
                                      <p:cBhvr>
                                        <p:cTn id="7" dur="1000"/>
                                        <p:tgtEl>
                                          <p:spTgt spid="221201"/>
                                        </p:tgtEl>
                                      </p:cBhvr>
                                    </p:animEffec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par>
                          <p:cTn id="8" fill="hold" nodeType="afterGroup">
                            <p:stCondLst>
                              <p:cond delay="1000"/>
                            </p:stCondLst>
                            <p:childTnLst>
                              <p:par>
                                <p:cTn id="9" presetID="21" presetClass="emph" presetSubtype="0" fill="hold" grpId="1" nodeType="afterEffect">
                                  <p:stCondLst>
                                    <p:cond delay="0"/>
                                  </p:stCondLst>
                                  <p:childTnLst>
                                    <p:animClr clrSpc="hsl" dir="cw">
                                      <p:cBhvr override="childStyle">
                                        <p:cTn id="10" dur="2000" fill="hold"/>
                                        <p:tgtEl>
                                          <p:spTgt spid="221201"/>
                                        </p:tgtEl>
                                        <p:attrNameLst>
                                          <p:attrName>style.color</p:attrName>
                                        </p:attrNameLst>
                                      </p:cBhvr>
                                      <p:by>
                                        <p:hsl h="7200000" s="0" l="0"/>
                                      </p:by>
                                    </p:animClr>
                                    <p:animClr clrSpc="hsl" dir="cw">
                                      <p:cBhvr>
                                        <p:cTn id="11" dur="2000" fill="hold"/>
                                        <p:tgtEl>
                                          <p:spTgt spid="221201"/>
                                        </p:tgtEl>
                                        <p:attrNameLst>
                                          <p:attrName>fillcolor</p:attrName>
                                        </p:attrNameLst>
                                      </p:cBhvr>
                                      <p:by>
                                        <p:hsl h="7200000" s="0" l="0"/>
                                      </p:by>
                                    </p:animClr>
                                    <p:animClr clrSpc="hsl" dir="cw">
                                      <p:cBhvr>
                                        <p:cTn id="12" dur="2000" fill="hold"/>
                                        <p:tgtEl>
                                          <p:spTgt spid="221201"/>
                                        </p:tgtEl>
                                        <p:attrNameLst>
                                          <p:attrName>stroke.color</p:attrName>
                                        </p:attrNameLst>
                                      </p:cBhvr>
                                      <p:by>
                                        <p:hsl h="7200000" s="0" l="0"/>
                                      </p:by>
                                    </p:animClr>
                                    <p:set>
                                      <p:cBhvr>
                                        <p:cTn id="13" dur="2000" fill="hold"/>
                                        <p:tgtEl>
                                          <p:spTgt spid="22120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1201" grpId="0" animBg="1"/>
      <p:bldP spid="221201"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descr="Picture1">
            <a:extLst>
              <a:ext uri="{FF2B5EF4-FFF2-40B4-BE49-F238E27FC236}">
                <a16:creationId xmlns:a16="http://schemas.microsoft.com/office/drawing/2014/main" xmlns="" id="{C9F0EAFF-4EDB-B8CC-0626-C0BF3374BF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858000"/>
            <a:ext cx="9144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7700" name="Text Box 4">
            <a:extLst>
              <a:ext uri="{FF2B5EF4-FFF2-40B4-BE49-F238E27FC236}">
                <a16:creationId xmlns:a16="http://schemas.microsoft.com/office/drawing/2014/main" xmlns="" id="{77CDEE0A-9BFE-B674-A7C1-10DD35FD3B66}"/>
              </a:ext>
            </a:extLst>
          </p:cNvPr>
          <p:cNvSpPr txBox="1">
            <a:spLocks noChangeArrowheads="1"/>
          </p:cNvSpPr>
          <p:nvPr/>
        </p:nvSpPr>
        <p:spPr bwMode="auto">
          <a:xfrm>
            <a:off x="990600" y="1676400"/>
            <a:ext cx="838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pPr>
            <a:endParaRPr lang="vi-VN" altLang="en-US"/>
          </a:p>
        </p:txBody>
      </p:sp>
      <p:sp>
        <p:nvSpPr>
          <p:cNvPr id="157701" name="Text Box 5">
            <a:extLst>
              <a:ext uri="{FF2B5EF4-FFF2-40B4-BE49-F238E27FC236}">
                <a16:creationId xmlns:a16="http://schemas.microsoft.com/office/drawing/2014/main" xmlns="" id="{7582A1DC-C23D-AC4B-B174-EFD4F7A5ED5D}"/>
              </a:ext>
            </a:extLst>
          </p:cNvPr>
          <p:cNvSpPr txBox="1">
            <a:spLocks noChangeArrowheads="1"/>
          </p:cNvSpPr>
          <p:nvPr/>
        </p:nvSpPr>
        <p:spPr bwMode="auto">
          <a:xfrm>
            <a:off x="990600" y="1676400"/>
            <a:ext cx="838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pPr>
            <a:endParaRPr lang="vi-VN" altLang="en-US"/>
          </a:p>
        </p:txBody>
      </p:sp>
      <p:sp>
        <p:nvSpPr>
          <p:cNvPr id="157702" name="Text Box 6">
            <a:extLst>
              <a:ext uri="{FF2B5EF4-FFF2-40B4-BE49-F238E27FC236}">
                <a16:creationId xmlns:a16="http://schemas.microsoft.com/office/drawing/2014/main" xmlns="" id="{E9CCCD95-9659-8412-CD02-DC9D699A7EEF}"/>
              </a:ext>
            </a:extLst>
          </p:cNvPr>
          <p:cNvSpPr txBox="1">
            <a:spLocks noChangeArrowheads="1"/>
          </p:cNvSpPr>
          <p:nvPr/>
        </p:nvSpPr>
        <p:spPr bwMode="auto">
          <a:xfrm>
            <a:off x="990600" y="1676400"/>
            <a:ext cx="838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pPr>
            <a:endParaRPr lang="vi-VN" altLang="en-US"/>
          </a:p>
        </p:txBody>
      </p:sp>
      <p:sp>
        <p:nvSpPr>
          <p:cNvPr id="3078" name="Text Box 7">
            <a:hlinkClick r:id="rId4" action="ppaction://hlinksldjump"/>
            <a:extLst>
              <a:ext uri="{FF2B5EF4-FFF2-40B4-BE49-F238E27FC236}">
                <a16:creationId xmlns:a16="http://schemas.microsoft.com/office/drawing/2014/main" xmlns="" id="{EB65F530-D81B-FF5C-C3E8-08521CA678C6}"/>
              </a:ext>
            </a:extLst>
          </p:cNvPr>
          <p:cNvSpPr txBox="1">
            <a:spLocks noChangeArrowheads="1"/>
          </p:cNvSpPr>
          <p:nvPr/>
        </p:nvSpPr>
        <p:spPr bwMode="auto">
          <a:xfrm>
            <a:off x="7162800" y="6415088"/>
            <a:ext cx="1219200" cy="519112"/>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pPr>
            <a:r>
              <a:rPr lang="en-US" altLang="en-US" sz="2800">
                <a:solidFill>
                  <a:srgbClr val="FFFF66"/>
                </a:solidFill>
              </a:rPr>
              <a:t>BACK</a:t>
            </a:r>
          </a:p>
        </p:txBody>
      </p:sp>
      <p:sp>
        <p:nvSpPr>
          <p:cNvPr id="3079" name="Text Box 18">
            <a:extLst>
              <a:ext uri="{FF2B5EF4-FFF2-40B4-BE49-F238E27FC236}">
                <a16:creationId xmlns:a16="http://schemas.microsoft.com/office/drawing/2014/main" xmlns="" id="{9C33AD37-9E99-6CAB-F57F-BECAE010699C}"/>
              </a:ext>
            </a:extLst>
          </p:cNvPr>
          <p:cNvSpPr txBox="1">
            <a:spLocks noChangeArrowheads="1"/>
          </p:cNvSpPr>
          <p:nvPr/>
        </p:nvSpPr>
        <p:spPr bwMode="auto">
          <a:xfrm>
            <a:off x="533400" y="96838"/>
            <a:ext cx="82296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eaLnBrk="1" hangingPunct="1">
              <a:spcBef>
                <a:spcPct val="50000"/>
              </a:spcBef>
            </a:pPr>
            <a:endParaRPr lang="en-US" altLang="en-US" sz="3200" b="1">
              <a:solidFill>
                <a:srgbClr val="000066"/>
              </a:solidFill>
              <a:cs typeface="Times New Roman" panose="02020603050405020304" pitchFamily="18" charset="0"/>
            </a:endParaRPr>
          </a:p>
          <a:p>
            <a:pPr algn="ctr" eaLnBrk="1" hangingPunct="1">
              <a:spcBef>
                <a:spcPct val="50000"/>
              </a:spcBef>
            </a:pPr>
            <a:r>
              <a:rPr lang="en-US" altLang="en-US" sz="3200" b="1" u="sng">
                <a:solidFill>
                  <a:srgbClr val="000066"/>
                </a:solidFill>
                <a:cs typeface="Times New Roman" panose="02020603050405020304" pitchFamily="18" charset="0"/>
              </a:rPr>
              <a:t>Khoa học</a:t>
            </a:r>
          </a:p>
        </p:txBody>
      </p:sp>
      <p:sp>
        <p:nvSpPr>
          <p:cNvPr id="157721" name="Text Box 25">
            <a:extLst>
              <a:ext uri="{FF2B5EF4-FFF2-40B4-BE49-F238E27FC236}">
                <a16:creationId xmlns:a16="http://schemas.microsoft.com/office/drawing/2014/main" xmlns="" id="{4EFF3654-7E26-7B57-7AAA-CDCF4E42ABFF}"/>
              </a:ext>
            </a:extLst>
          </p:cNvPr>
          <p:cNvSpPr txBox="1">
            <a:spLocks noChangeArrowheads="1"/>
          </p:cNvSpPr>
          <p:nvPr/>
        </p:nvSpPr>
        <p:spPr bwMode="auto">
          <a:xfrm>
            <a:off x="542925" y="1447800"/>
            <a:ext cx="8229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spcBef>
                <a:spcPct val="50000"/>
              </a:spcBef>
            </a:pPr>
            <a:r>
              <a:rPr lang="en-US" altLang="en-US" sz="2800" b="1">
                <a:solidFill>
                  <a:srgbClr val="0000CC"/>
                </a:solidFill>
              </a:rPr>
              <a:t>Quan sát hình vẽ trả lời câu hỏi</a:t>
            </a:r>
            <a:r>
              <a:rPr lang="en-US" altLang="en-US" sz="2800" b="1">
                <a:solidFill>
                  <a:srgbClr val="0000CC"/>
                </a:solidFill>
                <a:latin typeface="VNI-Times" pitchFamily="2" charset="0"/>
              </a:rPr>
              <a:t>.</a:t>
            </a:r>
          </a:p>
        </p:txBody>
      </p:sp>
      <p:sp>
        <p:nvSpPr>
          <p:cNvPr id="157723" name="Text Box 27">
            <a:extLst>
              <a:ext uri="{FF2B5EF4-FFF2-40B4-BE49-F238E27FC236}">
                <a16:creationId xmlns:a16="http://schemas.microsoft.com/office/drawing/2014/main" xmlns="" id="{C0C9483A-E8E2-A5EF-7596-3BC47AD13B53}"/>
              </a:ext>
            </a:extLst>
          </p:cNvPr>
          <p:cNvSpPr txBox="1">
            <a:spLocks noChangeArrowheads="1"/>
          </p:cNvSpPr>
          <p:nvPr/>
        </p:nvSpPr>
        <p:spPr bwMode="auto">
          <a:xfrm>
            <a:off x="387350" y="5895975"/>
            <a:ext cx="8229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spcBef>
                <a:spcPct val="50000"/>
              </a:spcBef>
            </a:pPr>
            <a:endParaRPr lang="vi-VN" altLang="en-US" sz="2800" b="1">
              <a:solidFill>
                <a:srgbClr val="000000"/>
              </a:solidFill>
              <a:cs typeface="Times New Roman" panose="02020603050405020304" pitchFamily="18" charset="0"/>
            </a:endParaRPr>
          </a:p>
        </p:txBody>
      </p:sp>
      <p:pic>
        <p:nvPicPr>
          <p:cNvPr id="157729" name="Picture 33" descr="IMG_6845[1] - Copy">
            <a:extLst>
              <a:ext uri="{FF2B5EF4-FFF2-40B4-BE49-F238E27FC236}">
                <a16:creationId xmlns:a16="http://schemas.microsoft.com/office/drawing/2014/main" xmlns="" id="{3D0A597E-BB3F-5A54-68C2-0C92A2EDE8D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7350" y="2209800"/>
            <a:ext cx="4343400" cy="317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7730" name="Picture 34" descr="quephong4[1]">
            <a:extLst>
              <a:ext uri="{FF2B5EF4-FFF2-40B4-BE49-F238E27FC236}">
                <a16:creationId xmlns:a16="http://schemas.microsoft.com/office/drawing/2014/main" xmlns="" id="{5168225A-3F8F-1B4E-A3EB-AD99B14D6D7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29200" y="2209800"/>
            <a:ext cx="3968750" cy="3179763"/>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sp>
        <p:nvSpPr>
          <p:cNvPr id="157731" name="Text Box 35">
            <a:extLst>
              <a:ext uri="{FF2B5EF4-FFF2-40B4-BE49-F238E27FC236}">
                <a16:creationId xmlns:a16="http://schemas.microsoft.com/office/drawing/2014/main" xmlns="" id="{6A4DEAD6-CB7E-56D0-6765-62E712C2A7DA}"/>
              </a:ext>
            </a:extLst>
          </p:cNvPr>
          <p:cNvSpPr txBox="1">
            <a:spLocks noChangeArrowheads="1"/>
          </p:cNvSpPr>
          <p:nvPr/>
        </p:nvSpPr>
        <p:spPr bwMode="auto">
          <a:xfrm>
            <a:off x="542925" y="5389563"/>
            <a:ext cx="8601075" cy="100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pPr>
            <a:r>
              <a:rPr lang="en-US" altLang="en-US" sz="2400" b="1">
                <a:cs typeface="Times New Roman" panose="02020603050405020304" pitchFamily="18" charset="0"/>
              </a:rPr>
              <a:t>Diều muốn bay lên cao phải cần có năng lượng nào?</a:t>
            </a:r>
          </a:p>
          <a:p>
            <a:pPr eaLnBrk="1" hangingPunct="1">
              <a:spcBef>
                <a:spcPct val="50000"/>
              </a:spcBef>
            </a:pPr>
            <a:r>
              <a:rPr lang="en-US" altLang="en-US" sz="2400" b="1">
                <a:cs typeface="Times New Roman" panose="02020603050405020304" pitchFamily="18" charset="0"/>
              </a:rPr>
              <a:t>Bánh xe nước muốn quay được phải cần có năng lượng nào?</a:t>
            </a:r>
          </a:p>
        </p:txBody>
      </p:sp>
      <p:sp>
        <p:nvSpPr>
          <p:cNvPr id="3085" name="Rectangle 36">
            <a:extLst>
              <a:ext uri="{FF2B5EF4-FFF2-40B4-BE49-F238E27FC236}">
                <a16:creationId xmlns:a16="http://schemas.microsoft.com/office/drawing/2014/main" xmlns="" id="{27D42FEF-3FE8-05A1-29CB-3DA04D45915E}"/>
              </a:ext>
            </a:extLst>
          </p:cNvPr>
          <p:cNvSpPr>
            <a:spLocks noChangeArrowheads="1"/>
          </p:cNvSpPr>
          <p:nvPr/>
        </p:nvSpPr>
        <p:spPr bwMode="auto">
          <a:xfrm>
            <a:off x="0" y="0"/>
            <a:ext cx="9144000" cy="6858000"/>
          </a:xfrm>
          <a:prstGeom prst="rect">
            <a:avLst/>
          </a:prstGeom>
          <a:noFill/>
          <a:ln w="76200">
            <a:pattFill prst="sphere">
              <a:fgClr>
                <a:srgbClr val="0000FF"/>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endParaRPr lang="vi-VN" altLang="en-US">
              <a:latin typeface="Arial" panose="020B0604020202020204" pitchFamily="34" charset="0"/>
            </a:endParaRPr>
          </a:p>
        </p:txBody>
      </p:sp>
    </p:spTree>
  </p:cSld>
  <p:clrMapOvr>
    <a:masterClrMapping/>
  </p:clrMapOvr>
  <p:transition spd="med">
    <p:pull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nodePh="1">
                                  <p:stCondLst>
                                    <p:cond delay="0"/>
                                  </p:stCondLst>
                                  <p:endCondLst>
                                    <p:cond evt="begin" delay="0">
                                      <p:tn val="5"/>
                                    </p:cond>
                                  </p:endCondLst>
                                  <p:iterate type="wd">
                                    <p:tmPct val="16000"/>
                                  </p:iterate>
                                  <p:childTnLst>
                                    <p:set>
                                      <p:cBhvr>
                                        <p:cTn id="6" dur="1" fill="hold">
                                          <p:stCondLst>
                                            <p:cond delay="0"/>
                                          </p:stCondLst>
                                        </p:cTn>
                                        <p:tgtEl>
                                          <p:spTgt spid="157700"/>
                                        </p:tgtEl>
                                        <p:attrNameLst>
                                          <p:attrName>style.visibility</p:attrName>
                                        </p:attrNameLst>
                                      </p:cBhvr>
                                      <p:to>
                                        <p:strVal val="visible"/>
                                      </p:to>
                                    </p:set>
                                    <p:animEffect transition="in" filter="wipe(left)">
                                      <p:cBhvr>
                                        <p:cTn id="7" dur="500"/>
                                        <p:tgtEl>
                                          <p:spTgt spid="157700"/>
                                        </p:tgtEl>
                                      </p:cBhvr>
                                    </p:animEffect>
                                  </p:childTnLst>
                                </p:cTn>
                              </p:par>
                            </p:childTnLst>
                          </p:cTn>
                        </p:par>
                        <p:par>
                          <p:cTn id="8" fill="hold" nodeType="afterGroup">
                            <p:stCondLst>
                              <p:cond delay="500"/>
                            </p:stCondLst>
                            <p:childTnLst>
                              <p:par>
                                <p:cTn id="9" presetID="22" presetClass="entr" presetSubtype="8" fill="hold" grpId="0" nodeType="afterEffect" nodePh="1">
                                  <p:stCondLst>
                                    <p:cond delay="0"/>
                                  </p:stCondLst>
                                  <p:endCondLst>
                                    <p:cond evt="begin" delay="0">
                                      <p:tn val="9"/>
                                    </p:cond>
                                  </p:endCondLst>
                                  <p:iterate type="wd">
                                    <p:tmPct val="16000"/>
                                  </p:iterate>
                                  <p:childTnLst>
                                    <p:set>
                                      <p:cBhvr>
                                        <p:cTn id="10" dur="1" fill="hold">
                                          <p:stCondLst>
                                            <p:cond delay="0"/>
                                          </p:stCondLst>
                                        </p:cTn>
                                        <p:tgtEl>
                                          <p:spTgt spid="157701"/>
                                        </p:tgtEl>
                                        <p:attrNameLst>
                                          <p:attrName>style.visibility</p:attrName>
                                        </p:attrNameLst>
                                      </p:cBhvr>
                                      <p:to>
                                        <p:strVal val="visible"/>
                                      </p:to>
                                    </p:set>
                                    <p:animEffect transition="in" filter="wipe(left)">
                                      <p:cBhvr>
                                        <p:cTn id="11" dur="500"/>
                                        <p:tgtEl>
                                          <p:spTgt spid="157701"/>
                                        </p:tgtEl>
                                      </p:cBhvr>
                                    </p:animEffect>
                                  </p:childTnLst>
                                </p:cTn>
                              </p:par>
                            </p:childTnLst>
                          </p:cTn>
                        </p:par>
                        <p:par>
                          <p:cTn id="12" fill="hold" nodeType="afterGroup">
                            <p:stCondLst>
                              <p:cond delay="1000"/>
                            </p:stCondLst>
                            <p:childTnLst>
                              <p:par>
                                <p:cTn id="13" presetID="22" presetClass="entr" presetSubtype="8" fill="hold" grpId="0" nodeType="afterEffect" nodePh="1">
                                  <p:stCondLst>
                                    <p:cond delay="0"/>
                                  </p:stCondLst>
                                  <p:endCondLst>
                                    <p:cond evt="begin" delay="0">
                                      <p:tn val="13"/>
                                    </p:cond>
                                  </p:endCondLst>
                                  <p:iterate type="wd">
                                    <p:tmPct val="16000"/>
                                  </p:iterate>
                                  <p:childTnLst>
                                    <p:set>
                                      <p:cBhvr>
                                        <p:cTn id="14" dur="1" fill="hold">
                                          <p:stCondLst>
                                            <p:cond delay="0"/>
                                          </p:stCondLst>
                                        </p:cTn>
                                        <p:tgtEl>
                                          <p:spTgt spid="157702"/>
                                        </p:tgtEl>
                                        <p:attrNameLst>
                                          <p:attrName>style.visibility</p:attrName>
                                        </p:attrNameLst>
                                      </p:cBhvr>
                                      <p:to>
                                        <p:strVal val="visible"/>
                                      </p:to>
                                    </p:set>
                                    <p:animEffect transition="in" filter="wipe(left)">
                                      <p:cBhvr>
                                        <p:cTn id="15" dur="500"/>
                                        <p:tgtEl>
                                          <p:spTgt spid="157702"/>
                                        </p:tgtEl>
                                      </p:cBhvr>
                                    </p:animEffect>
                                  </p:childTnLst>
                                </p:cTn>
                              </p:par>
                            </p:childTnLst>
                          </p:cTn>
                        </p:par>
                        <p:par>
                          <p:cTn id="16" fill="hold" nodeType="afterGroup">
                            <p:stCondLst>
                              <p:cond delay="1500"/>
                            </p:stCondLst>
                            <p:childTnLst>
                              <p:par>
                                <p:cTn id="17" presetID="55" presetClass="entr" presetSubtype="0" fill="hold" grpId="0" nodeType="afterEffect">
                                  <p:stCondLst>
                                    <p:cond delay="0"/>
                                  </p:stCondLst>
                                  <p:childTnLst>
                                    <p:set>
                                      <p:cBhvr>
                                        <p:cTn id="18" dur="1" fill="hold">
                                          <p:stCondLst>
                                            <p:cond delay="0"/>
                                          </p:stCondLst>
                                        </p:cTn>
                                        <p:tgtEl>
                                          <p:spTgt spid="157721"/>
                                        </p:tgtEl>
                                        <p:attrNameLst>
                                          <p:attrName>style.visibility</p:attrName>
                                        </p:attrNameLst>
                                      </p:cBhvr>
                                      <p:to>
                                        <p:strVal val="visible"/>
                                      </p:to>
                                    </p:set>
                                    <p:anim calcmode="lin" valueType="num">
                                      <p:cBhvr>
                                        <p:cTn id="19" dur="1000" fill="hold"/>
                                        <p:tgtEl>
                                          <p:spTgt spid="157721"/>
                                        </p:tgtEl>
                                        <p:attrNameLst>
                                          <p:attrName>ppt_w</p:attrName>
                                        </p:attrNameLst>
                                      </p:cBhvr>
                                      <p:tavLst>
                                        <p:tav tm="0">
                                          <p:val>
                                            <p:strVal val="#ppt_w*0.70"/>
                                          </p:val>
                                        </p:tav>
                                        <p:tav tm="100000">
                                          <p:val>
                                            <p:strVal val="#ppt_w"/>
                                          </p:val>
                                        </p:tav>
                                      </p:tavLst>
                                    </p:anim>
                                    <p:anim calcmode="lin" valueType="num">
                                      <p:cBhvr>
                                        <p:cTn id="20" dur="1000" fill="hold"/>
                                        <p:tgtEl>
                                          <p:spTgt spid="157721"/>
                                        </p:tgtEl>
                                        <p:attrNameLst>
                                          <p:attrName>ppt_h</p:attrName>
                                        </p:attrNameLst>
                                      </p:cBhvr>
                                      <p:tavLst>
                                        <p:tav tm="0">
                                          <p:val>
                                            <p:strVal val="#ppt_h"/>
                                          </p:val>
                                        </p:tav>
                                        <p:tav tm="100000">
                                          <p:val>
                                            <p:strVal val="#ppt_h"/>
                                          </p:val>
                                        </p:tav>
                                      </p:tavLst>
                                    </p:anim>
                                    <p:animEffect transition="in" filter="fade">
                                      <p:cBhvr>
                                        <p:cTn id="21" dur="1000"/>
                                        <p:tgtEl>
                                          <p:spTgt spid="157721"/>
                                        </p:tgtEl>
                                      </p:cBhvr>
                                    </p:animEffect>
                                  </p:childTnLst>
                                </p:cTn>
                              </p:par>
                            </p:childTnLst>
                          </p:cTn>
                        </p:par>
                        <p:par>
                          <p:cTn id="22" fill="hold" nodeType="afterGroup">
                            <p:stCondLst>
                              <p:cond delay="2500"/>
                            </p:stCondLst>
                            <p:childTnLst>
                              <p:par>
                                <p:cTn id="23" presetID="20" presetClass="entr" presetSubtype="0" fill="hold" grpId="0" nodeType="afterEffect" nodePh="1">
                                  <p:stCondLst>
                                    <p:cond delay="0"/>
                                  </p:stCondLst>
                                  <p:endCondLst>
                                    <p:cond evt="begin" delay="0">
                                      <p:tn val="23"/>
                                    </p:cond>
                                  </p:endCondLst>
                                  <p:childTnLst>
                                    <p:set>
                                      <p:cBhvr>
                                        <p:cTn id="24" dur="1" fill="hold">
                                          <p:stCondLst>
                                            <p:cond delay="0"/>
                                          </p:stCondLst>
                                        </p:cTn>
                                        <p:tgtEl>
                                          <p:spTgt spid="157723"/>
                                        </p:tgtEl>
                                        <p:attrNameLst>
                                          <p:attrName>style.visibility</p:attrName>
                                        </p:attrNameLst>
                                      </p:cBhvr>
                                      <p:to>
                                        <p:strVal val="visible"/>
                                      </p:to>
                                    </p:set>
                                    <p:animEffect transition="in" filter="wedge">
                                      <p:cBhvr>
                                        <p:cTn id="25" dur="1000"/>
                                        <p:tgtEl>
                                          <p:spTgt spid="157723"/>
                                        </p:tgtEl>
                                      </p:cBhvr>
                                    </p:animEffect>
                                  </p:childTnLst>
                                  <p:subTnLst>
                                    <p:audio>
                                      <p:cMediaNode>
                                        <p:cTn display="0" masterRel="sameClick">
                                          <p:stCondLst>
                                            <p:cond evt="begin" delay="0">
                                              <p:tn val="23"/>
                                            </p:cond>
                                          </p:stCondLst>
                                          <p:endCondLst>
                                            <p:cond evt="onStopAudio" delay="0">
                                              <p:tgtEl>
                                                <p:sldTgt/>
                                              </p:tgtEl>
                                            </p:cond>
                                          </p:endCondLst>
                                        </p:cTn>
                                        <p:tgtEl>
                                          <p:sndTgt r:embed="rId2" name="voltage.wav"/>
                                        </p:tgtEl>
                                      </p:cMediaNode>
                                    </p:audio>
                                  </p:subTnLst>
                                </p:cTn>
                              </p:par>
                            </p:childTnLst>
                          </p:cTn>
                        </p:par>
                        <p:par>
                          <p:cTn id="26" fill="hold" nodeType="afterGroup">
                            <p:stCondLst>
                              <p:cond delay="3500"/>
                            </p:stCondLst>
                            <p:childTnLst>
                              <p:par>
                                <p:cTn id="27" presetID="31" presetClass="entr" presetSubtype="0" fill="hold" nodeType="afterEffect">
                                  <p:stCondLst>
                                    <p:cond delay="0"/>
                                  </p:stCondLst>
                                  <p:iterate type="lt">
                                    <p:tmPct val="5000"/>
                                  </p:iterate>
                                  <p:childTnLst>
                                    <p:set>
                                      <p:cBhvr>
                                        <p:cTn id="28" dur="1" fill="hold">
                                          <p:stCondLst>
                                            <p:cond delay="0"/>
                                          </p:stCondLst>
                                        </p:cTn>
                                        <p:tgtEl>
                                          <p:spTgt spid="157729"/>
                                        </p:tgtEl>
                                        <p:attrNameLst>
                                          <p:attrName>style.visibility</p:attrName>
                                        </p:attrNameLst>
                                      </p:cBhvr>
                                      <p:to>
                                        <p:strVal val="visible"/>
                                      </p:to>
                                    </p:set>
                                    <p:anim calcmode="lin" valueType="num">
                                      <p:cBhvr>
                                        <p:cTn id="29" dur="1000" fill="hold"/>
                                        <p:tgtEl>
                                          <p:spTgt spid="157729"/>
                                        </p:tgtEl>
                                        <p:attrNameLst>
                                          <p:attrName>ppt_w</p:attrName>
                                        </p:attrNameLst>
                                      </p:cBhvr>
                                      <p:tavLst>
                                        <p:tav tm="0">
                                          <p:val>
                                            <p:fltVal val="0"/>
                                          </p:val>
                                        </p:tav>
                                        <p:tav tm="100000">
                                          <p:val>
                                            <p:strVal val="#ppt_w"/>
                                          </p:val>
                                        </p:tav>
                                      </p:tavLst>
                                    </p:anim>
                                    <p:anim calcmode="lin" valueType="num">
                                      <p:cBhvr>
                                        <p:cTn id="30" dur="1000" fill="hold"/>
                                        <p:tgtEl>
                                          <p:spTgt spid="157729"/>
                                        </p:tgtEl>
                                        <p:attrNameLst>
                                          <p:attrName>ppt_h</p:attrName>
                                        </p:attrNameLst>
                                      </p:cBhvr>
                                      <p:tavLst>
                                        <p:tav tm="0">
                                          <p:val>
                                            <p:fltVal val="0"/>
                                          </p:val>
                                        </p:tav>
                                        <p:tav tm="100000">
                                          <p:val>
                                            <p:strVal val="#ppt_h"/>
                                          </p:val>
                                        </p:tav>
                                      </p:tavLst>
                                    </p:anim>
                                    <p:anim calcmode="lin" valueType="num">
                                      <p:cBhvr>
                                        <p:cTn id="31" dur="1000" fill="hold"/>
                                        <p:tgtEl>
                                          <p:spTgt spid="157729"/>
                                        </p:tgtEl>
                                        <p:attrNameLst>
                                          <p:attrName>style.rotation</p:attrName>
                                        </p:attrNameLst>
                                      </p:cBhvr>
                                      <p:tavLst>
                                        <p:tav tm="0">
                                          <p:val>
                                            <p:fltVal val="90"/>
                                          </p:val>
                                        </p:tav>
                                        <p:tav tm="100000">
                                          <p:val>
                                            <p:fltVal val="0"/>
                                          </p:val>
                                        </p:tav>
                                      </p:tavLst>
                                    </p:anim>
                                    <p:animEffect transition="in" filter="fade">
                                      <p:cBhvr>
                                        <p:cTn id="32" dur="1000"/>
                                        <p:tgtEl>
                                          <p:spTgt spid="157729"/>
                                        </p:tgtEl>
                                      </p:cBhvr>
                                    </p:animEffect>
                                  </p:childTnLst>
                                </p:cTn>
                              </p:par>
                            </p:childTnLst>
                          </p:cTn>
                        </p:par>
                        <p:par>
                          <p:cTn id="33" fill="hold" nodeType="afterGroup">
                            <p:stCondLst>
                              <p:cond delay="4500"/>
                            </p:stCondLst>
                            <p:childTnLst>
                              <p:par>
                                <p:cTn id="34" presetID="17" presetClass="entr" presetSubtype="10" fill="hold" nodeType="afterEffect">
                                  <p:stCondLst>
                                    <p:cond delay="0"/>
                                  </p:stCondLst>
                                  <p:childTnLst>
                                    <p:set>
                                      <p:cBhvr>
                                        <p:cTn id="35" dur="1" fill="hold">
                                          <p:stCondLst>
                                            <p:cond delay="0"/>
                                          </p:stCondLst>
                                        </p:cTn>
                                        <p:tgtEl>
                                          <p:spTgt spid="157730"/>
                                        </p:tgtEl>
                                        <p:attrNameLst>
                                          <p:attrName>style.visibility</p:attrName>
                                        </p:attrNameLst>
                                      </p:cBhvr>
                                      <p:to>
                                        <p:strVal val="visible"/>
                                      </p:to>
                                    </p:set>
                                    <p:anim calcmode="lin" valueType="num">
                                      <p:cBhvr>
                                        <p:cTn id="36" dur="500" fill="hold"/>
                                        <p:tgtEl>
                                          <p:spTgt spid="157730"/>
                                        </p:tgtEl>
                                        <p:attrNameLst>
                                          <p:attrName>ppt_w</p:attrName>
                                        </p:attrNameLst>
                                      </p:cBhvr>
                                      <p:tavLst>
                                        <p:tav tm="0">
                                          <p:val>
                                            <p:fltVal val="0"/>
                                          </p:val>
                                        </p:tav>
                                        <p:tav tm="100000">
                                          <p:val>
                                            <p:strVal val="#ppt_w"/>
                                          </p:val>
                                        </p:tav>
                                      </p:tavLst>
                                    </p:anim>
                                    <p:anim calcmode="lin" valueType="num">
                                      <p:cBhvr>
                                        <p:cTn id="37" dur="500" fill="hold"/>
                                        <p:tgtEl>
                                          <p:spTgt spid="157730"/>
                                        </p:tgtEl>
                                        <p:attrNameLst>
                                          <p:attrName>ppt_h</p:attrName>
                                        </p:attrNameLst>
                                      </p:cBhvr>
                                      <p:tavLst>
                                        <p:tav tm="0">
                                          <p:val>
                                            <p:strVal val="#ppt_h"/>
                                          </p:val>
                                        </p:tav>
                                        <p:tav tm="100000">
                                          <p:val>
                                            <p:strVal val="#ppt_h"/>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57731"/>
                                        </p:tgtEl>
                                        <p:attrNameLst>
                                          <p:attrName>style.visibility</p:attrName>
                                        </p:attrNameLst>
                                      </p:cBhvr>
                                      <p:to>
                                        <p:strVal val="visible"/>
                                      </p:to>
                                    </p:set>
                                    <p:animEffect transition="in" filter="wipe(down)">
                                      <p:cBhvr>
                                        <p:cTn id="42" dur="500"/>
                                        <p:tgtEl>
                                          <p:spTgt spid="1577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700" grpId="0"/>
      <p:bldP spid="157701" grpId="0"/>
      <p:bldP spid="157702" grpId="0"/>
      <p:bldP spid="157721" grpId="0"/>
      <p:bldP spid="157723" grpId="0"/>
      <p:bldP spid="15773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9">
            <a:extLst>
              <a:ext uri="{FF2B5EF4-FFF2-40B4-BE49-F238E27FC236}">
                <a16:creationId xmlns:a16="http://schemas.microsoft.com/office/drawing/2014/main" xmlns="" id="{5B47444D-AAD6-E621-04BF-B4C8B4ED447C}"/>
              </a:ext>
            </a:extLst>
          </p:cNvPr>
          <p:cNvSpPr txBox="1">
            <a:spLocks noChangeArrowheads="1"/>
          </p:cNvSpPr>
          <p:nvPr/>
        </p:nvSpPr>
        <p:spPr bwMode="auto">
          <a:xfrm>
            <a:off x="1143000" y="547688"/>
            <a:ext cx="73914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pPr>
            <a:r>
              <a:rPr lang="en-US" altLang="en-US" sz="3200" b="1">
                <a:solidFill>
                  <a:srgbClr val="0000FF"/>
                </a:solidFill>
                <a:cs typeface="Times New Roman" panose="02020603050405020304" pitchFamily="18" charset="0"/>
              </a:rPr>
              <a:t>Chọn câu trả lời đúng.</a:t>
            </a:r>
          </a:p>
        </p:txBody>
      </p:sp>
      <p:sp>
        <p:nvSpPr>
          <p:cNvPr id="21507" name="Text Box 10">
            <a:extLst>
              <a:ext uri="{FF2B5EF4-FFF2-40B4-BE49-F238E27FC236}">
                <a16:creationId xmlns:a16="http://schemas.microsoft.com/office/drawing/2014/main" xmlns="" id="{07CB24D5-579E-1678-26A2-938621502EC6}"/>
              </a:ext>
            </a:extLst>
          </p:cNvPr>
          <p:cNvSpPr txBox="1">
            <a:spLocks noChangeArrowheads="1"/>
          </p:cNvSpPr>
          <p:nvPr/>
        </p:nvSpPr>
        <p:spPr bwMode="auto">
          <a:xfrm>
            <a:off x="381000" y="1600200"/>
            <a:ext cx="8534400" cy="374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pPr>
            <a:r>
              <a:rPr lang="en-US" altLang="en-US" sz="3200" b="1">
                <a:solidFill>
                  <a:srgbClr val="FF0000"/>
                </a:solidFill>
                <a:cs typeface="Times New Roman" panose="02020603050405020304" pitchFamily="18" charset="0"/>
              </a:rPr>
              <a:t>Câu 2: Năng lượng gió là:</a:t>
            </a:r>
          </a:p>
          <a:p>
            <a:pPr eaLnBrk="1" hangingPunct="1">
              <a:spcBef>
                <a:spcPct val="50000"/>
              </a:spcBef>
            </a:pPr>
            <a:r>
              <a:rPr lang="en-US" altLang="en-US" sz="3200">
                <a:solidFill>
                  <a:srgbClr val="0000FF"/>
                </a:solidFill>
                <a:cs typeface="Times New Roman" panose="02020603050405020304" pitchFamily="18" charset="0"/>
              </a:rPr>
              <a:t>a)  Năng lượng gây ô nhiễm môi trường nên phải hạn chế sử dụng.</a:t>
            </a:r>
          </a:p>
          <a:p>
            <a:pPr eaLnBrk="1" hangingPunct="1">
              <a:spcBef>
                <a:spcPct val="50000"/>
              </a:spcBef>
            </a:pPr>
            <a:r>
              <a:rPr lang="en-US" altLang="en-US" sz="3200">
                <a:solidFill>
                  <a:srgbClr val="0000FF"/>
                </a:solidFill>
                <a:cs typeface="Times New Roman" panose="02020603050405020304" pitchFamily="18" charset="0"/>
              </a:rPr>
              <a:t>b)  Năng lượng sạch, không gây ô nhiễm môi trường.</a:t>
            </a:r>
          </a:p>
          <a:p>
            <a:pPr eaLnBrk="1" hangingPunct="1">
              <a:spcBef>
                <a:spcPct val="50000"/>
              </a:spcBef>
            </a:pPr>
            <a:r>
              <a:rPr lang="en-US" altLang="en-US" sz="3200">
                <a:solidFill>
                  <a:srgbClr val="0000FF"/>
                </a:solidFill>
                <a:cs typeface="Times New Roman" panose="02020603050405020304" pitchFamily="18" charset="0"/>
              </a:rPr>
              <a:t>c)  Năng lượng sạch và rất hiếm .</a:t>
            </a:r>
          </a:p>
        </p:txBody>
      </p:sp>
      <p:sp>
        <p:nvSpPr>
          <p:cNvPr id="21508" name="Text Box 11">
            <a:hlinkClick r:id="rId3" action="ppaction://hlinksldjump"/>
            <a:extLst>
              <a:ext uri="{FF2B5EF4-FFF2-40B4-BE49-F238E27FC236}">
                <a16:creationId xmlns:a16="http://schemas.microsoft.com/office/drawing/2014/main" xmlns="" id="{0C1C50B2-8492-2A77-C78C-F218C805697D}"/>
              </a:ext>
            </a:extLst>
          </p:cNvPr>
          <p:cNvSpPr txBox="1">
            <a:spLocks noChangeArrowheads="1"/>
          </p:cNvSpPr>
          <p:nvPr/>
        </p:nvSpPr>
        <p:spPr bwMode="auto">
          <a:xfrm>
            <a:off x="7696200" y="5722938"/>
            <a:ext cx="1219200" cy="519112"/>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pPr>
            <a:r>
              <a:rPr lang="en-US" altLang="en-US" sz="2800">
                <a:solidFill>
                  <a:srgbClr val="FF0000"/>
                </a:solidFill>
              </a:rPr>
              <a:t>BACK</a:t>
            </a:r>
          </a:p>
        </p:txBody>
      </p:sp>
      <p:pic>
        <p:nvPicPr>
          <p:cNvPr id="21509" name="Picture 12" descr="70200380f6d5[1]">
            <a:extLst>
              <a:ext uri="{FF2B5EF4-FFF2-40B4-BE49-F238E27FC236}">
                <a16:creationId xmlns:a16="http://schemas.microsoft.com/office/drawing/2014/main" xmlns="" id="{FDD12EA8-8745-8D64-4568-C9350DD63CFB}"/>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30188" y="6337300"/>
            <a:ext cx="8532812"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0" name="Rectangle 13">
            <a:extLst>
              <a:ext uri="{FF2B5EF4-FFF2-40B4-BE49-F238E27FC236}">
                <a16:creationId xmlns:a16="http://schemas.microsoft.com/office/drawing/2014/main" xmlns="" id="{7FF70BEE-6E7A-18C7-EACD-8D4977D6956D}"/>
              </a:ext>
            </a:extLst>
          </p:cNvPr>
          <p:cNvSpPr>
            <a:spLocks noChangeArrowheads="1"/>
          </p:cNvSpPr>
          <p:nvPr/>
        </p:nvSpPr>
        <p:spPr bwMode="auto">
          <a:xfrm>
            <a:off x="0" y="0"/>
            <a:ext cx="9144000" cy="6858000"/>
          </a:xfrm>
          <a:prstGeom prst="rect">
            <a:avLst/>
          </a:prstGeom>
          <a:noFill/>
          <a:ln w="76200">
            <a:pattFill prst="sphere">
              <a:fgClr>
                <a:srgbClr val="0000FF"/>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endParaRPr lang="vi-VN" altLang="en-US">
              <a:latin typeface="Arial" panose="020B0604020202020204" pitchFamily="34" charset="0"/>
            </a:endParaRPr>
          </a:p>
        </p:txBody>
      </p:sp>
      <p:sp>
        <p:nvSpPr>
          <p:cNvPr id="250894" name="Oval 14">
            <a:extLst>
              <a:ext uri="{FF2B5EF4-FFF2-40B4-BE49-F238E27FC236}">
                <a16:creationId xmlns:a16="http://schemas.microsoft.com/office/drawing/2014/main" xmlns="" id="{2725F678-8413-3060-F1EB-F656CC20D00A}"/>
              </a:ext>
            </a:extLst>
          </p:cNvPr>
          <p:cNvSpPr>
            <a:spLocks noChangeArrowheads="1"/>
          </p:cNvSpPr>
          <p:nvPr/>
        </p:nvSpPr>
        <p:spPr bwMode="auto">
          <a:xfrm>
            <a:off x="269875" y="3429000"/>
            <a:ext cx="644525" cy="708025"/>
          </a:xfrm>
          <a:prstGeom prst="ellipse">
            <a:avLst/>
          </a:prstGeom>
          <a:noFill/>
          <a:ln w="57150">
            <a:pattFill prst="solidDmnd">
              <a:fgClr>
                <a:srgbClr val="FF0000"/>
              </a:fgClr>
              <a:bgClr>
                <a:srgbClr val="0000FF"/>
              </a:bgClr>
            </a:patt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endParaRPr lang="vi-VN" altLang="en-US">
              <a:latin typeface="Arial" panose="020B0604020202020204" pitchFamily="34" charset="0"/>
            </a:endParaRPr>
          </a:p>
        </p:txBody>
      </p:sp>
    </p:spTree>
  </p:cSld>
  <p:clrMapOvr>
    <a:masterClrMapping/>
  </p:clrMapOvr>
  <p:transition spd="med">
    <p:pull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50894"/>
                                        </p:tgtEl>
                                        <p:attrNameLst>
                                          <p:attrName>style.visibility</p:attrName>
                                        </p:attrNameLst>
                                      </p:cBhvr>
                                      <p:to>
                                        <p:strVal val="visible"/>
                                      </p:to>
                                    </p:set>
                                    <p:animEffect transition="in" filter="wedge">
                                      <p:cBhvr>
                                        <p:cTn id="7" dur="1000"/>
                                        <p:tgtEl>
                                          <p:spTgt spid="250894"/>
                                        </p:tgtEl>
                                      </p:cBhvr>
                                    </p:animEffec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par>
                          <p:cTn id="8" fill="hold" nodeType="afterGroup">
                            <p:stCondLst>
                              <p:cond delay="1000"/>
                            </p:stCondLst>
                            <p:childTnLst>
                              <p:par>
                                <p:cTn id="9" presetID="21" presetClass="emph" presetSubtype="0" fill="hold" grpId="1" nodeType="afterEffect">
                                  <p:stCondLst>
                                    <p:cond delay="0"/>
                                  </p:stCondLst>
                                  <p:childTnLst>
                                    <p:animClr clrSpc="hsl" dir="cw">
                                      <p:cBhvr override="childStyle">
                                        <p:cTn id="10" dur="2000" fill="hold"/>
                                        <p:tgtEl>
                                          <p:spTgt spid="250894"/>
                                        </p:tgtEl>
                                        <p:attrNameLst>
                                          <p:attrName>style.color</p:attrName>
                                        </p:attrNameLst>
                                      </p:cBhvr>
                                      <p:by>
                                        <p:hsl h="7200000" s="0" l="0"/>
                                      </p:by>
                                    </p:animClr>
                                    <p:animClr clrSpc="hsl" dir="cw">
                                      <p:cBhvr>
                                        <p:cTn id="11" dur="2000" fill="hold"/>
                                        <p:tgtEl>
                                          <p:spTgt spid="250894"/>
                                        </p:tgtEl>
                                        <p:attrNameLst>
                                          <p:attrName>fillcolor</p:attrName>
                                        </p:attrNameLst>
                                      </p:cBhvr>
                                      <p:by>
                                        <p:hsl h="7200000" s="0" l="0"/>
                                      </p:by>
                                    </p:animClr>
                                    <p:animClr clrSpc="hsl" dir="cw">
                                      <p:cBhvr>
                                        <p:cTn id="12" dur="2000" fill="hold"/>
                                        <p:tgtEl>
                                          <p:spTgt spid="250894"/>
                                        </p:tgtEl>
                                        <p:attrNameLst>
                                          <p:attrName>stroke.color</p:attrName>
                                        </p:attrNameLst>
                                      </p:cBhvr>
                                      <p:by>
                                        <p:hsl h="7200000" s="0" l="0"/>
                                      </p:by>
                                    </p:animClr>
                                    <p:set>
                                      <p:cBhvr>
                                        <p:cTn id="13" dur="2000" fill="hold"/>
                                        <p:tgtEl>
                                          <p:spTgt spid="25089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0894" grpId="0" animBg="1"/>
      <p:bldP spid="250894"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4">
            <a:hlinkClick r:id="rId3" action="ppaction://hlinksldjump"/>
            <a:extLst>
              <a:ext uri="{FF2B5EF4-FFF2-40B4-BE49-F238E27FC236}">
                <a16:creationId xmlns:a16="http://schemas.microsoft.com/office/drawing/2014/main" xmlns="" id="{8B9F8695-42F5-6BC0-24A1-DB25CEBB5043}"/>
              </a:ext>
            </a:extLst>
          </p:cNvPr>
          <p:cNvSpPr txBox="1">
            <a:spLocks noChangeArrowheads="1"/>
          </p:cNvSpPr>
          <p:nvPr/>
        </p:nvSpPr>
        <p:spPr bwMode="auto">
          <a:xfrm>
            <a:off x="7772400" y="5981700"/>
            <a:ext cx="1219200" cy="519113"/>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pPr>
            <a:r>
              <a:rPr lang="en-US" altLang="en-US" sz="2800">
                <a:solidFill>
                  <a:srgbClr val="FF0000"/>
                </a:solidFill>
              </a:rPr>
              <a:t>BACK</a:t>
            </a:r>
          </a:p>
        </p:txBody>
      </p:sp>
      <p:sp>
        <p:nvSpPr>
          <p:cNvPr id="22531" name="Text Box 5">
            <a:extLst>
              <a:ext uri="{FF2B5EF4-FFF2-40B4-BE49-F238E27FC236}">
                <a16:creationId xmlns:a16="http://schemas.microsoft.com/office/drawing/2014/main" xmlns="" id="{17F35779-6F4E-92AB-D464-6608A4E0A5ED}"/>
              </a:ext>
            </a:extLst>
          </p:cNvPr>
          <p:cNvSpPr txBox="1">
            <a:spLocks noChangeArrowheads="1"/>
          </p:cNvSpPr>
          <p:nvPr/>
        </p:nvSpPr>
        <p:spPr bwMode="auto">
          <a:xfrm>
            <a:off x="1143000" y="257175"/>
            <a:ext cx="7391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pPr>
            <a:r>
              <a:rPr lang="en-US" altLang="en-US" sz="3200" b="1">
                <a:solidFill>
                  <a:srgbClr val="0000FF"/>
                </a:solidFill>
                <a:cs typeface="Times New Roman" panose="02020603050405020304" pitchFamily="18" charset="0"/>
              </a:rPr>
              <a:t>Chọn câu trả lời đúng.</a:t>
            </a:r>
          </a:p>
        </p:txBody>
      </p:sp>
      <p:sp>
        <p:nvSpPr>
          <p:cNvPr id="22532" name="Text Box 11">
            <a:extLst>
              <a:ext uri="{FF2B5EF4-FFF2-40B4-BE49-F238E27FC236}">
                <a16:creationId xmlns:a16="http://schemas.microsoft.com/office/drawing/2014/main" xmlns="" id="{C500545D-22F0-5F06-7640-CB8ECF9DFBC8}"/>
              </a:ext>
            </a:extLst>
          </p:cNvPr>
          <p:cNvSpPr txBox="1">
            <a:spLocks noChangeArrowheads="1"/>
          </p:cNvSpPr>
          <p:nvPr/>
        </p:nvSpPr>
        <p:spPr bwMode="auto">
          <a:xfrm>
            <a:off x="609600" y="769938"/>
            <a:ext cx="8534400" cy="5211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pPr>
            <a:r>
              <a:rPr lang="en-US" altLang="en-US" sz="3200" b="1">
                <a:solidFill>
                  <a:srgbClr val="FF0000"/>
                </a:solidFill>
                <a:cs typeface="Times New Roman" panose="02020603050405020304" pitchFamily="18" charset="0"/>
              </a:rPr>
              <a:t>Câu 3: Năng lượng nước chảy được dùng để:</a:t>
            </a:r>
          </a:p>
          <a:p>
            <a:pPr eaLnBrk="1" hangingPunct="1">
              <a:spcBef>
                <a:spcPct val="50000"/>
              </a:spcBef>
            </a:pPr>
            <a:r>
              <a:rPr lang="en-US" altLang="en-US" sz="3200" b="1">
                <a:solidFill>
                  <a:srgbClr val="FF0000"/>
                </a:solidFill>
                <a:cs typeface="Times New Roman" panose="02020603050405020304" pitchFamily="18" charset="0"/>
              </a:rPr>
              <a:t>a)</a:t>
            </a:r>
            <a:r>
              <a:rPr lang="en-US" altLang="en-US" sz="3200">
                <a:cs typeface="Times New Roman" panose="02020603050405020304" pitchFamily="18" charset="0"/>
              </a:rPr>
              <a:t> Quay tua pin của nhà máy thủy điện, chuyên chở hàng hóa xuôi dòng, chạy thuyền buồm.</a:t>
            </a:r>
          </a:p>
          <a:p>
            <a:pPr eaLnBrk="1" hangingPunct="1">
              <a:spcBef>
                <a:spcPct val="50000"/>
              </a:spcBef>
            </a:pPr>
            <a:r>
              <a:rPr lang="en-US" altLang="en-US" sz="3200" b="1">
                <a:solidFill>
                  <a:srgbClr val="FF0000"/>
                </a:solidFill>
                <a:cs typeface="Times New Roman" panose="02020603050405020304" pitchFamily="18" charset="0"/>
              </a:rPr>
              <a:t>b)</a:t>
            </a:r>
            <a:r>
              <a:rPr lang="en-US" altLang="en-US" sz="3200">
                <a:cs typeface="Times New Roman" panose="02020603050405020304" pitchFamily="18" charset="0"/>
              </a:rPr>
              <a:t> Quay tua pin của nhà máy thủy điện, quay bánh xe nước đưa nước lên cao, làm quay chong chóng.</a:t>
            </a:r>
          </a:p>
          <a:p>
            <a:pPr eaLnBrk="1" hangingPunct="1">
              <a:spcBef>
                <a:spcPct val="50000"/>
              </a:spcBef>
            </a:pPr>
            <a:r>
              <a:rPr lang="en-US" altLang="en-US" sz="3200" b="1">
                <a:solidFill>
                  <a:srgbClr val="FF0000"/>
                </a:solidFill>
                <a:cs typeface="Times New Roman" panose="02020603050405020304" pitchFamily="18" charset="0"/>
              </a:rPr>
              <a:t>c)</a:t>
            </a:r>
            <a:r>
              <a:rPr lang="en-US" altLang="en-US" sz="3200">
                <a:cs typeface="Times New Roman" panose="02020603050405020304" pitchFamily="18" charset="0"/>
              </a:rPr>
              <a:t> Quay tua pin của nhà máy thủy điện, chuyên chở hàng hóa xuôi dòng nước, giã gạo, quay bánh xe nước đưa nước lên cao.</a:t>
            </a:r>
          </a:p>
        </p:txBody>
      </p:sp>
      <p:pic>
        <p:nvPicPr>
          <p:cNvPr id="22533" name="Picture 12" descr="70200380f6d5[1]">
            <a:extLst>
              <a:ext uri="{FF2B5EF4-FFF2-40B4-BE49-F238E27FC236}">
                <a16:creationId xmlns:a16="http://schemas.microsoft.com/office/drawing/2014/main" xmlns="" id="{345F59F3-C52D-B86D-BCBE-3EBE1470342C}"/>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30188" y="6337300"/>
            <a:ext cx="8532812"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4" name="Rectangle 13">
            <a:extLst>
              <a:ext uri="{FF2B5EF4-FFF2-40B4-BE49-F238E27FC236}">
                <a16:creationId xmlns:a16="http://schemas.microsoft.com/office/drawing/2014/main" xmlns="" id="{9860BEA3-9818-BAF3-065A-7FFC8E7FE6F6}"/>
              </a:ext>
            </a:extLst>
          </p:cNvPr>
          <p:cNvSpPr>
            <a:spLocks noChangeArrowheads="1"/>
          </p:cNvSpPr>
          <p:nvPr/>
        </p:nvSpPr>
        <p:spPr bwMode="auto">
          <a:xfrm>
            <a:off x="0" y="0"/>
            <a:ext cx="9144000" cy="6858000"/>
          </a:xfrm>
          <a:prstGeom prst="rect">
            <a:avLst/>
          </a:prstGeom>
          <a:noFill/>
          <a:ln w="76200">
            <a:pattFill prst="sphere">
              <a:fgClr>
                <a:srgbClr val="0000FF"/>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endParaRPr lang="vi-VN" altLang="en-US">
              <a:latin typeface="Arial" panose="020B0604020202020204" pitchFamily="34" charset="0"/>
            </a:endParaRPr>
          </a:p>
        </p:txBody>
      </p:sp>
      <p:sp>
        <p:nvSpPr>
          <p:cNvPr id="249870" name="Oval 14">
            <a:extLst>
              <a:ext uri="{FF2B5EF4-FFF2-40B4-BE49-F238E27FC236}">
                <a16:creationId xmlns:a16="http://schemas.microsoft.com/office/drawing/2014/main" xmlns="" id="{48E28CEC-102A-9543-003D-E3DCD8179471}"/>
              </a:ext>
            </a:extLst>
          </p:cNvPr>
          <p:cNvSpPr>
            <a:spLocks noChangeArrowheads="1"/>
          </p:cNvSpPr>
          <p:nvPr/>
        </p:nvSpPr>
        <p:spPr bwMode="auto">
          <a:xfrm>
            <a:off x="552450" y="4419600"/>
            <a:ext cx="533400" cy="609600"/>
          </a:xfrm>
          <a:prstGeom prst="ellipse">
            <a:avLst/>
          </a:prstGeom>
          <a:noFill/>
          <a:ln w="57150">
            <a:pattFill prst="solidDmnd">
              <a:fgClr>
                <a:srgbClr val="FF0000"/>
              </a:fgClr>
              <a:bgClr>
                <a:srgbClr val="0000FF"/>
              </a:bgClr>
            </a:patt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endParaRPr lang="vi-VN" altLang="en-US">
              <a:latin typeface="Arial" panose="020B0604020202020204" pitchFamily="34" charset="0"/>
            </a:endParaRPr>
          </a:p>
        </p:txBody>
      </p:sp>
    </p:spTree>
  </p:cSld>
  <p:clrMapOvr>
    <a:masterClrMapping/>
  </p:clrMapOvr>
  <p:transition spd="med">
    <p:pull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49870"/>
                                        </p:tgtEl>
                                        <p:attrNameLst>
                                          <p:attrName>style.visibility</p:attrName>
                                        </p:attrNameLst>
                                      </p:cBhvr>
                                      <p:to>
                                        <p:strVal val="visible"/>
                                      </p:to>
                                    </p:set>
                                    <p:animEffect transition="in" filter="wedge">
                                      <p:cBhvr>
                                        <p:cTn id="7" dur="1000"/>
                                        <p:tgtEl>
                                          <p:spTgt spid="249870"/>
                                        </p:tgtEl>
                                      </p:cBhvr>
                                    </p:animEffec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par>
                          <p:cTn id="8" fill="hold" nodeType="afterGroup">
                            <p:stCondLst>
                              <p:cond delay="1000"/>
                            </p:stCondLst>
                            <p:childTnLst>
                              <p:par>
                                <p:cTn id="9" presetID="21" presetClass="emph" presetSubtype="0" fill="hold" grpId="1" nodeType="afterEffect">
                                  <p:stCondLst>
                                    <p:cond delay="0"/>
                                  </p:stCondLst>
                                  <p:childTnLst>
                                    <p:animClr clrSpc="hsl" dir="cw">
                                      <p:cBhvr override="childStyle">
                                        <p:cTn id="10" dur="2000" fill="hold"/>
                                        <p:tgtEl>
                                          <p:spTgt spid="249870"/>
                                        </p:tgtEl>
                                        <p:attrNameLst>
                                          <p:attrName>style.color</p:attrName>
                                        </p:attrNameLst>
                                      </p:cBhvr>
                                      <p:by>
                                        <p:hsl h="7200000" s="0" l="0"/>
                                      </p:by>
                                    </p:animClr>
                                    <p:animClr clrSpc="hsl" dir="cw">
                                      <p:cBhvr>
                                        <p:cTn id="11" dur="2000" fill="hold"/>
                                        <p:tgtEl>
                                          <p:spTgt spid="249870"/>
                                        </p:tgtEl>
                                        <p:attrNameLst>
                                          <p:attrName>fillcolor</p:attrName>
                                        </p:attrNameLst>
                                      </p:cBhvr>
                                      <p:by>
                                        <p:hsl h="7200000" s="0" l="0"/>
                                      </p:by>
                                    </p:animClr>
                                    <p:animClr clrSpc="hsl" dir="cw">
                                      <p:cBhvr>
                                        <p:cTn id="12" dur="2000" fill="hold"/>
                                        <p:tgtEl>
                                          <p:spTgt spid="249870"/>
                                        </p:tgtEl>
                                        <p:attrNameLst>
                                          <p:attrName>stroke.color</p:attrName>
                                        </p:attrNameLst>
                                      </p:cBhvr>
                                      <p:by>
                                        <p:hsl h="7200000" s="0" l="0"/>
                                      </p:by>
                                    </p:animClr>
                                    <p:set>
                                      <p:cBhvr>
                                        <p:cTn id="13" dur="2000" fill="hold"/>
                                        <p:tgtEl>
                                          <p:spTgt spid="24987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9870" grpId="0" animBg="1"/>
      <p:bldP spid="249870"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4">
            <a:hlinkClick r:id="rId3" action="ppaction://hlinksldjump"/>
            <a:extLst>
              <a:ext uri="{FF2B5EF4-FFF2-40B4-BE49-F238E27FC236}">
                <a16:creationId xmlns:a16="http://schemas.microsoft.com/office/drawing/2014/main" xmlns="" id="{7704B43B-5AD7-85A5-401E-C921FECD9572}"/>
              </a:ext>
            </a:extLst>
          </p:cNvPr>
          <p:cNvSpPr txBox="1">
            <a:spLocks noChangeArrowheads="1"/>
          </p:cNvSpPr>
          <p:nvPr/>
        </p:nvSpPr>
        <p:spPr bwMode="auto">
          <a:xfrm>
            <a:off x="7620000" y="5788025"/>
            <a:ext cx="1219200" cy="519113"/>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pPr>
            <a:r>
              <a:rPr lang="en-US" altLang="en-US" sz="2800">
                <a:solidFill>
                  <a:srgbClr val="FF0000"/>
                </a:solidFill>
              </a:rPr>
              <a:t>BACK</a:t>
            </a:r>
          </a:p>
        </p:txBody>
      </p:sp>
      <p:sp>
        <p:nvSpPr>
          <p:cNvPr id="23555" name="Text Box 11">
            <a:extLst>
              <a:ext uri="{FF2B5EF4-FFF2-40B4-BE49-F238E27FC236}">
                <a16:creationId xmlns:a16="http://schemas.microsoft.com/office/drawing/2014/main" xmlns="" id="{36DF21A3-5C12-6A97-E8E7-46775EF4A76B}"/>
              </a:ext>
            </a:extLst>
          </p:cNvPr>
          <p:cNvSpPr txBox="1">
            <a:spLocks noChangeArrowheads="1"/>
          </p:cNvSpPr>
          <p:nvPr/>
        </p:nvSpPr>
        <p:spPr bwMode="auto">
          <a:xfrm>
            <a:off x="457200" y="381000"/>
            <a:ext cx="83820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pPr>
            <a:r>
              <a:rPr lang="en-US" altLang="en-US" sz="3200" b="1">
                <a:solidFill>
                  <a:srgbClr val="FF0000"/>
                </a:solidFill>
                <a:cs typeface="Times New Roman" panose="02020603050405020304" pitchFamily="18" charset="0"/>
              </a:rPr>
              <a:t>Câu 4:</a:t>
            </a:r>
            <a:r>
              <a:rPr lang="en-US" altLang="en-US" sz="3200">
                <a:cs typeface="Times New Roman" panose="02020603050405020304" pitchFamily="18" charset="0"/>
              </a:rPr>
              <a:t>  </a:t>
            </a:r>
            <a:r>
              <a:rPr lang="en-US" altLang="en-US" sz="3200" b="1">
                <a:solidFill>
                  <a:srgbClr val="0000FF"/>
                </a:solidFill>
                <a:cs typeface="Times New Roman" panose="02020603050405020304" pitchFamily="18" charset="0"/>
              </a:rPr>
              <a:t>Chọn câu nói đúng</a:t>
            </a:r>
            <a:r>
              <a:rPr lang="en-US" altLang="en-US" sz="3200">
                <a:cs typeface="Times New Roman" panose="02020603050405020304" pitchFamily="18" charset="0"/>
              </a:rPr>
              <a:t>.</a:t>
            </a:r>
          </a:p>
          <a:p>
            <a:pPr eaLnBrk="1" hangingPunct="1">
              <a:spcBef>
                <a:spcPct val="50000"/>
              </a:spcBef>
              <a:buFontTx/>
              <a:buAutoNum type="alphaLcParenR"/>
            </a:pPr>
            <a:r>
              <a:rPr lang="en-US" altLang="en-US" sz="3200">
                <a:solidFill>
                  <a:srgbClr val="0000FF"/>
                </a:solidFill>
                <a:cs typeface="Times New Roman" panose="02020603050405020304" pitchFamily="18" charset="0"/>
              </a:rPr>
              <a:t>Nước ta có rất nhiều nhà máy thủy điện nên điện dùng thoải mái, không bao giờ thiếu.</a:t>
            </a:r>
          </a:p>
          <a:p>
            <a:pPr eaLnBrk="1" hangingPunct="1">
              <a:spcBef>
                <a:spcPct val="50000"/>
              </a:spcBef>
            </a:pPr>
            <a:r>
              <a:rPr lang="en-US" altLang="en-US" sz="3200">
                <a:solidFill>
                  <a:srgbClr val="0000FF"/>
                </a:solidFill>
                <a:cs typeface="Times New Roman" panose="02020603050405020304" pitchFamily="18" charset="0"/>
              </a:rPr>
              <a:t>b) Nước ta có rất nhiều nhà máy thủy điện nhưng vẫn luôn trong tình trạng thiếu điện. Vì vậy chúng ta phải sử dụng tiết kiệm điện.</a:t>
            </a:r>
          </a:p>
          <a:p>
            <a:pPr eaLnBrk="1" hangingPunct="1">
              <a:spcBef>
                <a:spcPct val="50000"/>
              </a:spcBef>
            </a:pPr>
            <a:r>
              <a:rPr lang="en-US" altLang="en-US" sz="3200">
                <a:solidFill>
                  <a:srgbClr val="0000FF"/>
                </a:solidFill>
                <a:cs typeface="Times New Roman" panose="02020603050405020304" pitchFamily="18" charset="0"/>
              </a:rPr>
              <a:t>c) Nước ta có rất ít nhà máy thủy điện nên điện không đáp ứng đủ cho sản xuất và sinh hoạt.</a:t>
            </a:r>
          </a:p>
        </p:txBody>
      </p:sp>
      <p:pic>
        <p:nvPicPr>
          <p:cNvPr id="23556" name="Picture 12" descr="70200380f6d5[1]">
            <a:extLst>
              <a:ext uri="{FF2B5EF4-FFF2-40B4-BE49-F238E27FC236}">
                <a16:creationId xmlns:a16="http://schemas.microsoft.com/office/drawing/2014/main" xmlns="" id="{07731B6B-B69C-3D88-CAE2-54A69A9E3499}"/>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30188" y="6337300"/>
            <a:ext cx="8532812"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7" name="Rectangle 13">
            <a:extLst>
              <a:ext uri="{FF2B5EF4-FFF2-40B4-BE49-F238E27FC236}">
                <a16:creationId xmlns:a16="http://schemas.microsoft.com/office/drawing/2014/main" xmlns="" id="{C090BA60-9692-3BF0-8B00-8B8EF74F974B}"/>
              </a:ext>
            </a:extLst>
          </p:cNvPr>
          <p:cNvSpPr>
            <a:spLocks noChangeArrowheads="1"/>
          </p:cNvSpPr>
          <p:nvPr/>
        </p:nvSpPr>
        <p:spPr bwMode="auto">
          <a:xfrm>
            <a:off x="0" y="0"/>
            <a:ext cx="9144000" cy="6858000"/>
          </a:xfrm>
          <a:prstGeom prst="rect">
            <a:avLst/>
          </a:prstGeom>
          <a:noFill/>
          <a:ln w="76200">
            <a:pattFill prst="sphere">
              <a:fgClr>
                <a:srgbClr val="0000FF"/>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endParaRPr lang="vi-VN" altLang="en-US">
              <a:latin typeface="Arial" panose="020B0604020202020204" pitchFamily="34" charset="0"/>
            </a:endParaRPr>
          </a:p>
        </p:txBody>
      </p:sp>
      <p:sp>
        <p:nvSpPr>
          <p:cNvPr id="248846" name="Oval 14">
            <a:extLst>
              <a:ext uri="{FF2B5EF4-FFF2-40B4-BE49-F238E27FC236}">
                <a16:creationId xmlns:a16="http://schemas.microsoft.com/office/drawing/2014/main" xmlns="" id="{771142D8-16C3-C65B-2B75-256ED16A05B0}"/>
              </a:ext>
            </a:extLst>
          </p:cNvPr>
          <p:cNvSpPr>
            <a:spLocks noChangeArrowheads="1"/>
          </p:cNvSpPr>
          <p:nvPr/>
        </p:nvSpPr>
        <p:spPr bwMode="auto">
          <a:xfrm>
            <a:off x="304800" y="2286000"/>
            <a:ext cx="685800" cy="685800"/>
          </a:xfrm>
          <a:prstGeom prst="ellipse">
            <a:avLst/>
          </a:prstGeom>
          <a:noFill/>
          <a:ln w="57150">
            <a:pattFill prst="solidDmnd">
              <a:fgClr>
                <a:srgbClr val="FF0000"/>
              </a:fgClr>
              <a:bgClr>
                <a:srgbClr val="0000FF"/>
              </a:bgClr>
            </a:patt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endParaRPr lang="vi-VN" altLang="en-US">
              <a:latin typeface="Arial" panose="020B0604020202020204" pitchFamily="34" charset="0"/>
            </a:endParaRPr>
          </a:p>
        </p:txBody>
      </p:sp>
    </p:spTree>
  </p:cSld>
  <p:clrMapOvr>
    <a:masterClrMapping/>
  </p:clrMapOvr>
  <p:transition spd="med">
    <p:pull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48846"/>
                                        </p:tgtEl>
                                        <p:attrNameLst>
                                          <p:attrName>style.visibility</p:attrName>
                                        </p:attrNameLst>
                                      </p:cBhvr>
                                      <p:to>
                                        <p:strVal val="visible"/>
                                      </p:to>
                                    </p:set>
                                    <p:animEffect transition="in" filter="wedge">
                                      <p:cBhvr>
                                        <p:cTn id="7" dur="1000"/>
                                        <p:tgtEl>
                                          <p:spTgt spid="248846"/>
                                        </p:tgtEl>
                                      </p:cBhvr>
                                    </p:animEffec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par>
                          <p:cTn id="8" fill="hold" nodeType="afterGroup">
                            <p:stCondLst>
                              <p:cond delay="1000"/>
                            </p:stCondLst>
                            <p:childTnLst>
                              <p:par>
                                <p:cTn id="9" presetID="21" presetClass="emph" presetSubtype="0" fill="hold" grpId="1" nodeType="afterEffect">
                                  <p:stCondLst>
                                    <p:cond delay="0"/>
                                  </p:stCondLst>
                                  <p:childTnLst>
                                    <p:animClr clrSpc="hsl" dir="cw">
                                      <p:cBhvr override="childStyle">
                                        <p:cTn id="10" dur="2000" fill="hold"/>
                                        <p:tgtEl>
                                          <p:spTgt spid="248846"/>
                                        </p:tgtEl>
                                        <p:attrNameLst>
                                          <p:attrName>style.color</p:attrName>
                                        </p:attrNameLst>
                                      </p:cBhvr>
                                      <p:by>
                                        <p:hsl h="7200000" s="0" l="0"/>
                                      </p:by>
                                    </p:animClr>
                                    <p:animClr clrSpc="hsl" dir="cw">
                                      <p:cBhvr>
                                        <p:cTn id="11" dur="2000" fill="hold"/>
                                        <p:tgtEl>
                                          <p:spTgt spid="248846"/>
                                        </p:tgtEl>
                                        <p:attrNameLst>
                                          <p:attrName>fillcolor</p:attrName>
                                        </p:attrNameLst>
                                      </p:cBhvr>
                                      <p:by>
                                        <p:hsl h="7200000" s="0" l="0"/>
                                      </p:by>
                                    </p:animClr>
                                    <p:animClr clrSpc="hsl" dir="cw">
                                      <p:cBhvr>
                                        <p:cTn id="12" dur="2000" fill="hold"/>
                                        <p:tgtEl>
                                          <p:spTgt spid="248846"/>
                                        </p:tgtEl>
                                        <p:attrNameLst>
                                          <p:attrName>stroke.color</p:attrName>
                                        </p:attrNameLst>
                                      </p:cBhvr>
                                      <p:by>
                                        <p:hsl h="7200000" s="0" l="0"/>
                                      </p:by>
                                    </p:animClr>
                                    <p:set>
                                      <p:cBhvr>
                                        <p:cTn id="13" dur="2000" fill="hold"/>
                                        <p:tgtEl>
                                          <p:spTgt spid="24884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8846" grpId="0" animBg="1"/>
      <p:bldP spid="248846"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3" descr="Picture1">
            <a:extLst>
              <a:ext uri="{FF2B5EF4-FFF2-40B4-BE49-F238E27FC236}">
                <a16:creationId xmlns:a16="http://schemas.microsoft.com/office/drawing/2014/main" xmlns="" id="{8F315606-8BB3-1DA8-2658-C9CD0D363A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858000"/>
            <a:ext cx="9144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Text Box 4">
            <a:extLst>
              <a:ext uri="{FF2B5EF4-FFF2-40B4-BE49-F238E27FC236}">
                <a16:creationId xmlns:a16="http://schemas.microsoft.com/office/drawing/2014/main" xmlns="" id="{6A2D4EEC-7E93-A4AD-E05C-F9BF2194B8D5}"/>
              </a:ext>
            </a:extLst>
          </p:cNvPr>
          <p:cNvSpPr txBox="1">
            <a:spLocks noChangeArrowheads="1"/>
          </p:cNvSpPr>
          <p:nvPr/>
        </p:nvSpPr>
        <p:spPr bwMode="auto">
          <a:xfrm>
            <a:off x="990600" y="1676400"/>
            <a:ext cx="838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pPr>
            <a:endParaRPr lang="vi-VN" altLang="en-US"/>
          </a:p>
        </p:txBody>
      </p:sp>
      <p:sp>
        <p:nvSpPr>
          <p:cNvPr id="24580" name="Text Box 5">
            <a:extLst>
              <a:ext uri="{FF2B5EF4-FFF2-40B4-BE49-F238E27FC236}">
                <a16:creationId xmlns:a16="http://schemas.microsoft.com/office/drawing/2014/main" xmlns="" id="{85B41278-EC32-FAAD-82CB-64D9E486F06C}"/>
              </a:ext>
            </a:extLst>
          </p:cNvPr>
          <p:cNvSpPr txBox="1">
            <a:spLocks noChangeArrowheads="1"/>
          </p:cNvSpPr>
          <p:nvPr/>
        </p:nvSpPr>
        <p:spPr bwMode="auto">
          <a:xfrm>
            <a:off x="990600" y="1676400"/>
            <a:ext cx="838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pPr>
            <a:endParaRPr lang="vi-VN" altLang="en-US"/>
          </a:p>
        </p:txBody>
      </p:sp>
      <p:sp>
        <p:nvSpPr>
          <p:cNvPr id="24581" name="Text Box 6">
            <a:extLst>
              <a:ext uri="{FF2B5EF4-FFF2-40B4-BE49-F238E27FC236}">
                <a16:creationId xmlns:a16="http://schemas.microsoft.com/office/drawing/2014/main" xmlns="" id="{F110D1F4-3214-C1DA-384F-E0C2E4A9D6FE}"/>
              </a:ext>
            </a:extLst>
          </p:cNvPr>
          <p:cNvSpPr txBox="1">
            <a:spLocks noChangeArrowheads="1"/>
          </p:cNvSpPr>
          <p:nvPr/>
        </p:nvSpPr>
        <p:spPr bwMode="auto">
          <a:xfrm>
            <a:off x="990600" y="1676400"/>
            <a:ext cx="838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pPr>
            <a:endParaRPr lang="vi-VN" altLang="en-US"/>
          </a:p>
        </p:txBody>
      </p:sp>
      <p:sp>
        <p:nvSpPr>
          <p:cNvPr id="147477" name="Text Box 21">
            <a:extLst>
              <a:ext uri="{FF2B5EF4-FFF2-40B4-BE49-F238E27FC236}">
                <a16:creationId xmlns:a16="http://schemas.microsoft.com/office/drawing/2014/main" xmlns="" id="{0B4A14C5-64A2-0221-5756-319F58C3C4F1}"/>
              </a:ext>
            </a:extLst>
          </p:cNvPr>
          <p:cNvSpPr txBox="1">
            <a:spLocks noChangeArrowheads="1"/>
          </p:cNvSpPr>
          <p:nvPr/>
        </p:nvSpPr>
        <p:spPr bwMode="auto">
          <a:xfrm>
            <a:off x="830263" y="1333500"/>
            <a:ext cx="7720012" cy="2308225"/>
          </a:xfrm>
          <a:prstGeom prst="rect">
            <a:avLst/>
          </a:prstGeom>
          <a:noFill/>
          <a:ln w="9525">
            <a:noFill/>
            <a:miter lim="800000"/>
            <a:headEnd/>
            <a:tailEnd/>
          </a:ln>
        </p:spPr>
        <p:txBody>
          <a:bodyPr>
            <a:spAutoFit/>
          </a:bodyPr>
          <a:lstStyle/>
          <a:p>
            <a:pPr algn="ctr">
              <a:spcBef>
                <a:spcPct val="50000"/>
              </a:spcBef>
              <a:defRPr/>
            </a:pPr>
            <a:r>
              <a:rPr lang="en-US" sz="3200" b="1">
                <a:solidFill>
                  <a:srgbClr val="000066"/>
                </a:solidFill>
                <a:cs typeface="Times New Roman" pitchFamily="18" charset="0"/>
              </a:rPr>
              <a:t> </a:t>
            </a:r>
            <a:r>
              <a:rPr lang="en-US" sz="3200" b="1" dirty="0">
                <a:solidFill>
                  <a:srgbClr val="000066"/>
                </a:solidFill>
                <a:cs typeface="Times New Roman" pitchFamily="18" charset="0"/>
              </a:rPr>
              <a:t>- </a:t>
            </a:r>
            <a:r>
              <a:rPr lang="en-US" sz="3200" b="1" dirty="0" err="1">
                <a:solidFill>
                  <a:srgbClr val="000066"/>
                </a:solidFill>
                <a:cs typeface="Times New Roman" pitchFamily="18" charset="0"/>
              </a:rPr>
              <a:t>Về</a:t>
            </a:r>
            <a:r>
              <a:rPr lang="en-US" sz="3200" b="1" dirty="0">
                <a:solidFill>
                  <a:srgbClr val="000066"/>
                </a:solidFill>
                <a:cs typeface="Times New Roman" pitchFamily="18" charset="0"/>
              </a:rPr>
              <a:t> </a:t>
            </a:r>
            <a:r>
              <a:rPr lang="en-US" sz="3200" b="1" dirty="0" err="1">
                <a:solidFill>
                  <a:srgbClr val="000066"/>
                </a:solidFill>
                <a:cs typeface="Times New Roman" pitchFamily="18" charset="0"/>
              </a:rPr>
              <a:t>nhà</a:t>
            </a:r>
            <a:r>
              <a:rPr lang="en-US" sz="3200" b="1" dirty="0">
                <a:solidFill>
                  <a:srgbClr val="000066"/>
                </a:solidFill>
                <a:cs typeface="Times New Roman" pitchFamily="18" charset="0"/>
              </a:rPr>
              <a:t> </a:t>
            </a:r>
            <a:r>
              <a:rPr lang="en-US" sz="3200" b="1" dirty="0" err="1">
                <a:solidFill>
                  <a:srgbClr val="000066"/>
                </a:solidFill>
                <a:cs typeface="Times New Roman" pitchFamily="18" charset="0"/>
              </a:rPr>
              <a:t>học</a:t>
            </a:r>
            <a:r>
              <a:rPr lang="en-US" sz="3200" b="1" dirty="0">
                <a:solidFill>
                  <a:srgbClr val="000066"/>
                </a:solidFill>
                <a:cs typeface="Times New Roman" pitchFamily="18" charset="0"/>
              </a:rPr>
              <a:t> </a:t>
            </a:r>
            <a:r>
              <a:rPr lang="en-US" sz="3200" b="1" dirty="0" err="1">
                <a:solidFill>
                  <a:srgbClr val="000066"/>
                </a:solidFill>
                <a:cs typeface="Times New Roman" pitchFamily="18" charset="0"/>
              </a:rPr>
              <a:t>bài</a:t>
            </a:r>
            <a:r>
              <a:rPr lang="en-US" sz="3200" b="1" dirty="0">
                <a:solidFill>
                  <a:srgbClr val="000066"/>
                </a:solidFill>
                <a:cs typeface="Times New Roman" pitchFamily="18" charset="0"/>
              </a:rPr>
              <a:t> </a:t>
            </a:r>
            <a:r>
              <a:rPr lang="en-US" sz="3200" b="1" dirty="0" err="1">
                <a:solidFill>
                  <a:srgbClr val="000066"/>
                </a:solidFill>
                <a:cs typeface="Times New Roman" pitchFamily="18" charset="0"/>
              </a:rPr>
              <a:t>và</a:t>
            </a:r>
            <a:r>
              <a:rPr lang="en-US" sz="3200" b="1" dirty="0">
                <a:solidFill>
                  <a:srgbClr val="000066"/>
                </a:solidFill>
                <a:cs typeface="Times New Roman" pitchFamily="18" charset="0"/>
              </a:rPr>
              <a:t> </a:t>
            </a:r>
            <a:r>
              <a:rPr lang="en-US" sz="3200" b="1" dirty="0" err="1">
                <a:solidFill>
                  <a:srgbClr val="000066"/>
                </a:solidFill>
                <a:cs typeface="Times New Roman" pitchFamily="18" charset="0"/>
              </a:rPr>
              <a:t>chuẩn</a:t>
            </a:r>
            <a:r>
              <a:rPr lang="en-US" sz="3200" b="1" dirty="0">
                <a:solidFill>
                  <a:srgbClr val="000066"/>
                </a:solidFill>
                <a:cs typeface="Times New Roman" pitchFamily="18" charset="0"/>
              </a:rPr>
              <a:t> </a:t>
            </a:r>
            <a:r>
              <a:rPr lang="en-US" sz="3200" b="1" dirty="0" err="1">
                <a:solidFill>
                  <a:srgbClr val="000066"/>
                </a:solidFill>
                <a:cs typeface="Times New Roman" pitchFamily="18" charset="0"/>
              </a:rPr>
              <a:t>bị</a:t>
            </a:r>
            <a:r>
              <a:rPr lang="en-US" sz="3200" b="1" dirty="0">
                <a:solidFill>
                  <a:srgbClr val="000066"/>
                </a:solidFill>
                <a:cs typeface="Times New Roman" pitchFamily="18" charset="0"/>
              </a:rPr>
              <a:t> </a:t>
            </a:r>
            <a:r>
              <a:rPr lang="en-US" sz="3200" b="1" dirty="0" err="1">
                <a:solidFill>
                  <a:srgbClr val="000066"/>
                </a:solidFill>
                <a:cs typeface="Times New Roman" pitchFamily="18" charset="0"/>
              </a:rPr>
              <a:t>bài</a:t>
            </a:r>
            <a:r>
              <a:rPr lang="en-US" sz="3200" b="1" dirty="0">
                <a:solidFill>
                  <a:srgbClr val="000066"/>
                </a:solidFill>
                <a:cs typeface="Times New Roman" pitchFamily="18" charset="0"/>
              </a:rPr>
              <a:t> </a:t>
            </a:r>
            <a:r>
              <a:rPr lang="en-US" sz="3200" b="1" dirty="0" err="1">
                <a:solidFill>
                  <a:srgbClr val="000066"/>
                </a:solidFill>
                <a:cs typeface="Times New Roman" pitchFamily="18" charset="0"/>
              </a:rPr>
              <a:t>sau:</a:t>
            </a:r>
            <a:r>
              <a:rPr lang="en-US" sz="3200" b="1" i="1" dirty="0" err="1">
                <a:solidFill>
                  <a:schemeClr val="accent6"/>
                </a:solidFill>
                <a:cs typeface="Times New Roman" pitchFamily="18" charset="0"/>
              </a:rPr>
              <a:t>Sử</a:t>
            </a:r>
            <a:r>
              <a:rPr lang="en-US" sz="3200" b="1" i="1" dirty="0">
                <a:solidFill>
                  <a:schemeClr val="accent6"/>
                </a:solidFill>
                <a:cs typeface="Times New Roman" pitchFamily="18" charset="0"/>
              </a:rPr>
              <a:t> </a:t>
            </a:r>
            <a:r>
              <a:rPr lang="en-US" sz="3200" b="1" i="1" dirty="0" err="1">
                <a:solidFill>
                  <a:schemeClr val="accent6"/>
                </a:solidFill>
                <a:cs typeface="Times New Roman" pitchFamily="18" charset="0"/>
              </a:rPr>
              <a:t>dụng</a:t>
            </a:r>
            <a:r>
              <a:rPr lang="en-US" sz="3200" b="1" i="1" dirty="0">
                <a:solidFill>
                  <a:schemeClr val="accent6"/>
                </a:solidFill>
                <a:cs typeface="Times New Roman" pitchFamily="18" charset="0"/>
              </a:rPr>
              <a:t> </a:t>
            </a:r>
            <a:r>
              <a:rPr lang="en-US" sz="3200" b="1" i="1" dirty="0" err="1">
                <a:solidFill>
                  <a:schemeClr val="accent6"/>
                </a:solidFill>
                <a:cs typeface="Times New Roman" pitchFamily="18" charset="0"/>
              </a:rPr>
              <a:t>năng</a:t>
            </a:r>
            <a:r>
              <a:rPr lang="en-US" sz="3200" b="1" i="1" dirty="0">
                <a:solidFill>
                  <a:schemeClr val="accent6"/>
                </a:solidFill>
                <a:cs typeface="Times New Roman" pitchFamily="18" charset="0"/>
              </a:rPr>
              <a:t> </a:t>
            </a:r>
            <a:r>
              <a:rPr lang="en-US" sz="3200" b="1" i="1" dirty="0" err="1">
                <a:solidFill>
                  <a:schemeClr val="accent6"/>
                </a:solidFill>
                <a:cs typeface="Times New Roman" pitchFamily="18" charset="0"/>
              </a:rPr>
              <a:t>lượng</a:t>
            </a:r>
            <a:r>
              <a:rPr lang="en-US" sz="3200" b="1" i="1" dirty="0">
                <a:solidFill>
                  <a:schemeClr val="accent6"/>
                </a:solidFill>
                <a:cs typeface="Times New Roman" pitchFamily="18" charset="0"/>
              </a:rPr>
              <a:t> </a:t>
            </a:r>
            <a:r>
              <a:rPr lang="en-US" sz="3200" b="1" i="1" dirty="0" err="1">
                <a:solidFill>
                  <a:schemeClr val="accent6"/>
                </a:solidFill>
                <a:cs typeface="Times New Roman" pitchFamily="18" charset="0"/>
              </a:rPr>
              <a:t>điện</a:t>
            </a:r>
            <a:r>
              <a:rPr lang="en-US" sz="3200" b="1" i="1" dirty="0">
                <a:solidFill>
                  <a:schemeClr val="accent6"/>
                </a:solidFill>
                <a:cs typeface="Times New Roman" pitchFamily="18" charset="0"/>
              </a:rPr>
              <a:t>.</a:t>
            </a:r>
          </a:p>
          <a:p>
            <a:pPr algn="ctr">
              <a:spcBef>
                <a:spcPct val="50000"/>
              </a:spcBef>
              <a:defRPr/>
            </a:pPr>
            <a:r>
              <a:rPr lang="en-US" sz="3200" b="1" dirty="0">
                <a:solidFill>
                  <a:srgbClr val="000066"/>
                </a:solidFill>
                <a:cs typeface="Times New Roman" pitchFamily="18" charset="0"/>
              </a:rPr>
              <a:t>- </a:t>
            </a:r>
            <a:r>
              <a:rPr lang="en-US" sz="3200" b="1" dirty="0" err="1">
                <a:solidFill>
                  <a:srgbClr val="000066"/>
                </a:solidFill>
                <a:cs typeface="Times New Roman" pitchFamily="18" charset="0"/>
              </a:rPr>
              <a:t>Sưu</a:t>
            </a:r>
            <a:r>
              <a:rPr lang="en-US" sz="3200" b="1" dirty="0">
                <a:solidFill>
                  <a:srgbClr val="000066"/>
                </a:solidFill>
                <a:cs typeface="Times New Roman" pitchFamily="18" charset="0"/>
              </a:rPr>
              <a:t> </a:t>
            </a:r>
            <a:r>
              <a:rPr lang="en-US" sz="3200" b="1" dirty="0" err="1">
                <a:solidFill>
                  <a:srgbClr val="000066"/>
                </a:solidFill>
                <a:cs typeface="Times New Roman" pitchFamily="18" charset="0"/>
              </a:rPr>
              <a:t>tầm</a:t>
            </a:r>
            <a:r>
              <a:rPr lang="en-US" sz="3200" b="1" dirty="0">
                <a:solidFill>
                  <a:srgbClr val="000066"/>
                </a:solidFill>
                <a:cs typeface="Times New Roman" pitchFamily="18" charset="0"/>
              </a:rPr>
              <a:t> </a:t>
            </a:r>
            <a:r>
              <a:rPr lang="en-US" sz="3200" b="1" dirty="0" err="1">
                <a:solidFill>
                  <a:srgbClr val="000066"/>
                </a:solidFill>
                <a:cs typeface="Times New Roman" pitchFamily="18" charset="0"/>
              </a:rPr>
              <a:t>các</a:t>
            </a:r>
            <a:r>
              <a:rPr lang="en-US" sz="3200" b="1" dirty="0">
                <a:solidFill>
                  <a:srgbClr val="000066"/>
                </a:solidFill>
                <a:cs typeface="Times New Roman" pitchFamily="18" charset="0"/>
              </a:rPr>
              <a:t> </a:t>
            </a:r>
            <a:r>
              <a:rPr lang="en-US" sz="3200" b="1" dirty="0" err="1">
                <a:solidFill>
                  <a:srgbClr val="000066"/>
                </a:solidFill>
                <a:cs typeface="Times New Roman" pitchFamily="18" charset="0"/>
              </a:rPr>
              <a:t>đồ</a:t>
            </a:r>
            <a:r>
              <a:rPr lang="en-US" sz="3200" b="1" dirty="0">
                <a:solidFill>
                  <a:srgbClr val="000066"/>
                </a:solidFill>
                <a:cs typeface="Times New Roman" pitchFamily="18" charset="0"/>
              </a:rPr>
              <a:t> </a:t>
            </a:r>
            <a:r>
              <a:rPr lang="en-US" sz="3200" b="1" dirty="0" err="1">
                <a:solidFill>
                  <a:srgbClr val="000066"/>
                </a:solidFill>
                <a:cs typeface="Times New Roman" pitchFamily="18" charset="0"/>
              </a:rPr>
              <a:t>dùng</a:t>
            </a:r>
            <a:r>
              <a:rPr lang="en-US" sz="3200" b="1" dirty="0">
                <a:solidFill>
                  <a:srgbClr val="000066"/>
                </a:solidFill>
                <a:cs typeface="Times New Roman" pitchFamily="18" charset="0"/>
              </a:rPr>
              <a:t> </a:t>
            </a:r>
            <a:r>
              <a:rPr lang="en-US" sz="3200" b="1" dirty="0" err="1">
                <a:solidFill>
                  <a:srgbClr val="000066"/>
                </a:solidFill>
                <a:cs typeface="Times New Roman" pitchFamily="18" charset="0"/>
              </a:rPr>
              <a:t>điện</a:t>
            </a:r>
            <a:r>
              <a:rPr lang="en-US" sz="3200" b="1" dirty="0">
                <a:solidFill>
                  <a:srgbClr val="000066"/>
                </a:solidFill>
                <a:cs typeface="Times New Roman" pitchFamily="18" charset="0"/>
              </a:rPr>
              <a:t>, </a:t>
            </a:r>
            <a:r>
              <a:rPr lang="en-US" sz="3200" b="1" dirty="0" err="1">
                <a:solidFill>
                  <a:srgbClr val="000066"/>
                </a:solidFill>
                <a:cs typeface="Times New Roman" pitchFamily="18" charset="0"/>
              </a:rPr>
              <a:t>ghi</a:t>
            </a:r>
            <a:r>
              <a:rPr lang="en-US" sz="3200" b="1" dirty="0">
                <a:solidFill>
                  <a:srgbClr val="000066"/>
                </a:solidFill>
                <a:cs typeface="Times New Roman" pitchFamily="18" charset="0"/>
              </a:rPr>
              <a:t> </a:t>
            </a:r>
            <a:r>
              <a:rPr lang="en-US" sz="3200" b="1" dirty="0" err="1">
                <a:solidFill>
                  <a:srgbClr val="000066"/>
                </a:solidFill>
                <a:cs typeface="Times New Roman" pitchFamily="18" charset="0"/>
              </a:rPr>
              <a:t>vào</a:t>
            </a:r>
            <a:r>
              <a:rPr lang="en-US" sz="3200" b="1" dirty="0">
                <a:solidFill>
                  <a:srgbClr val="000066"/>
                </a:solidFill>
                <a:cs typeface="Times New Roman" pitchFamily="18" charset="0"/>
              </a:rPr>
              <a:t> </a:t>
            </a:r>
            <a:r>
              <a:rPr lang="en-US" sz="3200" b="1" dirty="0" err="1">
                <a:solidFill>
                  <a:srgbClr val="000066"/>
                </a:solidFill>
                <a:cs typeface="Times New Roman" pitchFamily="18" charset="0"/>
              </a:rPr>
              <a:t>giấy</a:t>
            </a:r>
            <a:r>
              <a:rPr lang="en-US" sz="3200" b="1" dirty="0">
                <a:solidFill>
                  <a:srgbClr val="000066"/>
                </a:solidFill>
                <a:cs typeface="Times New Roman" pitchFamily="18" charset="0"/>
              </a:rPr>
              <a:t> </a:t>
            </a:r>
            <a:r>
              <a:rPr lang="en-US" sz="3200" b="1" dirty="0" err="1">
                <a:solidFill>
                  <a:srgbClr val="000066"/>
                </a:solidFill>
                <a:cs typeface="Times New Roman" pitchFamily="18" charset="0"/>
              </a:rPr>
              <a:t>nháp</a:t>
            </a:r>
            <a:r>
              <a:rPr lang="en-US" sz="3200" b="1" dirty="0">
                <a:solidFill>
                  <a:srgbClr val="000066"/>
                </a:solidFill>
                <a:cs typeface="Times New Roman" pitchFamily="18" charset="0"/>
              </a:rPr>
              <a:t>, </a:t>
            </a:r>
            <a:r>
              <a:rPr lang="en-US" sz="3200" b="1" dirty="0" err="1">
                <a:solidFill>
                  <a:srgbClr val="000066"/>
                </a:solidFill>
                <a:cs typeface="Times New Roman" pitchFamily="18" charset="0"/>
              </a:rPr>
              <a:t>tiết</a:t>
            </a:r>
            <a:r>
              <a:rPr lang="en-US" sz="3200" b="1" dirty="0">
                <a:solidFill>
                  <a:srgbClr val="000066"/>
                </a:solidFill>
                <a:cs typeface="Times New Roman" pitchFamily="18" charset="0"/>
              </a:rPr>
              <a:t> </a:t>
            </a:r>
            <a:r>
              <a:rPr lang="en-US" sz="3200" b="1" dirty="0" err="1">
                <a:solidFill>
                  <a:srgbClr val="000066"/>
                </a:solidFill>
                <a:cs typeface="Times New Roman" pitchFamily="18" charset="0"/>
              </a:rPr>
              <a:t>học</a:t>
            </a:r>
            <a:r>
              <a:rPr lang="en-US" sz="3200" b="1" dirty="0">
                <a:solidFill>
                  <a:srgbClr val="000066"/>
                </a:solidFill>
                <a:cs typeface="Times New Roman" pitchFamily="18" charset="0"/>
              </a:rPr>
              <a:t> </a:t>
            </a:r>
            <a:r>
              <a:rPr lang="en-US" sz="3200" b="1" dirty="0" err="1">
                <a:solidFill>
                  <a:srgbClr val="000066"/>
                </a:solidFill>
                <a:cs typeface="Times New Roman" pitchFamily="18" charset="0"/>
              </a:rPr>
              <a:t>sau</a:t>
            </a:r>
            <a:r>
              <a:rPr lang="en-US" sz="3200" b="1" dirty="0">
                <a:solidFill>
                  <a:srgbClr val="000066"/>
                </a:solidFill>
                <a:cs typeface="Times New Roman" pitchFamily="18" charset="0"/>
              </a:rPr>
              <a:t> </a:t>
            </a:r>
            <a:r>
              <a:rPr lang="en-US" sz="3200" b="1" dirty="0" err="1">
                <a:solidFill>
                  <a:srgbClr val="000066"/>
                </a:solidFill>
                <a:cs typeface="Times New Roman" pitchFamily="18" charset="0"/>
              </a:rPr>
              <a:t>mang</a:t>
            </a:r>
            <a:r>
              <a:rPr lang="en-US" sz="3200" b="1" dirty="0">
                <a:solidFill>
                  <a:srgbClr val="000066"/>
                </a:solidFill>
                <a:cs typeface="Times New Roman" pitchFamily="18" charset="0"/>
              </a:rPr>
              <a:t> </a:t>
            </a:r>
            <a:r>
              <a:rPr lang="en-US" sz="3200" b="1" dirty="0" err="1">
                <a:solidFill>
                  <a:srgbClr val="000066"/>
                </a:solidFill>
                <a:cs typeface="Times New Roman" pitchFamily="18" charset="0"/>
              </a:rPr>
              <a:t>đến</a:t>
            </a:r>
            <a:r>
              <a:rPr lang="en-US" sz="3200" b="1" dirty="0">
                <a:solidFill>
                  <a:srgbClr val="000066"/>
                </a:solidFill>
                <a:cs typeface="Times New Roman" pitchFamily="18" charset="0"/>
              </a:rPr>
              <a:t> </a:t>
            </a:r>
            <a:r>
              <a:rPr lang="en-US" sz="3200" b="1" dirty="0" err="1">
                <a:solidFill>
                  <a:srgbClr val="000066"/>
                </a:solidFill>
                <a:cs typeface="Times New Roman" pitchFamily="18" charset="0"/>
              </a:rPr>
              <a:t>lớp</a:t>
            </a:r>
            <a:r>
              <a:rPr lang="en-US" sz="3200" b="1" dirty="0">
                <a:solidFill>
                  <a:srgbClr val="000066"/>
                </a:solidFill>
                <a:cs typeface="Times New Roman" pitchFamily="18" charset="0"/>
              </a:rPr>
              <a:t>.</a:t>
            </a:r>
          </a:p>
        </p:txBody>
      </p:sp>
      <p:grpSp>
        <p:nvGrpSpPr>
          <p:cNvPr id="2" name="Group 22">
            <a:extLst>
              <a:ext uri="{FF2B5EF4-FFF2-40B4-BE49-F238E27FC236}">
                <a16:creationId xmlns:a16="http://schemas.microsoft.com/office/drawing/2014/main" xmlns="" id="{80F2C0F7-1A77-94FA-2A0D-A7E2FE9BBF2B}"/>
              </a:ext>
            </a:extLst>
          </p:cNvPr>
          <p:cNvGrpSpPr>
            <a:grpSpLocks/>
          </p:cNvGrpSpPr>
          <p:nvPr/>
        </p:nvGrpSpPr>
        <p:grpSpPr bwMode="auto">
          <a:xfrm>
            <a:off x="533400" y="990600"/>
            <a:ext cx="8229600" cy="3048000"/>
            <a:chOff x="0" y="0"/>
            <a:chExt cx="5760" cy="4320"/>
          </a:xfrm>
        </p:grpSpPr>
        <p:pic>
          <p:nvPicPr>
            <p:cNvPr id="24587" name="Picture 23" descr="A-rainbowbar2">
              <a:extLst>
                <a:ext uri="{FF2B5EF4-FFF2-40B4-BE49-F238E27FC236}">
                  <a16:creationId xmlns:a16="http://schemas.microsoft.com/office/drawing/2014/main" xmlns="" id="{3673212B-8CCA-6F0C-36D7-282D617896E5}"/>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1864" y="2056"/>
              <a:ext cx="3936" cy="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8" name="Picture 24" descr="A-rainbowbar2">
              <a:extLst>
                <a:ext uri="{FF2B5EF4-FFF2-40B4-BE49-F238E27FC236}">
                  <a16:creationId xmlns:a16="http://schemas.microsoft.com/office/drawing/2014/main" xmlns="" id="{D2946F00-0B04-6326-C4E0-D25553D20FFF}"/>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568" cy="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9" name="Picture 25" descr="A-rainbowbar2">
              <a:extLst>
                <a:ext uri="{FF2B5EF4-FFF2-40B4-BE49-F238E27FC236}">
                  <a16:creationId xmlns:a16="http://schemas.microsoft.com/office/drawing/2014/main" xmlns="" id="{4B4A5992-D808-9987-9008-517E69081866}"/>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H="1">
              <a:off x="0" y="4073"/>
              <a:ext cx="5568" cy="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0" name="Picture 26" descr="A-rainbowbar2">
              <a:extLst>
                <a:ext uri="{FF2B5EF4-FFF2-40B4-BE49-F238E27FC236}">
                  <a16:creationId xmlns:a16="http://schemas.microsoft.com/office/drawing/2014/main" xmlns="" id="{0177414C-8B4C-E6D6-70D6-1C886379B46D}"/>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5400000" flipV="1">
              <a:off x="3496" y="2056"/>
              <a:ext cx="4320" cy="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4584" name="Picture 28" descr="70200380f6d5[1]">
            <a:extLst>
              <a:ext uri="{FF2B5EF4-FFF2-40B4-BE49-F238E27FC236}">
                <a16:creationId xmlns:a16="http://schemas.microsoft.com/office/drawing/2014/main" xmlns="" id="{8DFBF6EB-FA83-76CD-1AB0-F66DEDC28562}"/>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30188" y="6337300"/>
            <a:ext cx="8532812"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5" name="Rectangle 30">
            <a:extLst>
              <a:ext uri="{FF2B5EF4-FFF2-40B4-BE49-F238E27FC236}">
                <a16:creationId xmlns:a16="http://schemas.microsoft.com/office/drawing/2014/main" xmlns="" id="{937938DD-4893-230B-1569-16655728E35B}"/>
              </a:ext>
            </a:extLst>
          </p:cNvPr>
          <p:cNvSpPr>
            <a:spLocks noChangeArrowheads="1"/>
          </p:cNvSpPr>
          <p:nvPr/>
        </p:nvSpPr>
        <p:spPr bwMode="auto">
          <a:xfrm>
            <a:off x="830263" y="377825"/>
            <a:ext cx="9144000" cy="6858000"/>
          </a:xfrm>
          <a:prstGeom prst="rect">
            <a:avLst/>
          </a:prstGeom>
          <a:noFill/>
          <a:ln w="76200">
            <a:pattFill prst="sphere">
              <a:fgClr>
                <a:srgbClr val="0000FF"/>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endParaRPr lang="vi-VN" altLang="en-US">
              <a:latin typeface="Arial" panose="020B0604020202020204" pitchFamily="34" charset="0"/>
            </a:endParaRPr>
          </a:p>
        </p:txBody>
      </p:sp>
      <p:sp>
        <p:nvSpPr>
          <p:cNvPr id="24586" name="WordArt 31">
            <a:extLst>
              <a:ext uri="{FF2B5EF4-FFF2-40B4-BE49-F238E27FC236}">
                <a16:creationId xmlns:a16="http://schemas.microsoft.com/office/drawing/2014/main" xmlns="" id="{CB3C1C76-8408-567C-3552-593CCF797B64}"/>
              </a:ext>
            </a:extLst>
          </p:cNvPr>
          <p:cNvSpPr>
            <a:spLocks noChangeArrowheads="1" noChangeShapeType="1" noTextEdit="1"/>
          </p:cNvSpPr>
          <p:nvPr/>
        </p:nvSpPr>
        <p:spPr bwMode="auto">
          <a:xfrm>
            <a:off x="3352800" y="377825"/>
            <a:ext cx="2514600" cy="611188"/>
          </a:xfrm>
          <a:prstGeom prst="rect">
            <a:avLst/>
          </a:prstGeom>
        </p:spPr>
        <p:txBody>
          <a:bodyPr wrap="none" fromWordArt="1">
            <a:prstTxWarp prst="textPlain">
              <a:avLst>
                <a:gd name="adj" fmla="val 50000"/>
              </a:avLst>
            </a:prstTxWarp>
          </a:bodyPr>
          <a:lstStyle/>
          <a:p>
            <a:pPr algn="ctr"/>
            <a:r>
              <a:rPr lang="en-US" sz="3600" b="1" kern="10">
                <a:ln w="28575">
                  <a:solidFill>
                    <a:schemeClr val="tx1"/>
                  </a:solidFill>
                  <a:round/>
                  <a:headEnd/>
                  <a:tailEnd/>
                </a:ln>
                <a:gradFill rotWithShape="1">
                  <a:gsLst>
                    <a:gs pos="0">
                      <a:srgbClr val="FF3399"/>
                    </a:gs>
                    <a:gs pos="25000">
                      <a:srgbClr val="FF6633"/>
                    </a:gs>
                    <a:gs pos="50000">
                      <a:srgbClr val="FFFF00"/>
                    </a:gs>
                    <a:gs pos="75000">
                      <a:srgbClr val="01A78F"/>
                    </a:gs>
                    <a:gs pos="100000">
                      <a:srgbClr val="3366FF"/>
                    </a:gs>
                  </a:gsLst>
                  <a:lin ang="5400000" scaled="1"/>
                </a:gradFill>
                <a:cs typeface="Times New Roman" panose="02020603050405020304" pitchFamily="18" charset="0"/>
              </a:rPr>
              <a:t>Dặn dò:</a:t>
            </a:r>
          </a:p>
        </p:txBody>
      </p:sp>
    </p:spTree>
  </p:cSld>
  <p:clrMapOvr>
    <a:masterClrMapping/>
  </p:clrMapOvr>
  <p:transition spd="med">
    <p:pull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147477"/>
                                        </p:tgtEl>
                                        <p:attrNameLst>
                                          <p:attrName>style.visibility</p:attrName>
                                        </p:attrNameLst>
                                      </p:cBhvr>
                                      <p:to>
                                        <p:strVal val="visible"/>
                                      </p:to>
                                    </p:set>
                                    <p:animEffect transition="in" filter="wedge">
                                      <p:cBhvr>
                                        <p:cTn id="7" dur="2000"/>
                                        <p:tgtEl>
                                          <p:spTgt spid="147477"/>
                                        </p:tgtEl>
                                      </p:cBhvr>
                                    </p:animEffect>
                                  </p:childTnLst>
                                </p:cTn>
                              </p:par>
                            </p:childTnLst>
                          </p:cTn>
                        </p:par>
                        <p:par>
                          <p:cTn id="8" fill="hold" nodeType="afterGroup">
                            <p:stCondLst>
                              <p:cond delay="2000"/>
                            </p:stCondLst>
                            <p:childTnLst>
                              <p:par>
                                <p:cTn id="9" presetID="2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edge">
                                      <p:cBhvr>
                                        <p:cTn id="11"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7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AutoShape 2">
            <a:extLst>
              <a:ext uri="{FF2B5EF4-FFF2-40B4-BE49-F238E27FC236}">
                <a16:creationId xmlns:a16="http://schemas.microsoft.com/office/drawing/2014/main" xmlns="" id="{15BFCC9D-92E0-2E35-F8C5-6D636108830E}"/>
              </a:ext>
            </a:extLst>
          </p:cNvPr>
          <p:cNvSpPr>
            <a:spLocks noChangeArrowheads="1"/>
          </p:cNvSpPr>
          <p:nvPr/>
        </p:nvSpPr>
        <p:spPr bwMode="auto">
          <a:xfrm>
            <a:off x="8194675" y="9906000"/>
            <a:ext cx="1101725" cy="749300"/>
          </a:xfrm>
          <a:prstGeom prst="star5">
            <a:avLst/>
          </a:prstGeom>
          <a:gradFill rotWithShape="1">
            <a:gsLst>
              <a:gs pos="0">
                <a:schemeClr val="bg1"/>
              </a:gs>
              <a:gs pos="100000">
                <a:srgbClr val="FF0066"/>
              </a:gs>
            </a:gsLst>
            <a:path path="shape">
              <a:fillToRect l="50000" t="50000" r="50000" b="50000"/>
            </a:path>
          </a:gradFill>
          <a:ln w="9525">
            <a:solidFill>
              <a:srgbClr val="CC0000"/>
            </a:solidFill>
            <a:miter lim="800000"/>
            <a:headEnd/>
            <a:tailEnd/>
          </a:ln>
          <a:effectLst>
            <a:outerShdw dist="107763" dir="18900000" algn="ctr" rotWithShape="0">
              <a:schemeClr val="bg2">
                <a:alpha val="50000"/>
              </a:schemeClr>
            </a:outerShdw>
          </a:effectLst>
        </p:spPr>
        <p:txBody>
          <a:bodyPr wrap="none" anchor="ctr"/>
          <a:lstStyle/>
          <a:p>
            <a:pPr algn="ctr">
              <a:defRPr/>
            </a:pPr>
            <a:endParaRPr lang="en-US">
              <a:latin typeface="Arial" charset="0"/>
              <a:cs typeface="Arial" charset="0"/>
            </a:endParaRPr>
          </a:p>
        </p:txBody>
      </p:sp>
      <p:sp>
        <p:nvSpPr>
          <p:cNvPr id="25603" name="Rectangle 5">
            <a:extLst>
              <a:ext uri="{FF2B5EF4-FFF2-40B4-BE49-F238E27FC236}">
                <a16:creationId xmlns:a16="http://schemas.microsoft.com/office/drawing/2014/main" xmlns="" id="{0502D8A7-98CE-3078-763B-4EE1C89B6BE5}"/>
              </a:ext>
            </a:extLst>
          </p:cNvPr>
          <p:cNvSpPr>
            <a:spLocks noChangeArrowheads="1"/>
          </p:cNvSpPr>
          <p:nvPr/>
        </p:nvSpPr>
        <p:spPr bwMode="auto">
          <a:xfrm>
            <a:off x="4479925" y="3048000"/>
            <a:ext cx="1841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endParaRPr lang="vi-VN" altLang="en-US" sz="4400">
              <a:solidFill>
                <a:schemeClr val="tx2"/>
              </a:solidFill>
              <a:latin typeface="Arial" panose="020B0604020202020204" pitchFamily="34" charset="0"/>
            </a:endParaRPr>
          </a:p>
        </p:txBody>
      </p:sp>
      <p:pic>
        <p:nvPicPr>
          <p:cNvPr id="25604" name="Picture 4" descr="POINSET2">
            <a:extLst>
              <a:ext uri="{FF2B5EF4-FFF2-40B4-BE49-F238E27FC236}">
                <a16:creationId xmlns:a16="http://schemas.microsoft.com/office/drawing/2014/main" xmlns="" id="{888DEEDE-2540-5064-C510-B2801E18CE9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7938"/>
            <a:ext cx="1981200" cy="197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Picture 4" descr="POINSET2">
            <a:extLst>
              <a:ext uri="{FF2B5EF4-FFF2-40B4-BE49-F238E27FC236}">
                <a16:creationId xmlns:a16="http://schemas.microsoft.com/office/drawing/2014/main" xmlns="" id="{547A80F3-D886-6D39-6531-8E3ACD36B93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262732" y="4766468"/>
            <a:ext cx="2057400" cy="197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6" name="Picture 4" descr="POINSET2">
            <a:extLst>
              <a:ext uri="{FF2B5EF4-FFF2-40B4-BE49-F238E27FC236}">
                <a16:creationId xmlns:a16="http://schemas.microsoft.com/office/drawing/2014/main" xmlns="" id="{3F3CEDB7-B013-60DC-F812-A994B8CE00C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6777832" y="80168"/>
            <a:ext cx="1981200" cy="197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7" name="Picture 4" descr="POINSET2">
            <a:extLst>
              <a:ext uri="{FF2B5EF4-FFF2-40B4-BE49-F238E27FC236}">
                <a16:creationId xmlns:a16="http://schemas.microsoft.com/office/drawing/2014/main" xmlns="" id="{4BF51970-C77C-0E3C-410E-E45051D9377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0800000">
            <a:off x="6858000" y="4884738"/>
            <a:ext cx="1981200" cy="197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8" name="Text Box 10">
            <a:extLst>
              <a:ext uri="{FF2B5EF4-FFF2-40B4-BE49-F238E27FC236}">
                <a16:creationId xmlns:a16="http://schemas.microsoft.com/office/drawing/2014/main" xmlns="" id="{C4F337B0-A342-06F9-4BC7-405171F6C9F9}"/>
              </a:ext>
            </a:extLst>
          </p:cNvPr>
          <p:cNvSpPr txBox="1">
            <a:spLocks noChangeArrowheads="1"/>
          </p:cNvSpPr>
          <p:nvPr/>
        </p:nvSpPr>
        <p:spPr bwMode="auto">
          <a:xfrm>
            <a:off x="2209800" y="2667000"/>
            <a:ext cx="5410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spcBef>
                <a:spcPct val="50000"/>
              </a:spcBef>
            </a:pPr>
            <a:r>
              <a:rPr lang="en-US" altLang="en-US" sz="4000" b="1">
                <a:latin typeface="Arial" panose="020B0604020202020204" pitchFamily="34" charset="0"/>
              </a:rPr>
              <a:t>GIỜ HỌC KẾT THÚC</a:t>
            </a:r>
          </a:p>
        </p:txBody>
      </p:sp>
      <p:pic>
        <p:nvPicPr>
          <p:cNvPr id="53259" name="Picture 11" descr="140">
            <a:extLst>
              <a:ext uri="{FF2B5EF4-FFF2-40B4-BE49-F238E27FC236}">
                <a16:creationId xmlns:a16="http://schemas.microsoft.com/office/drawing/2014/main" xmlns="" id="{5086B750-E0B0-C0CB-DA39-3F86ADF04D16}"/>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4572000" y="6858000"/>
            <a:ext cx="1092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60" name="Picture 12" descr="140">
            <a:extLst>
              <a:ext uri="{FF2B5EF4-FFF2-40B4-BE49-F238E27FC236}">
                <a16:creationId xmlns:a16="http://schemas.microsoft.com/office/drawing/2014/main" xmlns="" id="{4594551D-E2BF-0447-26AF-C13365A5506C}"/>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5486400" y="6858000"/>
            <a:ext cx="1092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heel spokes="8"/>
    <p:sndAc>
      <p:stSnd>
        <p:snd r:embed="rId3" name="explode.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53259"/>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4" name="applause.wav"/>
                                        </p:tgtEl>
                                      </p:cMediaNode>
                                    </p:audio>
                                  </p:subTnLst>
                                </p:cTn>
                              </p:par>
                              <p:par>
                                <p:cTn id="7" presetID="1" presetClass="entr" presetSubtype="0" fill="hold" nodeType="withEffect">
                                  <p:stCondLst>
                                    <p:cond delay="0"/>
                                  </p:stCondLst>
                                  <p:childTnLst>
                                    <p:set>
                                      <p:cBhvr>
                                        <p:cTn id="8" dur="1" fill="hold">
                                          <p:stCondLst>
                                            <p:cond delay="0"/>
                                          </p:stCondLst>
                                        </p:cTn>
                                        <p:tgtEl>
                                          <p:spTgt spid="53260"/>
                                        </p:tgtEl>
                                        <p:attrNameLst>
                                          <p:attrName>style.visibility</p:attrName>
                                        </p:attrNameLst>
                                      </p:cBhvr>
                                      <p:to>
                                        <p:strVal val="visible"/>
                                      </p:to>
                                    </p:set>
                                  </p:childTnLst>
                                  <p:subTnLst>
                                    <p:audio>
                                      <p:cMediaNode>
                                        <p:cTn display="0" masterRel="sameClick">
                                          <p:stCondLst>
                                            <p:cond evt="begin" delay="0">
                                              <p:tn val="7"/>
                                            </p:cond>
                                          </p:stCondLst>
                                          <p:endCondLst>
                                            <p:cond evt="onStopAudio" delay="0">
                                              <p:tgtEl>
                                                <p:sldTgt/>
                                              </p:tgtEl>
                                            </p:cond>
                                          </p:endCondLst>
                                        </p:cTn>
                                        <p:tgtEl>
                                          <p:sndTgt r:embed="rId4"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3" descr="Picture1">
            <a:extLst>
              <a:ext uri="{FF2B5EF4-FFF2-40B4-BE49-F238E27FC236}">
                <a16:creationId xmlns:a16="http://schemas.microsoft.com/office/drawing/2014/main" xmlns="" id="{60F24221-6900-9702-B534-610909DA3B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858000"/>
            <a:ext cx="9144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ext Box 4">
            <a:extLst>
              <a:ext uri="{FF2B5EF4-FFF2-40B4-BE49-F238E27FC236}">
                <a16:creationId xmlns:a16="http://schemas.microsoft.com/office/drawing/2014/main" xmlns="" id="{EEFDB144-8CAA-4277-E321-B57EAE2DE6CC}"/>
              </a:ext>
            </a:extLst>
          </p:cNvPr>
          <p:cNvSpPr txBox="1">
            <a:spLocks noChangeArrowheads="1"/>
          </p:cNvSpPr>
          <p:nvPr/>
        </p:nvSpPr>
        <p:spPr bwMode="auto">
          <a:xfrm>
            <a:off x="990600" y="1676400"/>
            <a:ext cx="838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pPr>
            <a:endParaRPr lang="vi-VN" altLang="en-US"/>
          </a:p>
        </p:txBody>
      </p:sp>
      <p:sp>
        <p:nvSpPr>
          <p:cNvPr id="4100" name="Text Box 5">
            <a:extLst>
              <a:ext uri="{FF2B5EF4-FFF2-40B4-BE49-F238E27FC236}">
                <a16:creationId xmlns:a16="http://schemas.microsoft.com/office/drawing/2014/main" xmlns="" id="{74123EA9-D6CF-C84F-FFF5-F53408F822D0}"/>
              </a:ext>
            </a:extLst>
          </p:cNvPr>
          <p:cNvSpPr txBox="1">
            <a:spLocks noChangeArrowheads="1"/>
          </p:cNvSpPr>
          <p:nvPr/>
        </p:nvSpPr>
        <p:spPr bwMode="auto">
          <a:xfrm>
            <a:off x="990600" y="1676400"/>
            <a:ext cx="838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pPr>
            <a:endParaRPr lang="vi-VN" altLang="en-US"/>
          </a:p>
        </p:txBody>
      </p:sp>
      <p:sp>
        <p:nvSpPr>
          <p:cNvPr id="4101" name="Text Box 6">
            <a:extLst>
              <a:ext uri="{FF2B5EF4-FFF2-40B4-BE49-F238E27FC236}">
                <a16:creationId xmlns:a16="http://schemas.microsoft.com/office/drawing/2014/main" xmlns="" id="{AD909486-13D7-4183-F3EA-4E70E12CB753}"/>
              </a:ext>
            </a:extLst>
          </p:cNvPr>
          <p:cNvSpPr txBox="1">
            <a:spLocks noChangeArrowheads="1"/>
          </p:cNvSpPr>
          <p:nvPr/>
        </p:nvSpPr>
        <p:spPr bwMode="auto">
          <a:xfrm>
            <a:off x="990600" y="1676400"/>
            <a:ext cx="838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pPr>
            <a:endParaRPr lang="vi-VN" altLang="en-US"/>
          </a:p>
        </p:txBody>
      </p:sp>
      <p:sp>
        <p:nvSpPr>
          <p:cNvPr id="4102" name="Text Box 7">
            <a:hlinkClick r:id="rId3" action="ppaction://hlinksldjump"/>
            <a:extLst>
              <a:ext uri="{FF2B5EF4-FFF2-40B4-BE49-F238E27FC236}">
                <a16:creationId xmlns:a16="http://schemas.microsoft.com/office/drawing/2014/main" xmlns="" id="{EE3F993F-5D0D-65A0-0BC4-A48146B51726}"/>
              </a:ext>
            </a:extLst>
          </p:cNvPr>
          <p:cNvSpPr txBox="1">
            <a:spLocks noChangeArrowheads="1"/>
          </p:cNvSpPr>
          <p:nvPr/>
        </p:nvSpPr>
        <p:spPr bwMode="auto">
          <a:xfrm>
            <a:off x="7162800" y="6415088"/>
            <a:ext cx="1219200" cy="519112"/>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pPr>
            <a:r>
              <a:rPr lang="en-US" altLang="en-US" sz="2800">
                <a:solidFill>
                  <a:srgbClr val="FFFF66"/>
                </a:solidFill>
              </a:rPr>
              <a:t>BACK</a:t>
            </a:r>
          </a:p>
        </p:txBody>
      </p:sp>
      <p:sp>
        <p:nvSpPr>
          <p:cNvPr id="4103" name="Text Box 18">
            <a:extLst>
              <a:ext uri="{FF2B5EF4-FFF2-40B4-BE49-F238E27FC236}">
                <a16:creationId xmlns:a16="http://schemas.microsoft.com/office/drawing/2014/main" xmlns="" id="{5229F3CC-3BD4-AAB6-DE84-84BC27048C04}"/>
              </a:ext>
            </a:extLst>
          </p:cNvPr>
          <p:cNvSpPr txBox="1">
            <a:spLocks noChangeArrowheads="1"/>
          </p:cNvSpPr>
          <p:nvPr/>
        </p:nvSpPr>
        <p:spPr bwMode="auto">
          <a:xfrm>
            <a:off x="533400" y="152400"/>
            <a:ext cx="8229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eaLnBrk="1" hangingPunct="1"/>
            <a:r>
              <a:rPr lang="en-US" altLang="en-US" sz="2800" b="1" u="sng">
                <a:solidFill>
                  <a:srgbClr val="000066"/>
                </a:solidFill>
                <a:cs typeface="Times New Roman" panose="02020603050405020304" pitchFamily="18" charset="0"/>
              </a:rPr>
              <a:t>Khoa học</a:t>
            </a:r>
          </a:p>
        </p:txBody>
      </p:sp>
      <p:sp>
        <p:nvSpPr>
          <p:cNvPr id="194579" name="WordArt 19">
            <a:extLst>
              <a:ext uri="{FF2B5EF4-FFF2-40B4-BE49-F238E27FC236}">
                <a16:creationId xmlns:a16="http://schemas.microsoft.com/office/drawing/2014/main" xmlns="" id="{343878B8-02BB-CA88-9731-9D09D18D1A03}"/>
              </a:ext>
            </a:extLst>
          </p:cNvPr>
          <p:cNvSpPr>
            <a:spLocks noChangeArrowheads="1" noChangeShapeType="1" noTextEdit="1"/>
          </p:cNvSpPr>
          <p:nvPr/>
        </p:nvSpPr>
        <p:spPr bwMode="auto">
          <a:xfrm>
            <a:off x="990600" y="1357313"/>
            <a:ext cx="7620000" cy="1371600"/>
          </a:xfrm>
          <a:prstGeom prst="rect">
            <a:avLst/>
          </a:prstGeom>
        </p:spPr>
        <p:txBody>
          <a:bodyPr wrap="none" fromWordArt="1">
            <a:prstTxWarp prst="textPlain">
              <a:avLst>
                <a:gd name="adj" fmla="val 49810"/>
              </a:avLst>
            </a:prstTxWarp>
          </a:bodyPr>
          <a:lstStyle/>
          <a:p>
            <a:pPr algn="ctr"/>
            <a:r>
              <a:rPr lang="vi-VN" sz="4000" b="1" kern="10">
                <a:ln w="9525">
                  <a:solidFill>
                    <a:schemeClr val="tx1"/>
                  </a:solidFill>
                  <a:round/>
                  <a:headEnd/>
                  <a:tailEnd/>
                </a:ln>
                <a:solidFill>
                  <a:srgbClr val="FF0000"/>
                </a:solidFill>
                <a:cs typeface="Times New Roman" panose="02020603050405020304" pitchFamily="18" charset="0"/>
              </a:rPr>
              <a:t>Sử dụng năng lượng gió</a:t>
            </a:r>
          </a:p>
          <a:p>
            <a:pPr algn="ctr"/>
            <a:r>
              <a:rPr lang="vi-VN" sz="4000" b="1" kern="10">
                <a:ln w="9525">
                  <a:solidFill>
                    <a:schemeClr val="tx1"/>
                  </a:solidFill>
                  <a:round/>
                  <a:headEnd/>
                  <a:tailEnd/>
                </a:ln>
                <a:solidFill>
                  <a:srgbClr val="FF0000"/>
                </a:solidFill>
                <a:cs typeface="Times New Roman" panose="02020603050405020304" pitchFamily="18" charset="0"/>
              </a:rPr>
              <a:t> và năng lượng nước chảy</a:t>
            </a:r>
            <a:endParaRPr lang="en-US" sz="4000" b="1" kern="10">
              <a:ln w="9525">
                <a:solidFill>
                  <a:schemeClr val="tx1"/>
                </a:solidFill>
                <a:round/>
                <a:headEnd/>
                <a:tailEnd/>
              </a:ln>
              <a:solidFill>
                <a:srgbClr val="FF0000"/>
              </a:solidFill>
              <a:cs typeface="Times New Roman" panose="02020603050405020304" pitchFamily="18" charset="0"/>
            </a:endParaRPr>
          </a:p>
        </p:txBody>
      </p:sp>
      <p:sp>
        <p:nvSpPr>
          <p:cNvPr id="194581" name="Text Box 21">
            <a:extLst>
              <a:ext uri="{FF2B5EF4-FFF2-40B4-BE49-F238E27FC236}">
                <a16:creationId xmlns:a16="http://schemas.microsoft.com/office/drawing/2014/main" xmlns="" id="{17C7723A-6BA6-CA6E-E424-45B676A2727F}"/>
              </a:ext>
            </a:extLst>
          </p:cNvPr>
          <p:cNvSpPr txBox="1">
            <a:spLocks noChangeArrowheads="1"/>
          </p:cNvSpPr>
          <p:nvPr/>
        </p:nvSpPr>
        <p:spPr bwMode="auto">
          <a:xfrm>
            <a:off x="533400" y="3625850"/>
            <a:ext cx="88392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r>
              <a:rPr lang="en-US" altLang="en-US" sz="4400" b="1">
                <a:latin typeface="Arial" panose="020B0604020202020204" pitchFamily="34" charset="0"/>
              </a:rPr>
              <a:t>1. Sử dụng năng lượng gió </a:t>
            </a:r>
          </a:p>
        </p:txBody>
      </p:sp>
      <p:sp>
        <p:nvSpPr>
          <p:cNvPr id="4106" name="Rectangle 23">
            <a:extLst>
              <a:ext uri="{FF2B5EF4-FFF2-40B4-BE49-F238E27FC236}">
                <a16:creationId xmlns:a16="http://schemas.microsoft.com/office/drawing/2014/main" xmlns="" id="{7758608F-6EB1-C691-A518-452363D67E22}"/>
              </a:ext>
            </a:extLst>
          </p:cNvPr>
          <p:cNvSpPr>
            <a:spLocks noChangeArrowheads="1"/>
          </p:cNvSpPr>
          <p:nvPr/>
        </p:nvSpPr>
        <p:spPr bwMode="auto">
          <a:xfrm>
            <a:off x="0" y="0"/>
            <a:ext cx="9144000" cy="6858000"/>
          </a:xfrm>
          <a:prstGeom prst="rect">
            <a:avLst/>
          </a:prstGeom>
          <a:noFill/>
          <a:ln w="76200">
            <a:pattFill prst="sphere">
              <a:fgClr>
                <a:srgbClr val="0000FF"/>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endParaRPr lang="vi-VN" altLang="en-US">
              <a:latin typeface="Arial" panose="020B0604020202020204" pitchFamily="34" charset="0"/>
            </a:endParaRPr>
          </a:p>
        </p:txBody>
      </p:sp>
      <p:sp>
        <p:nvSpPr>
          <p:cNvPr id="13" name="Text Box 21">
            <a:extLst>
              <a:ext uri="{FF2B5EF4-FFF2-40B4-BE49-F238E27FC236}">
                <a16:creationId xmlns:a16="http://schemas.microsoft.com/office/drawing/2014/main" xmlns="" id="{438F5052-96C0-CED3-C7B9-CD426576617B}"/>
              </a:ext>
            </a:extLst>
          </p:cNvPr>
          <p:cNvSpPr txBox="1">
            <a:spLocks noChangeArrowheads="1"/>
          </p:cNvSpPr>
          <p:nvPr/>
        </p:nvSpPr>
        <p:spPr bwMode="auto">
          <a:xfrm>
            <a:off x="533400" y="4394200"/>
            <a:ext cx="82296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r>
              <a:rPr lang="en-US" altLang="en-US" sz="4400" b="1">
                <a:latin typeface="Arial" panose="020B0604020202020204" pitchFamily="34" charset="0"/>
              </a:rPr>
              <a:t>2. Sử dụng năng lượng nước chảy  </a:t>
            </a:r>
          </a:p>
        </p:txBody>
      </p:sp>
    </p:spTree>
  </p:cSld>
  <p:clrMapOvr>
    <a:masterClrMapping/>
  </p:clrMapOvr>
  <p:transition spd="med">
    <p:pull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nodeType="afterEffect">
                                  <p:stCondLst>
                                    <p:cond delay="0"/>
                                  </p:stCondLst>
                                  <p:childTnLst>
                                    <p:set>
                                      <p:cBhvr>
                                        <p:cTn id="6" dur="1" fill="hold">
                                          <p:stCondLst>
                                            <p:cond delay="0"/>
                                          </p:stCondLst>
                                        </p:cTn>
                                        <p:tgtEl>
                                          <p:spTgt spid="194579"/>
                                        </p:tgtEl>
                                        <p:attrNameLst>
                                          <p:attrName>style.visibility</p:attrName>
                                        </p:attrNameLst>
                                      </p:cBhvr>
                                      <p:to>
                                        <p:strVal val="visible"/>
                                      </p:to>
                                    </p:set>
                                    <p:anim calcmode="lin" valueType="num">
                                      <p:cBhvr>
                                        <p:cTn id="7" dur="1000" fill="hold"/>
                                        <p:tgtEl>
                                          <p:spTgt spid="194579"/>
                                        </p:tgtEl>
                                        <p:attrNameLst>
                                          <p:attrName>ppt_w</p:attrName>
                                        </p:attrNameLst>
                                      </p:cBhvr>
                                      <p:tavLst>
                                        <p:tav tm="0">
                                          <p:val>
                                            <p:strVal val="#ppt_w*0.70"/>
                                          </p:val>
                                        </p:tav>
                                        <p:tav tm="100000">
                                          <p:val>
                                            <p:strVal val="#ppt_w"/>
                                          </p:val>
                                        </p:tav>
                                      </p:tavLst>
                                    </p:anim>
                                    <p:anim calcmode="lin" valueType="num">
                                      <p:cBhvr>
                                        <p:cTn id="8" dur="1000" fill="hold"/>
                                        <p:tgtEl>
                                          <p:spTgt spid="194579"/>
                                        </p:tgtEl>
                                        <p:attrNameLst>
                                          <p:attrName>ppt_h</p:attrName>
                                        </p:attrNameLst>
                                      </p:cBhvr>
                                      <p:tavLst>
                                        <p:tav tm="0">
                                          <p:val>
                                            <p:strVal val="#ppt_h"/>
                                          </p:val>
                                        </p:tav>
                                        <p:tav tm="100000">
                                          <p:val>
                                            <p:strVal val="#ppt_h"/>
                                          </p:val>
                                        </p:tav>
                                      </p:tavLst>
                                    </p:anim>
                                    <p:animEffect transition="in" filter="fade">
                                      <p:cBhvr>
                                        <p:cTn id="9" dur="1000"/>
                                        <p:tgtEl>
                                          <p:spTgt spid="194579"/>
                                        </p:tgtEl>
                                      </p:cBhvr>
                                    </p:animEffect>
                                  </p:childTnLst>
                                </p:cTn>
                              </p:par>
                            </p:childTnLst>
                          </p:cTn>
                        </p:par>
                        <p:par>
                          <p:cTn id="10" fill="hold" nodeType="afterGroup">
                            <p:stCondLst>
                              <p:cond delay="1000"/>
                            </p:stCondLst>
                            <p:childTnLst>
                              <p:par>
                                <p:cTn id="11" presetID="17" presetClass="entr" presetSubtype="10" fill="hold" grpId="0" nodeType="afterEffect">
                                  <p:stCondLst>
                                    <p:cond delay="0"/>
                                  </p:stCondLst>
                                  <p:childTnLst>
                                    <p:set>
                                      <p:cBhvr>
                                        <p:cTn id="12" dur="1" fill="hold">
                                          <p:stCondLst>
                                            <p:cond delay="0"/>
                                          </p:stCondLst>
                                        </p:cTn>
                                        <p:tgtEl>
                                          <p:spTgt spid="194581"/>
                                        </p:tgtEl>
                                        <p:attrNameLst>
                                          <p:attrName>style.visibility</p:attrName>
                                        </p:attrNameLst>
                                      </p:cBhvr>
                                      <p:to>
                                        <p:strVal val="visible"/>
                                      </p:to>
                                    </p:set>
                                    <p:anim calcmode="lin" valueType="num">
                                      <p:cBhvr>
                                        <p:cTn id="13" dur="500" fill="hold"/>
                                        <p:tgtEl>
                                          <p:spTgt spid="194581"/>
                                        </p:tgtEl>
                                        <p:attrNameLst>
                                          <p:attrName>ppt_w</p:attrName>
                                        </p:attrNameLst>
                                      </p:cBhvr>
                                      <p:tavLst>
                                        <p:tav tm="0">
                                          <p:val>
                                            <p:fltVal val="0"/>
                                          </p:val>
                                        </p:tav>
                                        <p:tav tm="100000">
                                          <p:val>
                                            <p:strVal val="#ppt_w"/>
                                          </p:val>
                                        </p:tav>
                                      </p:tavLst>
                                    </p:anim>
                                    <p:anim calcmode="lin" valueType="num">
                                      <p:cBhvr>
                                        <p:cTn id="14" dur="500" fill="hold"/>
                                        <p:tgtEl>
                                          <p:spTgt spid="194581"/>
                                        </p:tgtEl>
                                        <p:attrNameLst>
                                          <p:attrName>ppt_h</p:attrName>
                                        </p:attrNameLst>
                                      </p:cBhvr>
                                      <p:tavLst>
                                        <p:tav tm="0">
                                          <p:val>
                                            <p:strVal val="#ppt_h"/>
                                          </p:val>
                                        </p:tav>
                                        <p:tav tm="100000">
                                          <p:val>
                                            <p:strVal val="#ppt_h"/>
                                          </p:val>
                                        </p:tav>
                                      </p:tavLst>
                                    </p:anim>
                                  </p:childTnLst>
                                </p:cTn>
                              </p:par>
                            </p:childTnLst>
                          </p:cTn>
                        </p:par>
                        <p:par>
                          <p:cTn id="15" fill="hold" nodeType="afterGroup">
                            <p:stCondLst>
                              <p:cond delay="1500"/>
                            </p:stCondLst>
                            <p:childTnLst>
                              <p:par>
                                <p:cTn id="16" presetID="22" presetClass="emph" presetSubtype="0" fill="hold" nodeType="afterEffect">
                                  <p:stCondLst>
                                    <p:cond delay="0"/>
                                  </p:stCondLst>
                                  <p:childTnLst>
                                    <p:animClr clrSpc="hsl" dir="cw">
                                      <p:cBhvr override="childStyle">
                                        <p:cTn id="17" dur="500" fill="hold"/>
                                        <p:tgtEl>
                                          <p:spTgt spid="194579"/>
                                        </p:tgtEl>
                                        <p:attrNameLst>
                                          <p:attrName>style.color</p:attrName>
                                        </p:attrNameLst>
                                      </p:cBhvr>
                                      <p:by>
                                        <p:hsl h="-7200000" s="0" l="0"/>
                                      </p:by>
                                    </p:animClr>
                                    <p:animClr clrSpc="hsl" dir="cw">
                                      <p:cBhvr>
                                        <p:cTn id="18" dur="500" fill="hold"/>
                                        <p:tgtEl>
                                          <p:spTgt spid="194579"/>
                                        </p:tgtEl>
                                        <p:attrNameLst>
                                          <p:attrName>fillcolor</p:attrName>
                                        </p:attrNameLst>
                                      </p:cBhvr>
                                      <p:by>
                                        <p:hsl h="-7200000" s="0" l="0"/>
                                      </p:by>
                                    </p:animClr>
                                    <p:animClr clrSpc="hsl" dir="cw">
                                      <p:cBhvr>
                                        <p:cTn id="19" dur="500" fill="hold"/>
                                        <p:tgtEl>
                                          <p:spTgt spid="194579"/>
                                        </p:tgtEl>
                                        <p:attrNameLst>
                                          <p:attrName>stroke.color</p:attrName>
                                        </p:attrNameLst>
                                      </p:cBhvr>
                                      <p:by>
                                        <p:hsl h="-7200000" s="0" l="0"/>
                                      </p:by>
                                    </p:animClr>
                                    <p:set>
                                      <p:cBhvr>
                                        <p:cTn id="20" dur="500" fill="hold"/>
                                        <p:tgtEl>
                                          <p:spTgt spid="194579"/>
                                        </p:tgtEl>
                                        <p:attrNameLst>
                                          <p:attrName>fill.type</p:attrName>
                                        </p:attrNameLst>
                                      </p:cBhvr>
                                      <p:to>
                                        <p:strVal val="solid"/>
                                      </p:to>
                                    </p:set>
                                  </p:childTnLst>
                                </p:cTn>
                              </p:par>
                            </p:childTnLst>
                          </p:cTn>
                        </p:par>
                        <p:par>
                          <p:cTn id="21" fill="hold" nodeType="afterGroup">
                            <p:stCondLst>
                              <p:cond delay="2000"/>
                            </p:stCondLst>
                            <p:childTnLst>
                              <p:par>
                                <p:cTn id="22" presetID="22" presetClass="emph" presetSubtype="0" fill="hold" nodeType="afterEffect">
                                  <p:stCondLst>
                                    <p:cond delay="0"/>
                                  </p:stCondLst>
                                  <p:childTnLst>
                                    <p:animClr clrSpc="hsl" dir="cw">
                                      <p:cBhvr override="childStyle">
                                        <p:cTn id="23" dur="2000" fill="hold"/>
                                        <p:tgtEl>
                                          <p:spTgt spid="194579"/>
                                        </p:tgtEl>
                                        <p:attrNameLst>
                                          <p:attrName>style.color</p:attrName>
                                        </p:attrNameLst>
                                      </p:cBhvr>
                                      <p:by>
                                        <p:hsl h="-7200000" s="0" l="0"/>
                                      </p:by>
                                    </p:animClr>
                                    <p:animClr clrSpc="hsl" dir="cw">
                                      <p:cBhvr>
                                        <p:cTn id="24" dur="2000" fill="hold"/>
                                        <p:tgtEl>
                                          <p:spTgt spid="194579"/>
                                        </p:tgtEl>
                                        <p:attrNameLst>
                                          <p:attrName>fillcolor</p:attrName>
                                        </p:attrNameLst>
                                      </p:cBhvr>
                                      <p:by>
                                        <p:hsl h="-7200000" s="0" l="0"/>
                                      </p:by>
                                    </p:animClr>
                                    <p:animClr clrSpc="hsl" dir="cw">
                                      <p:cBhvr>
                                        <p:cTn id="25" dur="2000" fill="hold"/>
                                        <p:tgtEl>
                                          <p:spTgt spid="194579"/>
                                        </p:tgtEl>
                                        <p:attrNameLst>
                                          <p:attrName>stroke.color</p:attrName>
                                        </p:attrNameLst>
                                      </p:cBhvr>
                                      <p:by>
                                        <p:hsl h="-7200000" s="0" l="0"/>
                                      </p:by>
                                    </p:animClr>
                                    <p:set>
                                      <p:cBhvr>
                                        <p:cTn id="26" dur="2000" fill="hold"/>
                                        <p:tgtEl>
                                          <p:spTgt spid="194579"/>
                                        </p:tgtEl>
                                        <p:attrNameLst>
                                          <p:attrName>fill.type</p:attrName>
                                        </p:attrNameLst>
                                      </p:cBhvr>
                                      <p:to>
                                        <p:strVal val="solid"/>
                                      </p:to>
                                    </p:set>
                                  </p:childTnLst>
                                </p:cTn>
                              </p:par>
                            </p:childTnLst>
                          </p:cTn>
                        </p:par>
                        <p:par>
                          <p:cTn id="27" fill="hold" nodeType="afterGroup">
                            <p:stCondLst>
                              <p:cond delay="4000"/>
                            </p:stCondLst>
                            <p:childTnLst>
                              <p:par>
                                <p:cTn id="28" presetID="17" presetClass="entr" presetSubtype="10" fill="hold" grpId="0"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1"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3" descr="Picture1">
            <a:extLst>
              <a:ext uri="{FF2B5EF4-FFF2-40B4-BE49-F238E27FC236}">
                <a16:creationId xmlns:a16="http://schemas.microsoft.com/office/drawing/2014/main" xmlns="" id="{1AE3BD34-C31A-1BB7-C177-D3E50D6797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858000"/>
            <a:ext cx="9144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ext Box 4">
            <a:extLst>
              <a:ext uri="{FF2B5EF4-FFF2-40B4-BE49-F238E27FC236}">
                <a16:creationId xmlns:a16="http://schemas.microsoft.com/office/drawing/2014/main" xmlns="" id="{C461AEBF-7F20-8736-6503-F4CC49CE7959}"/>
              </a:ext>
            </a:extLst>
          </p:cNvPr>
          <p:cNvSpPr txBox="1">
            <a:spLocks noChangeArrowheads="1"/>
          </p:cNvSpPr>
          <p:nvPr/>
        </p:nvSpPr>
        <p:spPr bwMode="auto">
          <a:xfrm>
            <a:off x="990600" y="1676400"/>
            <a:ext cx="838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pPr>
            <a:endParaRPr lang="vi-VN" altLang="en-US"/>
          </a:p>
        </p:txBody>
      </p:sp>
      <p:sp>
        <p:nvSpPr>
          <p:cNvPr id="5124" name="Text Box 5">
            <a:extLst>
              <a:ext uri="{FF2B5EF4-FFF2-40B4-BE49-F238E27FC236}">
                <a16:creationId xmlns:a16="http://schemas.microsoft.com/office/drawing/2014/main" xmlns="" id="{B7B27DB0-ECD7-F17C-F3D2-63C882887B3C}"/>
              </a:ext>
            </a:extLst>
          </p:cNvPr>
          <p:cNvSpPr txBox="1">
            <a:spLocks noChangeArrowheads="1"/>
          </p:cNvSpPr>
          <p:nvPr/>
        </p:nvSpPr>
        <p:spPr bwMode="auto">
          <a:xfrm>
            <a:off x="990600" y="1676400"/>
            <a:ext cx="838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pPr>
            <a:endParaRPr lang="vi-VN" altLang="en-US"/>
          </a:p>
        </p:txBody>
      </p:sp>
      <p:sp>
        <p:nvSpPr>
          <p:cNvPr id="5125" name="Text Box 6">
            <a:extLst>
              <a:ext uri="{FF2B5EF4-FFF2-40B4-BE49-F238E27FC236}">
                <a16:creationId xmlns:a16="http://schemas.microsoft.com/office/drawing/2014/main" xmlns="" id="{1C7681FB-3EC9-1DBA-A97D-5088336FE3B9}"/>
              </a:ext>
            </a:extLst>
          </p:cNvPr>
          <p:cNvSpPr txBox="1">
            <a:spLocks noChangeArrowheads="1"/>
          </p:cNvSpPr>
          <p:nvPr/>
        </p:nvSpPr>
        <p:spPr bwMode="auto">
          <a:xfrm>
            <a:off x="990600" y="1676400"/>
            <a:ext cx="838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pPr>
            <a:endParaRPr lang="vi-VN" altLang="en-US"/>
          </a:p>
        </p:txBody>
      </p:sp>
      <p:sp>
        <p:nvSpPr>
          <p:cNvPr id="5126" name="Text Box 7">
            <a:hlinkClick r:id="rId3" action="ppaction://hlinksldjump"/>
            <a:extLst>
              <a:ext uri="{FF2B5EF4-FFF2-40B4-BE49-F238E27FC236}">
                <a16:creationId xmlns:a16="http://schemas.microsoft.com/office/drawing/2014/main" xmlns="" id="{4A7D4231-4E7E-DA41-3BA1-AC31254B1EC2}"/>
              </a:ext>
            </a:extLst>
          </p:cNvPr>
          <p:cNvSpPr txBox="1">
            <a:spLocks noChangeArrowheads="1"/>
          </p:cNvSpPr>
          <p:nvPr/>
        </p:nvSpPr>
        <p:spPr bwMode="auto">
          <a:xfrm>
            <a:off x="7162800" y="6415088"/>
            <a:ext cx="1219200" cy="519112"/>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pPr>
            <a:r>
              <a:rPr lang="en-US" altLang="en-US" sz="2800">
                <a:solidFill>
                  <a:srgbClr val="FFFF66"/>
                </a:solidFill>
              </a:rPr>
              <a:t>BACK</a:t>
            </a:r>
          </a:p>
        </p:txBody>
      </p:sp>
      <p:pic>
        <p:nvPicPr>
          <p:cNvPr id="5127" name="Picture 12" descr="70200380f6d5[1]">
            <a:extLst>
              <a:ext uri="{FF2B5EF4-FFF2-40B4-BE49-F238E27FC236}">
                <a16:creationId xmlns:a16="http://schemas.microsoft.com/office/drawing/2014/main" xmlns="" id="{A2138B03-364C-52F0-501A-7941DFB0E40B}"/>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07975" y="6867525"/>
            <a:ext cx="8997950"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8" name="Rectangle 13">
            <a:extLst>
              <a:ext uri="{FF2B5EF4-FFF2-40B4-BE49-F238E27FC236}">
                <a16:creationId xmlns:a16="http://schemas.microsoft.com/office/drawing/2014/main" xmlns="" id="{2566022F-1E3F-CEEE-781C-3D429A92333C}"/>
              </a:ext>
            </a:extLst>
          </p:cNvPr>
          <p:cNvSpPr>
            <a:spLocks noChangeArrowheads="1"/>
          </p:cNvSpPr>
          <p:nvPr/>
        </p:nvSpPr>
        <p:spPr bwMode="auto">
          <a:xfrm>
            <a:off x="0" y="0"/>
            <a:ext cx="9144000" cy="6858000"/>
          </a:xfrm>
          <a:prstGeom prst="rect">
            <a:avLst/>
          </a:prstGeom>
          <a:noFill/>
          <a:ln w="76200">
            <a:pattFill prst="sphere">
              <a:fgClr>
                <a:srgbClr val="0000FF"/>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endParaRPr lang="vi-VN" altLang="en-US">
              <a:latin typeface="Arial" panose="020B0604020202020204" pitchFamily="34" charset="0"/>
            </a:endParaRPr>
          </a:p>
        </p:txBody>
      </p:sp>
      <p:sp>
        <p:nvSpPr>
          <p:cNvPr id="5129" name="Text Box 14">
            <a:extLst>
              <a:ext uri="{FF2B5EF4-FFF2-40B4-BE49-F238E27FC236}">
                <a16:creationId xmlns:a16="http://schemas.microsoft.com/office/drawing/2014/main" xmlns="" id="{A42F21C3-1DC0-F3E3-9CF1-105AB5BB5417}"/>
              </a:ext>
            </a:extLst>
          </p:cNvPr>
          <p:cNvSpPr txBox="1">
            <a:spLocks noChangeArrowheads="1"/>
          </p:cNvSpPr>
          <p:nvPr/>
        </p:nvSpPr>
        <p:spPr bwMode="auto">
          <a:xfrm>
            <a:off x="762000" y="1752600"/>
            <a:ext cx="7848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spcBef>
                <a:spcPct val="50000"/>
              </a:spcBef>
            </a:pPr>
            <a:r>
              <a:rPr lang="en-US" altLang="en-US" sz="3200" b="1">
                <a:solidFill>
                  <a:srgbClr val="000099"/>
                </a:solidFill>
                <a:cs typeface="Times New Roman" panose="02020603050405020304" pitchFamily="18" charset="0"/>
              </a:rPr>
              <a:t>Hoạt động 1</a:t>
            </a:r>
            <a:r>
              <a:rPr lang="en-US" altLang="en-US" sz="3200" b="1">
                <a:solidFill>
                  <a:srgbClr val="000000"/>
                </a:solidFill>
                <a:cs typeface="Times New Roman" panose="02020603050405020304" pitchFamily="18" charset="0"/>
              </a:rPr>
              <a:t>: </a:t>
            </a:r>
            <a:r>
              <a:rPr lang="en-US" altLang="en-US" sz="3200" b="1">
                <a:solidFill>
                  <a:srgbClr val="800000"/>
                </a:solidFill>
                <a:cs typeface="Times New Roman" panose="02020603050405020304" pitchFamily="18" charset="0"/>
              </a:rPr>
              <a:t>Sử dụng năng lượng gió</a:t>
            </a:r>
          </a:p>
        </p:txBody>
      </p:sp>
      <p:sp>
        <p:nvSpPr>
          <p:cNvPr id="5130" name="Rectangle 15">
            <a:extLst>
              <a:ext uri="{FF2B5EF4-FFF2-40B4-BE49-F238E27FC236}">
                <a16:creationId xmlns:a16="http://schemas.microsoft.com/office/drawing/2014/main" xmlns="" id="{F38160DA-B668-9817-6F20-D5F9B58724FD}"/>
              </a:ext>
            </a:extLst>
          </p:cNvPr>
          <p:cNvSpPr>
            <a:spLocks noChangeArrowheads="1"/>
          </p:cNvSpPr>
          <p:nvPr/>
        </p:nvSpPr>
        <p:spPr bwMode="auto">
          <a:xfrm>
            <a:off x="307975" y="2743200"/>
            <a:ext cx="86899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just">
              <a:spcBef>
                <a:spcPct val="50000"/>
              </a:spcBef>
              <a:buFont typeface="Wingdings" panose="05000000000000000000" pitchFamily="2" charset="2"/>
              <a:buBlip>
                <a:blip r:embed="rId5"/>
              </a:buBlip>
            </a:pPr>
            <a:r>
              <a:rPr lang="en-US" altLang="en-US" sz="2400" b="1" i="1">
                <a:solidFill>
                  <a:srgbClr val="000066"/>
                </a:solidFill>
              </a:rPr>
              <a:t>Nhiệm vụ</a:t>
            </a:r>
            <a:r>
              <a:rPr lang="en-US" altLang="en-US" sz="2400" b="1">
                <a:solidFill>
                  <a:srgbClr val="000099"/>
                </a:solidFill>
              </a:rPr>
              <a:t> : </a:t>
            </a:r>
            <a:r>
              <a:rPr lang="en-US" altLang="en-US" sz="2400" b="1"/>
              <a:t>Quan sát hình 1, 2, 3 trong SGK, kết hợp với vốn hiểu biết hoàn thành bài tập sau:</a:t>
            </a:r>
          </a:p>
        </p:txBody>
      </p:sp>
      <p:sp>
        <p:nvSpPr>
          <p:cNvPr id="5131" name="Text Box 16">
            <a:extLst>
              <a:ext uri="{FF2B5EF4-FFF2-40B4-BE49-F238E27FC236}">
                <a16:creationId xmlns:a16="http://schemas.microsoft.com/office/drawing/2014/main" xmlns="" id="{D7D4F95E-4FDD-63AE-0D49-5EDA4CA064B2}"/>
              </a:ext>
            </a:extLst>
          </p:cNvPr>
          <p:cNvSpPr txBox="1">
            <a:spLocks noChangeArrowheads="1"/>
          </p:cNvSpPr>
          <p:nvPr/>
        </p:nvSpPr>
        <p:spPr bwMode="auto">
          <a:xfrm>
            <a:off x="146050" y="3424238"/>
            <a:ext cx="73215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spcBef>
                <a:spcPct val="50000"/>
              </a:spcBef>
              <a:buFont typeface="Wingdings" panose="05000000000000000000" pitchFamily="2" charset="2"/>
              <a:buNone/>
            </a:pPr>
            <a:r>
              <a:rPr lang="en-US" altLang="en-US" sz="2800" b="1">
                <a:solidFill>
                  <a:srgbClr val="000099"/>
                </a:solidFill>
                <a:cs typeface="Times New Roman" panose="02020603050405020304" pitchFamily="18" charset="0"/>
              </a:rPr>
              <a:t>1. Hoàn thành bảng sau:</a:t>
            </a:r>
          </a:p>
        </p:txBody>
      </p:sp>
      <p:graphicFrame>
        <p:nvGraphicFramePr>
          <p:cNvPr id="260134" name="Group 38">
            <a:extLst>
              <a:ext uri="{FF2B5EF4-FFF2-40B4-BE49-F238E27FC236}">
                <a16:creationId xmlns:a16="http://schemas.microsoft.com/office/drawing/2014/main" xmlns="" id="{F7F6B673-B137-2307-2F8D-6B3DC5C71006}"/>
              </a:ext>
            </a:extLst>
          </p:cNvPr>
          <p:cNvGraphicFramePr>
            <a:graphicFrameLocks noGrp="1"/>
          </p:cNvGraphicFramePr>
          <p:nvPr>
            <p:ph/>
          </p:nvPr>
        </p:nvGraphicFramePr>
        <p:xfrm>
          <a:off x="73025" y="4098925"/>
          <a:ext cx="8924925" cy="1858964"/>
        </p:xfrm>
        <a:graphic>
          <a:graphicData uri="http://schemas.openxmlformats.org/drawingml/2006/table">
            <a:tbl>
              <a:tblPr/>
              <a:tblGrid>
                <a:gridCol w="2292350">
                  <a:extLst>
                    <a:ext uri="{9D8B030D-6E8A-4147-A177-3AD203B41FA5}">
                      <a16:colId xmlns:a16="http://schemas.microsoft.com/office/drawing/2014/main" xmlns="" val="20000"/>
                    </a:ext>
                  </a:extLst>
                </a:gridCol>
                <a:gridCol w="6632575">
                  <a:extLst>
                    <a:ext uri="{9D8B030D-6E8A-4147-A177-3AD203B41FA5}">
                      <a16:colId xmlns:a16="http://schemas.microsoft.com/office/drawing/2014/main" xmlns="" val="20001"/>
                    </a:ext>
                  </a:extLst>
                </a:gridCol>
              </a:tblGrid>
              <a:tr h="465138">
                <a:tc>
                  <a:txBody>
                    <a:bodyPr/>
                    <a:lstStyle>
                      <a:lvl1pPr eaLnBrk="0" hangingPunct="0">
                        <a:spcBef>
                          <a:spcPct val="20000"/>
                        </a:spcBef>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a:ln>
                            <a:noFill/>
                          </a:ln>
                          <a:solidFill>
                            <a:schemeClr val="tx1"/>
                          </a:solidFill>
                          <a:effectLst/>
                          <a:latin typeface="Times New Roman" panose="02020603050405020304" pitchFamily="18" charset="0"/>
                          <a:cs typeface="Arial" panose="020B0604020202020204" pitchFamily="34" charset="0"/>
                        </a:rPr>
                        <a:t>Hình</a:t>
                      </a:r>
                      <a:endParaRPr kumimoji="0" lang="vi-VN" altLang="en-US" sz="2400" b="1" i="0" u="none" strike="noStrike" cap="none" normalizeH="0" baseline="0">
                        <a:ln>
                          <a:noFill/>
                        </a:ln>
                        <a:solidFill>
                          <a:schemeClr val="tx1"/>
                        </a:solidFill>
                        <a:effectLst/>
                        <a:latin typeface="Times New Roman" panose="02020603050405020304" pitchFamily="18" charset="0"/>
                        <a:cs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a:ln>
                            <a:noFill/>
                          </a:ln>
                          <a:solidFill>
                            <a:schemeClr val="tx1"/>
                          </a:solidFill>
                          <a:effectLst/>
                          <a:latin typeface="Times New Roman" panose="02020603050405020304" pitchFamily="18" charset="0"/>
                          <a:cs typeface="Arial" panose="020B0604020202020204" pitchFamily="34" charset="0"/>
                        </a:rPr>
                        <a:t>Ứng dụng của năng lượng gió</a:t>
                      </a:r>
                      <a:endParaRPr kumimoji="0" lang="vi-VN" altLang="en-US" sz="2400" b="1" i="0" u="none" strike="noStrike" cap="none" normalizeH="0" baseline="0">
                        <a:ln>
                          <a:noFill/>
                        </a:ln>
                        <a:solidFill>
                          <a:schemeClr val="tx1"/>
                        </a:solidFill>
                        <a:effectLst/>
                        <a:latin typeface="Times New Roman" panose="02020603050405020304" pitchFamily="18"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465138">
                <a:tc>
                  <a:txBody>
                    <a:bodyPr/>
                    <a:lstStyle>
                      <a:lvl1pPr eaLnBrk="0" hangingPunct="0">
                        <a:spcBef>
                          <a:spcPct val="20000"/>
                        </a:spcBef>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a:ln>
                            <a:noFill/>
                          </a:ln>
                          <a:solidFill>
                            <a:schemeClr val="tx1"/>
                          </a:solidFill>
                          <a:effectLst/>
                          <a:latin typeface="Times New Roman" panose="02020603050405020304" pitchFamily="18" charset="0"/>
                          <a:cs typeface="Arial" panose="020B0604020202020204" pitchFamily="34" charset="0"/>
                        </a:rPr>
                        <a:t>Hình 1</a:t>
                      </a:r>
                      <a:endParaRPr kumimoji="0" lang="vi-VN" altLang="en-US" sz="2400" b="1" i="0" u="none" strike="noStrike" cap="none" normalizeH="0" baseline="0">
                        <a:ln>
                          <a:noFill/>
                        </a:ln>
                        <a:solidFill>
                          <a:schemeClr val="tx1"/>
                        </a:solidFill>
                        <a:effectLst/>
                        <a:latin typeface="Times New Roman" panose="02020603050405020304" pitchFamily="18" charset="0"/>
                        <a:cs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just" defTabSz="914400" rtl="0" eaLnBrk="1" fontAlgn="base" latinLnBrk="0" hangingPunct="1">
                        <a:lnSpc>
                          <a:spcPct val="100000"/>
                        </a:lnSpc>
                        <a:spcBef>
                          <a:spcPct val="20000"/>
                        </a:spcBef>
                        <a:spcAft>
                          <a:spcPct val="0"/>
                        </a:spcAft>
                        <a:buClrTx/>
                        <a:buSzTx/>
                        <a:buFontTx/>
                        <a:buNone/>
                        <a:tabLst/>
                      </a:pPr>
                      <a:endParaRPr kumimoji="0" lang="vi-VN" altLang="en-US" sz="2400" b="0" i="0" u="none" strike="noStrike" cap="none" normalizeH="0" baseline="0">
                        <a:ln>
                          <a:noFill/>
                        </a:ln>
                        <a:solidFill>
                          <a:schemeClr val="tx1"/>
                        </a:solidFill>
                        <a:effectLst/>
                        <a:latin typeface="Times New Roman" panose="02020603050405020304" pitchFamily="18"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463550">
                <a:tc>
                  <a:txBody>
                    <a:bodyPr/>
                    <a:lstStyle>
                      <a:lvl1pPr eaLnBrk="0" hangingPunct="0">
                        <a:spcBef>
                          <a:spcPct val="20000"/>
                        </a:spcBef>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a:ln>
                            <a:noFill/>
                          </a:ln>
                          <a:solidFill>
                            <a:schemeClr val="tx1"/>
                          </a:solidFill>
                          <a:effectLst/>
                          <a:latin typeface="Times New Roman" panose="02020603050405020304" pitchFamily="18" charset="0"/>
                          <a:cs typeface="Arial" panose="020B0604020202020204" pitchFamily="34" charset="0"/>
                        </a:rPr>
                        <a:t>Hình 2</a:t>
                      </a:r>
                      <a:endParaRPr kumimoji="0" lang="vi-VN" altLang="en-US" sz="2400" b="1" i="0" u="none" strike="noStrike" cap="none" normalizeH="0" baseline="0">
                        <a:ln>
                          <a:noFill/>
                        </a:ln>
                        <a:solidFill>
                          <a:schemeClr val="tx1"/>
                        </a:solidFill>
                        <a:effectLst/>
                        <a:latin typeface="Times New Roman" panose="02020603050405020304" pitchFamily="18" charset="0"/>
                        <a:cs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just" defTabSz="914400" rtl="0" eaLnBrk="1" fontAlgn="base" latinLnBrk="0" hangingPunct="1">
                        <a:lnSpc>
                          <a:spcPct val="100000"/>
                        </a:lnSpc>
                        <a:spcBef>
                          <a:spcPct val="20000"/>
                        </a:spcBef>
                        <a:spcAft>
                          <a:spcPct val="0"/>
                        </a:spcAft>
                        <a:buClrTx/>
                        <a:buSzTx/>
                        <a:buFontTx/>
                        <a:buNone/>
                        <a:tabLst/>
                      </a:pPr>
                      <a:endParaRPr kumimoji="0" lang="vi-VN" altLang="en-US" sz="2400" b="0" i="0" u="none" strike="noStrike" cap="none" normalizeH="0" baseline="0">
                        <a:ln>
                          <a:noFill/>
                        </a:ln>
                        <a:solidFill>
                          <a:schemeClr val="tx1"/>
                        </a:solidFill>
                        <a:effectLst/>
                        <a:latin typeface="Times New Roman" panose="02020603050405020304" pitchFamily="18"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465138">
                <a:tc>
                  <a:txBody>
                    <a:bodyPr/>
                    <a:lstStyle>
                      <a:lvl1pPr eaLnBrk="0" hangingPunct="0">
                        <a:spcBef>
                          <a:spcPct val="20000"/>
                        </a:spcBef>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a:ln>
                            <a:noFill/>
                          </a:ln>
                          <a:solidFill>
                            <a:schemeClr val="tx1"/>
                          </a:solidFill>
                          <a:effectLst/>
                          <a:latin typeface="Times New Roman" panose="02020603050405020304" pitchFamily="18" charset="0"/>
                          <a:cs typeface="Arial" panose="020B0604020202020204" pitchFamily="34" charset="0"/>
                        </a:rPr>
                        <a:t>Hình 3</a:t>
                      </a:r>
                      <a:endParaRPr kumimoji="0" lang="vi-VN" altLang="en-US" sz="2400" b="1" i="0" u="none" strike="noStrike" cap="none" normalizeH="0" baseline="0">
                        <a:ln>
                          <a:noFill/>
                        </a:ln>
                        <a:solidFill>
                          <a:schemeClr val="tx1"/>
                        </a:solidFill>
                        <a:effectLst/>
                        <a:latin typeface="Times New Roman" panose="02020603050405020304" pitchFamily="18" charset="0"/>
                        <a:cs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just" defTabSz="914400" rtl="0" eaLnBrk="1" fontAlgn="base" latinLnBrk="0" hangingPunct="1">
                        <a:lnSpc>
                          <a:spcPct val="100000"/>
                        </a:lnSpc>
                        <a:spcBef>
                          <a:spcPct val="20000"/>
                        </a:spcBef>
                        <a:spcAft>
                          <a:spcPct val="0"/>
                        </a:spcAft>
                        <a:buClrTx/>
                        <a:buSzTx/>
                        <a:buFontTx/>
                        <a:buNone/>
                        <a:tabLst/>
                      </a:pPr>
                      <a:endParaRPr kumimoji="0" lang="vi-VN" altLang="en-US" sz="2400" b="0" i="0" u="none" strike="noStrike" cap="none" normalizeH="0" baseline="0">
                        <a:ln>
                          <a:noFill/>
                        </a:ln>
                        <a:solidFill>
                          <a:schemeClr val="tx1"/>
                        </a:solidFill>
                        <a:effectLst/>
                        <a:latin typeface="Times New Roman" panose="02020603050405020304" pitchFamily="18"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bl>
          </a:graphicData>
        </a:graphic>
      </p:graphicFrame>
      <p:sp>
        <p:nvSpPr>
          <p:cNvPr id="260135" name="Text Box 39">
            <a:extLst>
              <a:ext uri="{FF2B5EF4-FFF2-40B4-BE49-F238E27FC236}">
                <a16:creationId xmlns:a16="http://schemas.microsoft.com/office/drawing/2014/main" xmlns="" id="{8E3FBB9F-D783-BEBA-EEC7-2B1316A7035E}"/>
              </a:ext>
            </a:extLst>
          </p:cNvPr>
          <p:cNvSpPr txBox="1">
            <a:spLocks noChangeArrowheads="1"/>
          </p:cNvSpPr>
          <p:nvPr/>
        </p:nvSpPr>
        <p:spPr bwMode="auto">
          <a:xfrm>
            <a:off x="73025" y="5957888"/>
            <a:ext cx="89249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pPr>
            <a:r>
              <a:rPr lang="en-US" altLang="en-US" sz="2400" b="1"/>
              <a:t>2. Người ta sử dụng năng lượng gió trong những việc gì?</a:t>
            </a:r>
            <a:endParaRPr lang="vi-VN" altLang="en-US" sz="2400" b="1"/>
          </a:p>
        </p:txBody>
      </p:sp>
      <p:sp>
        <p:nvSpPr>
          <p:cNvPr id="5150" name="Text Box 40">
            <a:extLst>
              <a:ext uri="{FF2B5EF4-FFF2-40B4-BE49-F238E27FC236}">
                <a16:creationId xmlns:a16="http://schemas.microsoft.com/office/drawing/2014/main" xmlns="" id="{88286226-54FE-7AF9-820D-D29742DC4B69}"/>
              </a:ext>
            </a:extLst>
          </p:cNvPr>
          <p:cNvSpPr txBox="1">
            <a:spLocks noChangeArrowheads="1"/>
          </p:cNvSpPr>
          <p:nvPr/>
        </p:nvSpPr>
        <p:spPr bwMode="auto">
          <a:xfrm>
            <a:off x="306388" y="2376488"/>
            <a:ext cx="41132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pPr>
            <a:r>
              <a:rPr lang="en-US" altLang="en-US" sz="2400" b="1"/>
              <a:t>Hoạt động nhóm đôi</a:t>
            </a:r>
            <a:endParaRPr lang="vi-VN" altLang="en-US" sz="2400" b="1"/>
          </a:p>
        </p:txBody>
      </p:sp>
    </p:spTree>
  </p:cSld>
  <p:clrMapOvr>
    <a:masterClrMapping/>
  </p:clrMapOvr>
  <p:transition spd="med">
    <p:pull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60135"/>
                                        </p:tgtEl>
                                        <p:attrNameLst>
                                          <p:attrName>style.visibility</p:attrName>
                                        </p:attrNameLst>
                                      </p:cBhvr>
                                      <p:to>
                                        <p:strVal val="visible"/>
                                      </p:to>
                                    </p:set>
                                    <p:animEffect transition="in" filter="box(in)">
                                      <p:cBhvr>
                                        <p:cTn id="7" dur="500"/>
                                        <p:tgtEl>
                                          <p:spTgt spid="2601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13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3" descr="Picture1">
            <a:extLst>
              <a:ext uri="{FF2B5EF4-FFF2-40B4-BE49-F238E27FC236}">
                <a16:creationId xmlns:a16="http://schemas.microsoft.com/office/drawing/2014/main" xmlns="" id="{014BB68E-3005-AB51-F518-DBA872C2FB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858000"/>
            <a:ext cx="9144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Text Box 4">
            <a:extLst>
              <a:ext uri="{FF2B5EF4-FFF2-40B4-BE49-F238E27FC236}">
                <a16:creationId xmlns:a16="http://schemas.microsoft.com/office/drawing/2014/main" xmlns="" id="{833184F1-43B0-F934-9A1F-D53AB7A0B092}"/>
              </a:ext>
            </a:extLst>
          </p:cNvPr>
          <p:cNvSpPr txBox="1">
            <a:spLocks noChangeArrowheads="1"/>
          </p:cNvSpPr>
          <p:nvPr/>
        </p:nvSpPr>
        <p:spPr bwMode="auto">
          <a:xfrm>
            <a:off x="990600" y="1676400"/>
            <a:ext cx="838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pPr>
            <a:endParaRPr lang="vi-VN" altLang="en-US"/>
          </a:p>
        </p:txBody>
      </p:sp>
      <p:sp>
        <p:nvSpPr>
          <p:cNvPr id="6148" name="Text Box 5">
            <a:extLst>
              <a:ext uri="{FF2B5EF4-FFF2-40B4-BE49-F238E27FC236}">
                <a16:creationId xmlns:a16="http://schemas.microsoft.com/office/drawing/2014/main" xmlns="" id="{291220D0-DAEB-5554-1C0C-58B657029A2B}"/>
              </a:ext>
            </a:extLst>
          </p:cNvPr>
          <p:cNvSpPr txBox="1">
            <a:spLocks noChangeArrowheads="1"/>
          </p:cNvSpPr>
          <p:nvPr/>
        </p:nvSpPr>
        <p:spPr bwMode="auto">
          <a:xfrm>
            <a:off x="990600" y="1676400"/>
            <a:ext cx="838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pPr>
            <a:endParaRPr lang="vi-VN" altLang="en-US"/>
          </a:p>
        </p:txBody>
      </p:sp>
      <p:sp>
        <p:nvSpPr>
          <p:cNvPr id="6149" name="Text Box 6">
            <a:extLst>
              <a:ext uri="{FF2B5EF4-FFF2-40B4-BE49-F238E27FC236}">
                <a16:creationId xmlns:a16="http://schemas.microsoft.com/office/drawing/2014/main" xmlns="" id="{A99DC613-DED1-620A-E784-F01BBE581D8B}"/>
              </a:ext>
            </a:extLst>
          </p:cNvPr>
          <p:cNvSpPr txBox="1">
            <a:spLocks noChangeArrowheads="1"/>
          </p:cNvSpPr>
          <p:nvPr/>
        </p:nvSpPr>
        <p:spPr bwMode="auto">
          <a:xfrm>
            <a:off x="990600" y="1676400"/>
            <a:ext cx="838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pPr>
            <a:endParaRPr lang="vi-VN" altLang="en-US"/>
          </a:p>
        </p:txBody>
      </p:sp>
      <p:sp>
        <p:nvSpPr>
          <p:cNvPr id="6150" name="Text Box 7">
            <a:hlinkClick r:id="rId3" action="ppaction://hlinksldjump"/>
            <a:extLst>
              <a:ext uri="{FF2B5EF4-FFF2-40B4-BE49-F238E27FC236}">
                <a16:creationId xmlns:a16="http://schemas.microsoft.com/office/drawing/2014/main" xmlns="" id="{6FE23927-7706-B556-75EC-422EFD9353BA}"/>
              </a:ext>
            </a:extLst>
          </p:cNvPr>
          <p:cNvSpPr txBox="1">
            <a:spLocks noChangeArrowheads="1"/>
          </p:cNvSpPr>
          <p:nvPr/>
        </p:nvSpPr>
        <p:spPr bwMode="auto">
          <a:xfrm>
            <a:off x="7162800" y="6415088"/>
            <a:ext cx="1219200" cy="519112"/>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pPr>
            <a:r>
              <a:rPr lang="en-US" altLang="en-US" sz="2800">
                <a:solidFill>
                  <a:srgbClr val="FFFF66"/>
                </a:solidFill>
              </a:rPr>
              <a:t>BACK</a:t>
            </a:r>
          </a:p>
        </p:txBody>
      </p:sp>
      <p:pic>
        <p:nvPicPr>
          <p:cNvPr id="6151" name="Picture 10" descr="70200380f6d5[1]">
            <a:extLst>
              <a:ext uri="{FF2B5EF4-FFF2-40B4-BE49-F238E27FC236}">
                <a16:creationId xmlns:a16="http://schemas.microsoft.com/office/drawing/2014/main" xmlns="" id="{1017E03A-761F-B77B-13E3-CD812723A063}"/>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3025" y="6219825"/>
            <a:ext cx="89979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2" name="Rectangle 11">
            <a:extLst>
              <a:ext uri="{FF2B5EF4-FFF2-40B4-BE49-F238E27FC236}">
                <a16:creationId xmlns:a16="http://schemas.microsoft.com/office/drawing/2014/main" xmlns="" id="{D122B641-4291-7447-442E-A066B296488B}"/>
              </a:ext>
            </a:extLst>
          </p:cNvPr>
          <p:cNvSpPr>
            <a:spLocks noChangeArrowheads="1"/>
          </p:cNvSpPr>
          <p:nvPr/>
        </p:nvSpPr>
        <p:spPr bwMode="auto">
          <a:xfrm>
            <a:off x="0" y="0"/>
            <a:ext cx="9144000" cy="6858000"/>
          </a:xfrm>
          <a:prstGeom prst="rect">
            <a:avLst/>
          </a:prstGeom>
          <a:noFill/>
          <a:ln w="76200">
            <a:pattFill prst="sphere">
              <a:fgClr>
                <a:srgbClr val="0000FF"/>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endParaRPr lang="vi-VN" altLang="en-US">
              <a:latin typeface="Arial" panose="020B0604020202020204" pitchFamily="34" charset="0"/>
            </a:endParaRPr>
          </a:p>
        </p:txBody>
      </p:sp>
      <p:sp>
        <p:nvSpPr>
          <p:cNvPr id="6153" name="Text Box 12">
            <a:extLst>
              <a:ext uri="{FF2B5EF4-FFF2-40B4-BE49-F238E27FC236}">
                <a16:creationId xmlns:a16="http://schemas.microsoft.com/office/drawing/2014/main" xmlns="" id="{74FFB76A-EF0A-2D21-7409-A8314E60445A}"/>
              </a:ext>
            </a:extLst>
          </p:cNvPr>
          <p:cNvSpPr txBox="1">
            <a:spLocks noChangeArrowheads="1"/>
          </p:cNvSpPr>
          <p:nvPr/>
        </p:nvSpPr>
        <p:spPr bwMode="auto">
          <a:xfrm>
            <a:off x="762000" y="1752600"/>
            <a:ext cx="7848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spcBef>
                <a:spcPct val="50000"/>
              </a:spcBef>
            </a:pPr>
            <a:r>
              <a:rPr lang="en-US" altLang="en-US" sz="3200" b="1">
                <a:solidFill>
                  <a:srgbClr val="000099"/>
                </a:solidFill>
                <a:cs typeface="Times New Roman" panose="02020603050405020304" pitchFamily="18" charset="0"/>
              </a:rPr>
              <a:t>Hoạt động 1</a:t>
            </a:r>
            <a:r>
              <a:rPr lang="en-US" altLang="en-US" sz="3200" b="1">
                <a:solidFill>
                  <a:srgbClr val="000000"/>
                </a:solidFill>
                <a:cs typeface="Times New Roman" panose="02020603050405020304" pitchFamily="18" charset="0"/>
              </a:rPr>
              <a:t>: </a:t>
            </a:r>
            <a:r>
              <a:rPr lang="en-US" altLang="en-US" sz="3200" b="1">
                <a:solidFill>
                  <a:srgbClr val="800000"/>
                </a:solidFill>
                <a:cs typeface="Times New Roman" panose="02020603050405020304" pitchFamily="18" charset="0"/>
              </a:rPr>
              <a:t>Sử dụng năng lượng gió</a:t>
            </a:r>
          </a:p>
        </p:txBody>
      </p:sp>
      <p:pic>
        <p:nvPicPr>
          <p:cNvPr id="6154" name="Picture 33" descr="Sang h1">
            <a:extLst>
              <a:ext uri="{FF2B5EF4-FFF2-40B4-BE49-F238E27FC236}">
                <a16:creationId xmlns:a16="http://schemas.microsoft.com/office/drawing/2014/main" xmlns="" id="{940614C6-C70D-B1A4-9535-59D6D8F0A7EC}"/>
              </a:ext>
            </a:extLst>
          </p:cNvPr>
          <p:cNvPicPr>
            <a:picLocks noChangeAspect="1" noChangeArrowheads="1"/>
          </p:cNvPicPr>
          <p:nvPr/>
        </p:nvPicPr>
        <p:blipFill>
          <a:blip r:embed="rId5">
            <a:lum bright="12000" contrast="6000"/>
            <a:extLst>
              <a:ext uri="{28A0092B-C50C-407E-A947-70E740481C1C}">
                <a14:useLocalDpi xmlns:a14="http://schemas.microsoft.com/office/drawing/2010/main" val="0"/>
              </a:ext>
            </a:extLst>
          </a:blip>
          <a:srcRect l="7527" t="3043" b="14828"/>
          <a:stretch>
            <a:fillRect/>
          </a:stretch>
        </p:blipFill>
        <p:spPr bwMode="auto">
          <a:xfrm>
            <a:off x="228600" y="2514600"/>
            <a:ext cx="2743200" cy="2362200"/>
          </a:xfrm>
          <a:prstGeom prst="rect">
            <a:avLst/>
          </a:prstGeom>
          <a:noFill/>
          <a:ln w="57150">
            <a:solidFill>
              <a:srgbClr val="33CC33"/>
            </a:solidFill>
            <a:miter lim="800000"/>
            <a:headEnd/>
            <a:tailEnd/>
          </a:ln>
          <a:extLst>
            <a:ext uri="{909E8E84-426E-40DD-AFC4-6F175D3DCCD1}">
              <a14:hiddenFill xmlns:a14="http://schemas.microsoft.com/office/drawing/2010/main">
                <a:solidFill>
                  <a:srgbClr val="FFFFFF"/>
                </a:solidFill>
              </a14:hiddenFill>
            </a:ext>
          </a:extLst>
        </p:spPr>
      </p:pic>
      <p:pic>
        <p:nvPicPr>
          <p:cNvPr id="6155" name="Picture 34" descr="Sang h2">
            <a:extLst>
              <a:ext uri="{FF2B5EF4-FFF2-40B4-BE49-F238E27FC236}">
                <a16:creationId xmlns:a16="http://schemas.microsoft.com/office/drawing/2014/main" xmlns="" id="{EDA657B5-B3D2-E0BF-1150-3E500DB7CE5B}"/>
              </a:ext>
            </a:extLst>
          </p:cNvPr>
          <p:cNvPicPr>
            <a:picLocks noChangeAspect="1" noChangeArrowheads="1"/>
          </p:cNvPicPr>
          <p:nvPr/>
        </p:nvPicPr>
        <p:blipFill>
          <a:blip r:embed="rId6">
            <a:lum bright="12000" contrast="6000"/>
            <a:extLst>
              <a:ext uri="{28A0092B-C50C-407E-A947-70E740481C1C}">
                <a14:useLocalDpi xmlns:a14="http://schemas.microsoft.com/office/drawing/2010/main" val="0"/>
              </a:ext>
            </a:extLst>
          </a:blip>
          <a:srcRect b="13792"/>
          <a:stretch>
            <a:fillRect/>
          </a:stretch>
        </p:blipFill>
        <p:spPr bwMode="auto">
          <a:xfrm>
            <a:off x="3200400" y="2514600"/>
            <a:ext cx="2819400" cy="2362200"/>
          </a:xfrm>
          <a:prstGeom prst="rect">
            <a:avLst/>
          </a:prstGeom>
          <a:noFill/>
          <a:ln w="57150">
            <a:solidFill>
              <a:srgbClr val="FFFF00"/>
            </a:solidFill>
            <a:miter lim="800000"/>
            <a:headEnd/>
            <a:tailEnd/>
          </a:ln>
          <a:extLst>
            <a:ext uri="{909E8E84-426E-40DD-AFC4-6F175D3DCCD1}">
              <a14:hiddenFill xmlns:a14="http://schemas.microsoft.com/office/drawing/2010/main">
                <a:solidFill>
                  <a:srgbClr val="FFFFFF"/>
                </a:solidFill>
              </a14:hiddenFill>
            </a:ext>
          </a:extLst>
        </p:spPr>
      </p:pic>
      <p:pic>
        <p:nvPicPr>
          <p:cNvPr id="6156" name="Picture 35" descr="sang 3-2">
            <a:extLst>
              <a:ext uri="{FF2B5EF4-FFF2-40B4-BE49-F238E27FC236}">
                <a16:creationId xmlns:a16="http://schemas.microsoft.com/office/drawing/2014/main" xmlns="" id="{DFB0093C-44C8-66A5-D4FA-B4C23B1F273C}"/>
              </a:ext>
            </a:extLst>
          </p:cNvPr>
          <p:cNvPicPr>
            <a:picLocks noChangeAspect="1" noChangeArrowheads="1"/>
          </p:cNvPicPr>
          <p:nvPr/>
        </p:nvPicPr>
        <p:blipFill>
          <a:blip r:embed="rId7">
            <a:lum bright="12000" contrast="6000"/>
            <a:extLst>
              <a:ext uri="{28A0092B-C50C-407E-A947-70E740481C1C}">
                <a14:useLocalDpi xmlns:a14="http://schemas.microsoft.com/office/drawing/2010/main" val="0"/>
              </a:ext>
            </a:extLst>
          </a:blip>
          <a:srcRect b="13597"/>
          <a:stretch>
            <a:fillRect/>
          </a:stretch>
        </p:blipFill>
        <p:spPr bwMode="auto">
          <a:xfrm>
            <a:off x="6251575" y="2514600"/>
            <a:ext cx="2819400" cy="2362200"/>
          </a:xfrm>
          <a:prstGeom prst="rect">
            <a:avLst/>
          </a:prstGeom>
          <a:noFill/>
          <a:ln w="57150">
            <a:solidFill>
              <a:srgbClr val="FFFF00"/>
            </a:solidFill>
            <a:miter lim="800000"/>
            <a:headEnd/>
            <a:tailEnd/>
          </a:ln>
          <a:extLst>
            <a:ext uri="{909E8E84-426E-40DD-AFC4-6F175D3DCCD1}">
              <a14:hiddenFill xmlns:a14="http://schemas.microsoft.com/office/drawing/2010/main">
                <a:solidFill>
                  <a:srgbClr val="FFFFFF"/>
                </a:solidFill>
              </a14:hiddenFill>
            </a:ext>
          </a:extLst>
        </p:spPr>
      </p:pic>
      <p:sp>
        <p:nvSpPr>
          <p:cNvPr id="6157" name="Text Box 36">
            <a:extLst>
              <a:ext uri="{FF2B5EF4-FFF2-40B4-BE49-F238E27FC236}">
                <a16:creationId xmlns:a16="http://schemas.microsoft.com/office/drawing/2014/main" xmlns="" id="{A3DF8787-757E-1938-6F6E-A0BC62D98013}"/>
              </a:ext>
            </a:extLst>
          </p:cNvPr>
          <p:cNvSpPr txBox="1">
            <a:spLocks noChangeArrowheads="1"/>
          </p:cNvSpPr>
          <p:nvPr/>
        </p:nvSpPr>
        <p:spPr bwMode="auto">
          <a:xfrm>
            <a:off x="533400" y="5257800"/>
            <a:ext cx="1828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pPr>
            <a:endParaRPr lang="vi-VN" altLang="en-US">
              <a:latin typeface="Arial" panose="020B0604020202020204" pitchFamily="34" charset="0"/>
            </a:endParaRPr>
          </a:p>
        </p:txBody>
      </p:sp>
      <p:sp>
        <p:nvSpPr>
          <p:cNvPr id="6158" name="Text Box 37">
            <a:extLst>
              <a:ext uri="{FF2B5EF4-FFF2-40B4-BE49-F238E27FC236}">
                <a16:creationId xmlns:a16="http://schemas.microsoft.com/office/drawing/2014/main" xmlns="" id="{45D77103-3AEA-D67C-6B45-E91E708B09D3}"/>
              </a:ext>
            </a:extLst>
          </p:cNvPr>
          <p:cNvSpPr txBox="1">
            <a:spLocks noChangeArrowheads="1"/>
          </p:cNvSpPr>
          <p:nvPr/>
        </p:nvSpPr>
        <p:spPr bwMode="auto">
          <a:xfrm>
            <a:off x="3581400" y="5226050"/>
            <a:ext cx="1828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pPr>
            <a:endParaRPr lang="vi-VN" altLang="en-US">
              <a:latin typeface="Arial" panose="020B0604020202020204" pitchFamily="34" charset="0"/>
            </a:endParaRPr>
          </a:p>
        </p:txBody>
      </p:sp>
      <p:sp>
        <p:nvSpPr>
          <p:cNvPr id="6159" name="Text Box 38">
            <a:extLst>
              <a:ext uri="{FF2B5EF4-FFF2-40B4-BE49-F238E27FC236}">
                <a16:creationId xmlns:a16="http://schemas.microsoft.com/office/drawing/2014/main" xmlns="" id="{DC107DB6-543C-342B-479A-5C4752930BB4}"/>
              </a:ext>
            </a:extLst>
          </p:cNvPr>
          <p:cNvSpPr txBox="1">
            <a:spLocks noChangeArrowheads="1"/>
          </p:cNvSpPr>
          <p:nvPr/>
        </p:nvSpPr>
        <p:spPr bwMode="auto">
          <a:xfrm>
            <a:off x="533400" y="5226050"/>
            <a:ext cx="2209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eaLnBrk="1" hangingPunct="1">
              <a:spcBef>
                <a:spcPct val="50000"/>
              </a:spcBef>
            </a:pPr>
            <a:r>
              <a:rPr lang="en-US" altLang="en-US" sz="2400">
                <a:latin typeface="Arial" panose="020B0604020202020204" pitchFamily="34" charset="0"/>
              </a:rPr>
              <a:t>Hình 1</a:t>
            </a:r>
            <a:endParaRPr lang="vi-VN" altLang="en-US" sz="2400">
              <a:latin typeface="Arial" panose="020B0604020202020204" pitchFamily="34" charset="0"/>
            </a:endParaRPr>
          </a:p>
        </p:txBody>
      </p:sp>
      <p:sp>
        <p:nvSpPr>
          <p:cNvPr id="6160" name="Text Box 39">
            <a:extLst>
              <a:ext uri="{FF2B5EF4-FFF2-40B4-BE49-F238E27FC236}">
                <a16:creationId xmlns:a16="http://schemas.microsoft.com/office/drawing/2014/main" xmlns="" id="{3643A5CA-7964-BE83-4509-5F624E252161}"/>
              </a:ext>
            </a:extLst>
          </p:cNvPr>
          <p:cNvSpPr txBox="1">
            <a:spLocks noChangeArrowheads="1"/>
          </p:cNvSpPr>
          <p:nvPr/>
        </p:nvSpPr>
        <p:spPr bwMode="auto">
          <a:xfrm>
            <a:off x="3581400" y="5257800"/>
            <a:ext cx="2209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eaLnBrk="1" hangingPunct="1">
              <a:spcBef>
                <a:spcPct val="50000"/>
              </a:spcBef>
            </a:pPr>
            <a:r>
              <a:rPr lang="en-US" altLang="en-US" sz="2400">
                <a:latin typeface="Arial" panose="020B0604020202020204" pitchFamily="34" charset="0"/>
              </a:rPr>
              <a:t>Hình 2</a:t>
            </a:r>
            <a:endParaRPr lang="vi-VN" altLang="en-US" sz="2400">
              <a:latin typeface="Arial" panose="020B0604020202020204" pitchFamily="34" charset="0"/>
            </a:endParaRPr>
          </a:p>
        </p:txBody>
      </p:sp>
      <p:sp>
        <p:nvSpPr>
          <p:cNvPr id="6161" name="Text Box 40">
            <a:extLst>
              <a:ext uri="{FF2B5EF4-FFF2-40B4-BE49-F238E27FC236}">
                <a16:creationId xmlns:a16="http://schemas.microsoft.com/office/drawing/2014/main" xmlns="" id="{3BC375ED-1BBE-0320-DD8F-34B068BCF8BE}"/>
              </a:ext>
            </a:extLst>
          </p:cNvPr>
          <p:cNvSpPr txBox="1">
            <a:spLocks noChangeArrowheads="1"/>
          </p:cNvSpPr>
          <p:nvPr/>
        </p:nvSpPr>
        <p:spPr bwMode="auto">
          <a:xfrm>
            <a:off x="6553200" y="5257800"/>
            <a:ext cx="2209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eaLnBrk="1" hangingPunct="1">
              <a:spcBef>
                <a:spcPct val="50000"/>
              </a:spcBef>
            </a:pPr>
            <a:r>
              <a:rPr lang="en-US" altLang="en-US" sz="2400">
                <a:latin typeface="Arial" panose="020B0604020202020204" pitchFamily="34" charset="0"/>
              </a:rPr>
              <a:t>Hình 3</a:t>
            </a:r>
            <a:endParaRPr lang="vi-VN" altLang="en-US" sz="2400">
              <a:latin typeface="Arial" panose="020B0604020202020204" pitchFamily="34" charset="0"/>
            </a:endParaRPr>
          </a:p>
        </p:txBody>
      </p:sp>
    </p:spTree>
  </p:cSld>
  <p:clrMapOvr>
    <a:masterClrMapping/>
  </p:clrMapOvr>
  <p:transition spd="med">
    <p:pull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3" descr="Picture1">
            <a:extLst>
              <a:ext uri="{FF2B5EF4-FFF2-40B4-BE49-F238E27FC236}">
                <a16:creationId xmlns:a16="http://schemas.microsoft.com/office/drawing/2014/main" xmlns="" id="{238B3596-63D7-EE1C-E8B4-F97C3B29A8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858000"/>
            <a:ext cx="9144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ext Box 4">
            <a:extLst>
              <a:ext uri="{FF2B5EF4-FFF2-40B4-BE49-F238E27FC236}">
                <a16:creationId xmlns:a16="http://schemas.microsoft.com/office/drawing/2014/main" xmlns="" id="{4857D1B5-E434-29C5-866A-D96AC523E5EC}"/>
              </a:ext>
            </a:extLst>
          </p:cNvPr>
          <p:cNvSpPr txBox="1">
            <a:spLocks noChangeArrowheads="1"/>
          </p:cNvSpPr>
          <p:nvPr/>
        </p:nvSpPr>
        <p:spPr bwMode="auto">
          <a:xfrm>
            <a:off x="990600" y="1676400"/>
            <a:ext cx="838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pPr>
            <a:endParaRPr lang="vi-VN" altLang="en-US"/>
          </a:p>
        </p:txBody>
      </p:sp>
      <p:sp>
        <p:nvSpPr>
          <p:cNvPr id="7172" name="Text Box 5">
            <a:extLst>
              <a:ext uri="{FF2B5EF4-FFF2-40B4-BE49-F238E27FC236}">
                <a16:creationId xmlns:a16="http://schemas.microsoft.com/office/drawing/2014/main" xmlns="" id="{B8855AEC-1901-D789-05A9-DEC545C47F0D}"/>
              </a:ext>
            </a:extLst>
          </p:cNvPr>
          <p:cNvSpPr txBox="1">
            <a:spLocks noChangeArrowheads="1"/>
          </p:cNvSpPr>
          <p:nvPr/>
        </p:nvSpPr>
        <p:spPr bwMode="auto">
          <a:xfrm>
            <a:off x="990600" y="1676400"/>
            <a:ext cx="838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pPr>
            <a:endParaRPr lang="vi-VN" altLang="en-US"/>
          </a:p>
        </p:txBody>
      </p:sp>
      <p:sp>
        <p:nvSpPr>
          <p:cNvPr id="7173" name="Text Box 6">
            <a:extLst>
              <a:ext uri="{FF2B5EF4-FFF2-40B4-BE49-F238E27FC236}">
                <a16:creationId xmlns:a16="http://schemas.microsoft.com/office/drawing/2014/main" xmlns="" id="{61B3F01B-ED8A-45F7-C1B3-7C6B4FD626AD}"/>
              </a:ext>
            </a:extLst>
          </p:cNvPr>
          <p:cNvSpPr txBox="1">
            <a:spLocks noChangeArrowheads="1"/>
          </p:cNvSpPr>
          <p:nvPr/>
        </p:nvSpPr>
        <p:spPr bwMode="auto">
          <a:xfrm>
            <a:off x="990600" y="1676400"/>
            <a:ext cx="838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pPr>
            <a:endParaRPr lang="vi-VN" altLang="en-US"/>
          </a:p>
        </p:txBody>
      </p:sp>
      <p:sp>
        <p:nvSpPr>
          <p:cNvPr id="7174" name="Text Box 7">
            <a:hlinkClick r:id="rId3" action="ppaction://hlinksldjump"/>
            <a:extLst>
              <a:ext uri="{FF2B5EF4-FFF2-40B4-BE49-F238E27FC236}">
                <a16:creationId xmlns:a16="http://schemas.microsoft.com/office/drawing/2014/main" xmlns="" id="{D463C259-EF2D-2468-C0DA-DD754A4D889A}"/>
              </a:ext>
            </a:extLst>
          </p:cNvPr>
          <p:cNvSpPr txBox="1">
            <a:spLocks noChangeArrowheads="1"/>
          </p:cNvSpPr>
          <p:nvPr/>
        </p:nvSpPr>
        <p:spPr bwMode="auto">
          <a:xfrm>
            <a:off x="7162800" y="6415088"/>
            <a:ext cx="1219200" cy="519112"/>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pPr>
            <a:r>
              <a:rPr lang="en-US" altLang="en-US" sz="2800">
                <a:solidFill>
                  <a:srgbClr val="FFFF66"/>
                </a:solidFill>
              </a:rPr>
              <a:t>BACK</a:t>
            </a:r>
          </a:p>
        </p:txBody>
      </p:sp>
      <p:grpSp>
        <p:nvGrpSpPr>
          <p:cNvPr id="7175" name="Group 8">
            <a:extLst>
              <a:ext uri="{FF2B5EF4-FFF2-40B4-BE49-F238E27FC236}">
                <a16:creationId xmlns:a16="http://schemas.microsoft.com/office/drawing/2014/main" xmlns="" id="{69D04ECF-2B25-A609-E2B5-1820EEC082E3}"/>
              </a:ext>
            </a:extLst>
          </p:cNvPr>
          <p:cNvGrpSpPr>
            <a:grpSpLocks/>
          </p:cNvGrpSpPr>
          <p:nvPr/>
        </p:nvGrpSpPr>
        <p:grpSpPr bwMode="auto">
          <a:xfrm>
            <a:off x="0" y="0"/>
            <a:ext cx="9144000" cy="6858000"/>
            <a:chOff x="0" y="0"/>
            <a:chExt cx="5760" cy="4320"/>
          </a:xfrm>
        </p:grpSpPr>
        <p:pic>
          <p:nvPicPr>
            <p:cNvPr id="7189" name="Picture 9" descr="n3">
              <a:extLst>
                <a:ext uri="{FF2B5EF4-FFF2-40B4-BE49-F238E27FC236}">
                  <a16:creationId xmlns:a16="http://schemas.microsoft.com/office/drawing/2014/main" xmlns="" id="{6C1349EE-E6AC-F50B-BC6C-DC8AE495EF0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2137" y="2137"/>
              <a:ext cx="4320"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90" name="Picture 10" descr="n3">
              <a:extLst>
                <a:ext uri="{FF2B5EF4-FFF2-40B4-BE49-F238E27FC236}">
                  <a16:creationId xmlns:a16="http://schemas.microsoft.com/office/drawing/2014/main" xmlns="" id="{C477B94D-C848-74E3-B63A-E4E16429E04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3577" y="2137"/>
              <a:ext cx="4320"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91" name="Picture 11" descr="n3">
              <a:extLst>
                <a:ext uri="{FF2B5EF4-FFF2-40B4-BE49-F238E27FC236}">
                  <a16:creationId xmlns:a16="http://schemas.microsoft.com/office/drawing/2014/main" xmlns="" id="{EAB28472-0D53-B753-D6DA-5969E439342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259"/>
              <a:ext cx="5760" cy="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92" name="Picture 12" descr="n3">
              <a:extLst>
                <a:ext uri="{FF2B5EF4-FFF2-40B4-BE49-F238E27FC236}">
                  <a16:creationId xmlns:a16="http://schemas.microsoft.com/office/drawing/2014/main" xmlns="" id="{71019ED4-20DF-709D-975E-ED5041CA7B5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5760" cy="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176" name="Group 13">
            <a:extLst>
              <a:ext uri="{FF2B5EF4-FFF2-40B4-BE49-F238E27FC236}">
                <a16:creationId xmlns:a16="http://schemas.microsoft.com/office/drawing/2014/main" xmlns="" id="{E5798957-82B0-3886-B7DD-4E7CBC5D3085}"/>
              </a:ext>
            </a:extLst>
          </p:cNvPr>
          <p:cNvGrpSpPr>
            <a:grpSpLocks/>
          </p:cNvGrpSpPr>
          <p:nvPr/>
        </p:nvGrpSpPr>
        <p:grpSpPr bwMode="auto">
          <a:xfrm>
            <a:off x="0" y="0"/>
            <a:ext cx="9144000" cy="6858000"/>
            <a:chOff x="0" y="0"/>
            <a:chExt cx="5760" cy="4320"/>
          </a:xfrm>
        </p:grpSpPr>
        <p:pic>
          <p:nvPicPr>
            <p:cNvPr id="7185" name="Picture 14" descr="n3">
              <a:extLst>
                <a:ext uri="{FF2B5EF4-FFF2-40B4-BE49-F238E27FC236}">
                  <a16:creationId xmlns:a16="http://schemas.microsoft.com/office/drawing/2014/main" xmlns="" id="{B45F3F4E-0F37-EB27-01F4-0152AFFE6CC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2137" y="2137"/>
              <a:ext cx="4320"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6" name="Picture 15" descr="n3">
              <a:extLst>
                <a:ext uri="{FF2B5EF4-FFF2-40B4-BE49-F238E27FC236}">
                  <a16:creationId xmlns:a16="http://schemas.microsoft.com/office/drawing/2014/main" xmlns="" id="{A9F4CCFC-77CB-403A-EBB5-4B5293FF5CE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3577" y="2137"/>
              <a:ext cx="4320"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7" name="Picture 16" descr="n3">
              <a:extLst>
                <a:ext uri="{FF2B5EF4-FFF2-40B4-BE49-F238E27FC236}">
                  <a16:creationId xmlns:a16="http://schemas.microsoft.com/office/drawing/2014/main" xmlns="" id="{D2144889-E0F5-4C72-94C2-020C48D6150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259"/>
              <a:ext cx="5760" cy="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8" name="Picture 17" descr="n3">
              <a:extLst>
                <a:ext uri="{FF2B5EF4-FFF2-40B4-BE49-F238E27FC236}">
                  <a16:creationId xmlns:a16="http://schemas.microsoft.com/office/drawing/2014/main" xmlns="" id="{6D974671-0BE8-85DC-08A2-D7C94837832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5760" cy="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177" name="Text Box 18">
            <a:extLst>
              <a:ext uri="{FF2B5EF4-FFF2-40B4-BE49-F238E27FC236}">
                <a16:creationId xmlns:a16="http://schemas.microsoft.com/office/drawing/2014/main" xmlns="" id="{2F988EC2-7535-3997-96E8-8018C4C98CC3}"/>
              </a:ext>
            </a:extLst>
          </p:cNvPr>
          <p:cNvSpPr txBox="1">
            <a:spLocks noChangeArrowheads="1"/>
          </p:cNvSpPr>
          <p:nvPr/>
        </p:nvSpPr>
        <p:spPr bwMode="auto">
          <a:xfrm>
            <a:off x="4416425" y="6354763"/>
            <a:ext cx="457517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spcBef>
                <a:spcPct val="50000"/>
              </a:spcBef>
            </a:pPr>
            <a:endParaRPr lang="vi-VN" altLang="en-US" sz="3200" b="1">
              <a:latin typeface=".VnTime" pitchFamily="34" charset="0"/>
            </a:endParaRPr>
          </a:p>
        </p:txBody>
      </p:sp>
      <p:sp>
        <p:nvSpPr>
          <p:cNvPr id="7178" name="Text Box 19">
            <a:extLst>
              <a:ext uri="{FF2B5EF4-FFF2-40B4-BE49-F238E27FC236}">
                <a16:creationId xmlns:a16="http://schemas.microsoft.com/office/drawing/2014/main" xmlns="" id="{7613E06A-EBE3-29AF-C3C0-40A2FCDE65D4}"/>
              </a:ext>
            </a:extLst>
          </p:cNvPr>
          <p:cNvSpPr txBox="1">
            <a:spLocks noChangeArrowheads="1"/>
          </p:cNvSpPr>
          <p:nvPr/>
        </p:nvSpPr>
        <p:spPr bwMode="auto">
          <a:xfrm>
            <a:off x="0" y="288925"/>
            <a:ext cx="94138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spcBef>
                <a:spcPct val="50000"/>
              </a:spcBef>
            </a:pPr>
            <a:r>
              <a:rPr lang="en-US" altLang="en-US" sz="3200" b="1">
                <a:solidFill>
                  <a:srgbClr val="0000FF"/>
                </a:solidFill>
                <a:cs typeface="Times New Roman" panose="02020603050405020304" pitchFamily="18" charset="0"/>
              </a:rPr>
              <a:t>   Quan sát hình, nêu ứng dụng của năng lượng gió .</a:t>
            </a:r>
          </a:p>
        </p:txBody>
      </p:sp>
      <p:pic>
        <p:nvPicPr>
          <p:cNvPr id="218132" name="Picture 20" descr="news_dua%20thuyen%20buom[1]">
            <a:extLst>
              <a:ext uri="{FF2B5EF4-FFF2-40B4-BE49-F238E27FC236}">
                <a16:creationId xmlns:a16="http://schemas.microsoft.com/office/drawing/2014/main" xmlns="" id="{2001DD58-A646-C504-9D04-F8592BDCC45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613" y="1073150"/>
            <a:ext cx="3508375" cy="2508250"/>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218133" name="Picture 21" descr="pinwheel3nj5[1]">
            <a:extLst>
              <a:ext uri="{FF2B5EF4-FFF2-40B4-BE49-F238E27FC236}">
                <a16:creationId xmlns:a16="http://schemas.microsoft.com/office/drawing/2014/main" xmlns="" id="{998E19D8-F394-08C5-D766-BC8A91B0832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82988" y="1073150"/>
            <a:ext cx="2895600" cy="250825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218134" name="Picture 22" descr="vcbsatcualojuly08244yt7[1] - Copy">
            <a:extLst>
              <a:ext uri="{FF2B5EF4-FFF2-40B4-BE49-F238E27FC236}">
                <a16:creationId xmlns:a16="http://schemas.microsoft.com/office/drawing/2014/main" xmlns="" id="{B3EFF00F-D72B-AFBD-E92D-57DB8A77AFE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025" y="3581400"/>
            <a:ext cx="3355975" cy="317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8135" name="Picture 23" descr="pho-dieu3309-5[1] - Copy">
            <a:extLst>
              <a:ext uri="{FF2B5EF4-FFF2-40B4-BE49-F238E27FC236}">
                <a16:creationId xmlns:a16="http://schemas.microsoft.com/office/drawing/2014/main" xmlns="" id="{D79AF5E0-905B-C579-F58B-5AE06882A98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82925" y="3581400"/>
            <a:ext cx="3162300" cy="3179763"/>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218136" name="Picture 24" descr="20101119234030_39_01_1---Wind-Turbine-Generators--Palm-Springs--California_web[1]">
            <a:extLst>
              <a:ext uri="{FF2B5EF4-FFF2-40B4-BE49-F238E27FC236}">
                <a16:creationId xmlns:a16="http://schemas.microsoft.com/office/drawing/2014/main" xmlns="" id="{AED3FB4D-9BF3-2A42-5749-745895E9C4C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478588" y="1073150"/>
            <a:ext cx="2592387" cy="250825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218137" name="Picture 25" descr="big1">
            <a:extLst>
              <a:ext uri="{FF2B5EF4-FFF2-40B4-BE49-F238E27FC236}">
                <a16:creationId xmlns:a16="http://schemas.microsoft.com/office/drawing/2014/main" xmlns="" id="{19880ADC-527E-E926-0E94-C0DA3BD4C3D6}"/>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245225" y="3581400"/>
            <a:ext cx="2825750" cy="3179763"/>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med">
    <p:pull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218132"/>
                                        </p:tgtEl>
                                        <p:attrNameLst>
                                          <p:attrName>style.visibility</p:attrName>
                                        </p:attrNameLst>
                                      </p:cBhvr>
                                      <p:to>
                                        <p:strVal val="visible"/>
                                      </p:to>
                                    </p:set>
                                    <p:anim calcmode="lin" valueType="num">
                                      <p:cBhvr>
                                        <p:cTn id="7" dur="1000" fill="hold"/>
                                        <p:tgtEl>
                                          <p:spTgt spid="218132"/>
                                        </p:tgtEl>
                                        <p:attrNameLst>
                                          <p:attrName>ppt_w</p:attrName>
                                        </p:attrNameLst>
                                      </p:cBhvr>
                                      <p:tavLst>
                                        <p:tav tm="0">
                                          <p:val>
                                            <p:fltVal val="0"/>
                                          </p:val>
                                        </p:tav>
                                        <p:tav tm="100000">
                                          <p:val>
                                            <p:strVal val="#ppt_w"/>
                                          </p:val>
                                        </p:tav>
                                      </p:tavLst>
                                    </p:anim>
                                    <p:anim calcmode="lin" valueType="num">
                                      <p:cBhvr>
                                        <p:cTn id="8" dur="1000" fill="hold"/>
                                        <p:tgtEl>
                                          <p:spTgt spid="218132"/>
                                        </p:tgtEl>
                                        <p:attrNameLst>
                                          <p:attrName>ppt_h</p:attrName>
                                        </p:attrNameLst>
                                      </p:cBhvr>
                                      <p:tavLst>
                                        <p:tav tm="0">
                                          <p:val>
                                            <p:fltVal val="0"/>
                                          </p:val>
                                        </p:tav>
                                        <p:tav tm="100000">
                                          <p:val>
                                            <p:strVal val="#ppt_h"/>
                                          </p:val>
                                        </p:tav>
                                      </p:tavLst>
                                    </p:anim>
                                    <p:anim calcmode="lin" valueType="num">
                                      <p:cBhvr>
                                        <p:cTn id="9" dur="1000" fill="hold"/>
                                        <p:tgtEl>
                                          <p:spTgt spid="218132"/>
                                        </p:tgtEl>
                                        <p:attrNameLst>
                                          <p:attrName>style.rotation</p:attrName>
                                        </p:attrNameLst>
                                      </p:cBhvr>
                                      <p:tavLst>
                                        <p:tav tm="0">
                                          <p:val>
                                            <p:fltVal val="90"/>
                                          </p:val>
                                        </p:tav>
                                        <p:tav tm="100000">
                                          <p:val>
                                            <p:fltVal val="0"/>
                                          </p:val>
                                        </p:tav>
                                      </p:tavLst>
                                    </p:anim>
                                    <p:animEffect transition="in" filter="fade">
                                      <p:cBhvr>
                                        <p:cTn id="10" dur="1000"/>
                                        <p:tgtEl>
                                          <p:spTgt spid="218132"/>
                                        </p:tgtEl>
                                      </p:cBhvr>
                                    </p:animEffect>
                                  </p:childTnLst>
                                </p:cTn>
                              </p:par>
                            </p:childTnLst>
                          </p:cTn>
                        </p:par>
                        <p:par>
                          <p:cTn id="11" fill="hold" nodeType="afterGroup">
                            <p:stCondLst>
                              <p:cond delay="1000"/>
                            </p:stCondLst>
                            <p:childTnLst>
                              <p:par>
                                <p:cTn id="12" presetID="31" presetClass="entr" presetSubtype="0" fill="hold" nodeType="afterEffect">
                                  <p:stCondLst>
                                    <p:cond delay="0"/>
                                  </p:stCondLst>
                                  <p:iterate type="lt">
                                    <p:tmPct val="5000"/>
                                  </p:iterate>
                                  <p:childTnLst>
                                    <p:set>
                                      <p:cBhvr>
                                        <p:cTn id="13" dur="1" fill="hold">
                                          <p:stCondLst>
                                            <p:cond delay="0"/>
                                          </p:stCondLst>
                                        </p:cTn>
                                        <p:tgtEl>
                                          <p:spTgt spid="218133"/>
                                        </p:tgtEl>
                                        <p:attrNameLst>
                                          <p:attrName>style.visibility</p:attrName>
                                        </p:attrNameLst>
                                      </p:cBhvr>
                                      <p:to>
                                        <p:strVal val="visible"/>
                                      </p:to>
                                    </p:set>
                                    <p:anim calcmode="lin" valueType="num">
                                      <p:cBhvr>
                                        <p:cTn id="14" dur="1000" fill="hold"/>
                                        <p:tgtEl>
                                          <p:spTgt spid="218133"/>
                                        </p:tgtEl>
                                        <p:attrNameLst>
                                          <p:attrName>ppt_w</p:attrName>
                                        </p:attrNameLst>
                                      </p:cBhvr>
                                      <p:tavLst>
                                        <p:tav tm="0">
                                          <p:val>
                                            <p:fltVal val="0"/>
                                          </p:val>
                                        </p:tav>
                                        <p:tav tm="100000">
                                          <p:val>
                                            <p:strVal val="#ppt_w"/>
                                          </p:val>
                                        </p:tav>
                                      </p:tavLst>
                                    </p:anim>
                                    <p:anim calcmode="lin" valueType="num">
                                      <p:cBhvr>
                                        <p:cTn id="15" dur="1000" fill="hold"/>
                                        <p:tgtEl>
                                          <p:spTgt spid="218133"/>
                                        </p:tgtEl>
                                        <p:attrNameLst>
                                          <p:attrName>ppt_h</p:attrName>
                                        </p:attrNameLst>
                                      </p:cBhvr>
                                      <p:tavLst>
                                        <p:tav tm="0">
                                          <p:val>
                                            <p:fltVal val="0"/>
                                          </p:val>
                                        </p:tav>
                                        <p:tav tm="100000">
                                          <p:val>
                                            <p:strVal val="#ppt_h"/>
                                          </p:val>
                                        </p:tav>
                                      </p:tavLst>
                                    </p:anim>
                                    <p:anim calcmode="lin" valueType="num">
                                      <p:cBhvr>
                                        <p:cTn id="16" dur="1000" fill="hold"/>
                                        <p:tgtEl>
                                          <p:spTgt spid="218133"/>
                                        </p:tgtEl>
                                        <p:attrNameLst>
                                          <p:attrName>style.rotation</p:attrName>
                                        </p:attrNameLst>
                                      </p:cBhvr>
                                      <p:tavLst>
                                        <p:tav tm="0">
                                          <p:val>
                                            <p:fltVal val="90"/>
                                          </p:val>
                                        </p:tav>
                                        <p:tav tm="100000">
                                          <p:val>
                                            <p:fltVal val="0"/>
                                          </p:val>
                                        </p:tav>
                                      </p:tavLst>
                                    </p:anim>
                                    <p:animEffect transition="in" filter="fade">
                                      <p:cBhvr>
                                        <p:cTn id="17" dur="1000"/>
                                        <p:tgtEl>
                                          <p:spTgt spid="218133"/>
                                        </p:tgtEl>
                                      </p:cBhvr>
                                    </p:animEffect>
                                  </p:childTnLst>
                                </p:cTn>
                              </p:par>
                            </p:childTnLst>
                          </p:cTn>
                        </p:par>
                        <p:par>
                          <p:cTn id="18" fill="hold" nodeType="afterGroup">
                            <p:stCondLst>
                              <p:cond delay="2000"/>
                            </p:stCondLst>
                            <p:childTnLst>
                              <p:par>
                                <p:cTn id="19" presetID="31" presetClass="entr" presetSubtype="0" fill="hold" nodeType="afterEffect">
                                  <p:stCondLst>
                                    <p:cond delay="0"/>
                                  </p:stCondLst>
                                  <p:iterate type="lt">
                                    <p:tmPct val="5000"/>
                                  </p:iterate>
                                  <p:childTnLst>
                                    <p:set>
                                      <p:cBhvr>
                                        <p:cTn id="20" dur="1" fill="hold">
                                          <p:stCondLst>
                                            <p:cond delay="0"/>
                                          </p:stCondLst>
                                        </p:cTn>
                                        <p:tgtEl>
                                          <p:spTgt spid="218134"/>
                                        </p:tgtEl>
                                        <p:attrNameLst>
                                          <p:attrName>style.visibility</p:attrName>
                                        </p:attrNameLst>
                                      </p:cBhvr>
                                      <p:to>
                                        <p:strVal val="visible"/>
                                      </p:to>
                                    </p:set>
                                    <p:anim calcmode="lin" valueType="num">
                                      <p:cBhvr>
                                        <p:cTn id="21" dur="1000" fill="hold"/>
                                        <p:tgtEl>
                                          <p:spTgt spid="218134"/>
                                        </p:tgtEl>
                                        <p:attrNameLst>
                                          <p:attrName>ppt_w</p:attrName>
                                        </p:attrNameLst>
                                      </p:cBhvr>
                                      <p:tavLst>
                                        <p:tav tm="0">
                                          <p:val>
                                            <p:fltVal val="0"/>
                                          </p:val>
                                        </p:tav>
                                        <p:tav tm="100000">
                                          <p:val>
                                            <p:strVal val="#ppt_w"/>
                                          </p:val>
                                        </p:tav>
                                      </p:tavLst>
                                    </p:anim>
                                    <p:anim calcmode="lin" valueType="num">
                                      <p:cBhvr>
                                        <p:cTn id="22" dur="1000" fill="hold"/>
                                        <p:tgtEl>
                                          <p:spTgt spid="218134"/>
                                        </p:tgtEl>
                                        <p:attrNameLst>
                                          <p:attrName>ppt_h</p:attrName>
                                        </p:attrNameLst>
                                      </p:cBhvr>
                                      <p:tavLst>
                                        <p:tav tm="0">
                                          <p:val>
                                            <p:fltVal val="0"/>
                                          </p:val>
                                        </p:tav>
                                        <p:tav tm="100000">
                                          <p:val>
                                            <p:strVal val="#ppt_h"/>
                                          </p:val>
                                        </p:tav>
                                      </p:tavLst>
                                    </p:anim>
                                    <p:anim calcmode="lin" valueType="num">
                                      <p:cBhvr>
                                        <p:cTn id="23" dur="1000" fill="hold"/>
                                        <p:tgtEl>
                                          <p:spTgt spid="218134"/>
                                        </p:tgtEl>
                                        <p:attrNameLst>
                                          <p:attrName>style.rotation</p:attrName>
                                        </p:attrNameLst>
                                      </p:cBhvr>
                                      <p:tavLst>
                                        <p:tav tm="0">
                                          <p:val>
                                            <p:fltVal val="90"/>
                                          </p:val>
                                        </p:tav>
                                        <p:tav tm="100000">
                                          <p:val>
                                            <p:fltVal val="0"/>
                                          </p:val>
                                        </p:tav>
                                      </p:tavLst>
                                    </p:anim>
                                    <p:animEffect transition="in" filter="fade">
                                      <p:cBhvr>
                                        <p:cTn id="24" dur="1000"/>
                                        <p:tgtEl>
                                          <p:spTgt spid="218134"/>
                                        </p:tgtEl>
                                      </p:cBhvr>
                                    </p:animEffect>
                                  </p:childTnLst>
                                </p:cTn>
                              </p:par>
                            </p:childTnLst>
                          </p:cTn>
                        </p:par>
                        <p:par>
                          <p:cTn id="25" fill="hold" nodeType="afterGroup">
                            <p:stCondLst>
                              <p:cond delay="3000"/>
                            </p:stCondLst>
                            <p:childTnLst>
                              <p:par>
                                <p:cTn id="26" presetID="31" presetClass="entr" presetSubtype="0" fill="hold" nodeType="afterEffect">
                                  <p:stCondLst>
                                    <p:cond delay="0"/>
                                  </p:stCondLst>
                                  <p:iterate type="lt">
                                    <p:tmPct val="5000"/>
                                  </p:iterate>
                                  <p:childTnLst>
                                    <p:set>
                                      <p:cBhvr>
                                        <p:cTn id="27" dur="1" fill="hold">
                                          <p:stCondLst>
                                            <p:cond delay="0"/>
                                          </p:stCondLst>
                                        </p:cTn>
                                        <p:tgtEl>
                                          <p:spTgt spid="218135"/>
                                        </p:tgtEl>
                                        <p:attrNameLst>
                                          <p:attrName>style.visibility</p:attrName>
                                        </p:attrNameLst>
                                      </p:cBhvr>
                                      <p:to>
                                        <p:strVal val="visible"/>
                                      </p:to>
                                    </p:set>
                                    <p:anim calcmode="lin" valueType="num">
                                      <p:cBhvr>
                                        <p:cTn id="28" dur="1000" fill="hold"/>
                                        <p:tgtEl>
                                          <p:spTgt spid="218135"/>
                                        </p:tgtEl>
                                        <p:attrNameLst>
                                          <p:attrName>ppt_w</p:attrName>
                                        </p:attrNameLst>
                                      </p:cBhvr>
                                      <p:tavLst>
                                        <p:tav tm="0">
                                          <p:val>
                                            <p:fltVal val="0"/>
                                          </p:val>
                                        </p:tav>
                                        <p:tav tm="100000">
                                          <p:val>
                                            <p:strVal val="#ppt_w"/>
                                          </p:val>
                                        </p:tav>
                                      </p:tavLst>
                                    </p:anim>
                                    <p:anim calcmode="lin" valueType="num">
                                      <p:cBhvr>
                                        <p:cTn id="29" dur="1000" fill="hold"/>
                                        <p:tgtEl>
                                          <p:spTgt spid="218135"/>
                                        </p:tgtEl>
                                        <p:attrNameLst>
                                          <p:attrName>ppt_h</p:attrName>
                                        </p:attrNameLst>
                                      </p:cBhvr>
                                      <p:tavLst>
                                        <p:tav tm="0">
                                          <p:val>
                                            <p:fltVal val="0"/>
                                          </p:val>
                                        </p:tav>
                                        <p:tav tm="100000">
                                          <p:val>
                                            <p:strVal val="#ppt_h"/>
                                          </p:val>
                                        </p:tav>
                                      </p:tavLst>
                                    </p:anim>
                                    <p:anim calcmode="lin" valueType="num">
                                      <p:cBhvr>
                                        <p:cTn id="30" dur="1000" fill="hold"/>
                                        <p:tgtEl>
                                          <p:spTgt spid="218135"/>
                                        </p:tgtEl>
                                        <p:attrNameLst>
                                          <p:attrName>style.rotation</p:attrName>
                                        </p:attrNameLst>
                                      </p:cBhvr>
                                      <p:tavLst>
                                        <p:tav tm="0">
                                          <p:val>
                                            <p:fltVal val="90"/>
                                          </p:val>
                                        </p:tav>
                                        <p:tav tm="100000">
                                          <p:val>
                                            <p:fltVal val="0"/>
                                          </p:val>
                                        </p:tav>
                                      </p:tavLst>
                                    </p:anim>
                                    <p:animEffect transition="in" filter="fade">
                                      <p:cBhvr>
                                        <p:cTn id="31" dur="1000"/>
                                        <p:tgtEl>
                                          <p:spTgt spid="218135"/>
                                        </p:tgtEl>
                                      </p:cBhvr>
                                    </p:animEffect>
                                  </p:childTnLst>
                                </p:cTn>
                              </p:par>
                            </p:childTnLst>
                          </p:cTn>
                        </p:par>
                        <p:par>
                          <p:cTn id="32" fill="hold" nodeType="afterGroup">
                            <p:stCondLst>
                              <p:cond delay="4000"/>
                            </p:stCondLst>
                            <p:childTnLst>
                              <p:par>
                                <p:cTn id="33" presetID="31" presetClass="entr" presetSubtype="0" fill="hold" nodeType="afterEffect">
                                  <p:stCondLst>
                                    <p:cond delay="0"/>
                                  </p:stCondLst>
                                  <p:iterate type="lt">
                                    <p:tmPct val="5000"/>
                                  </p:iterate>
                                  <p:childTnLst>
                                    <p:set>
                                      <p:cBhvr>
                                        <p:cTn id="34" dur="1" fill="hold">
                                          <p:stCondLst>
                                            <p:cond delay="0"/>
                                          </p:stCondLst>
                                        </p:cTn>
                                        <p:tgtEl>
                                          <p:spTgt spid="218136"/>
                                        </p:tgtEl>
                                        <p:attrNameLst>
                                          <p:attrName>style.visibility</p:attrName>
                                        </p:attrNameLst>
                                      </p:cBhvr>
                                      <p:to>
                                        <p:strVal val="visible"/>
                                      </p:to>
                                    </p:set>
                                    <p:anim calcmode="lin" valueType="num">
                                      <p:cBhvr>
                                        <p:cTn id="35" dur="1000" fill="hold"/>
                                        <p:tgtEl>
                                          <p:spTgt spid="218136"/>
                                        </p:tgtEl>
                                        <p:attrNameLst>
                                          <p:attrName>ppt_w</p:attrName>
                                        </p:attrNameLst>
                                      </p:cBhvr>
                                      <p:tavLst>
                                        <p:tav tm="0">
                                          <p:val>
                                            <p:fltVal val="0"/>
                                          </p:val>
                                        </p:tav>
                                        <p:tav tm="100000">
                                          <p:val>
                                            <p:strVal val="#ppt_w"/>
                                          </p:val>
                                        </p:tav>
                                      </p:tavLst>
                                    </p:anim>
                                    <p:anim calcmode="lin" valueType="num">
                                      <p:cBhvr>
                                        <p:cTn id="36" dur="1000" fill="hold"/>
                                        <p:tgtEl>
                                          <p:spTgt spid="218136"/>
                                        </p:tgtEl>
                                        <p:attrNameLst>
                                          <p:attrName>ppt_h</p:attrName>
                                        </p:attrNameLst>
                                      </p:cBhvr>
                                      <p:tavLst>
                                        <p:tav tm="0">
                                          <p:val>
                                            <p:fltVal val="0"/>
                                          </p:val>
                                        </p:tav>
                                        <p:tav tm="100000">
                                          <p:val>
                                            <p:strVal val="#ppt_h"/>
                                          </p:val>
                                        </p:tav>
                                      </p:tavLst>
                                    </p:anim>
                                    <p:anim calcmode="lin" valueType="num">
                                      <p:cBhvr>
                                        <p:cTn id="37" dur="1000" fill="hold"/>
                                        <p:tgtEl>
                                          <p:spTgt spid="218136"/>
                                        </p:tgtEl>
                                        <p:attrNameLst>
                                          <p:attrName>style.rotation</p:attrName>
                                        </p:attrNameLst>
                                      </p:cBhvr>
                                      <p:tavLst>
                                        <p:tav tm="0">
                                          <p:val>
                                            <p:fltVal val="90"/>
                                          </p:val>
                                        </p:tav>
                                        <p:tav tm="100000">
                                          <p:val>
                                            <p:fltVal val="0"/>
                                          </p:val>
                                        </p:tav>
                                      </p:tavLst>
                                    </p:anim>
                                    <p:animEffect transition="in" filter="fade">
                                      <p:cBhvr>
                                        <p:cTn id="38" dur="1000"/>
                                        <p:tgtEl>
                                          <p:spTgt spid="218136"/>
                                        </p:tgtEl>
                                      </p:cBhvr>
                                    </p:animEffect>
                                  </p:childTnLst>
                                </p:cTn>
                              </p:par>
                            </p:childTnLst>
                          </p:cTn>
                        </p:par>
                        <p:par>
                          <p:cTn id="39" fill="hold" nodeType="afterGroup">
                            <p:stCondLst>
                              <p:cond delay="5000"/>
                            </p:stCondLst>
                            <p:childTnLst>
                              <p:par>
                                <p:cTn id="40" presetID="31" presetClass="entr" presetSubtype="0" fill="hold" nodeType="afterEffect">
                                  <p:stCondLst>
                                    <p:cond delay="0"/>
                                  </p:stCondLst>
                                  <p:iterate type="lt">
                                    <p:tmPct val="5000"/>
                                  </p:iterate>
                                  <p:childTnLst>
                                    <p:set>
                                      <p:cBhvr>
                                        <p:cTn id="41" dur="1" fill="hold">
                                          <p:stCondLst>
                                            <p:cond delay="0"/>
                                          </p:stCondLst>
                                        </p:cTn>
                                        <p:tgtEl>
                                          <p:spTgt spid="218137"/>
                                        </p:tgtEl>
                                        <p:attrNameLst>
                                          <p:attrName>style.visibility</p:attrName>
                                        </p:attrNameLst>
                                      </p:cBhvr>
                                      <p:to>
                                        <p:strVal val="visible"/>
                                      </p:to>
                                    </p:set>
                                    <p:anim calcmode="lin" valueType="num">
                                      <p:cBhvr>
                                        <p:cTn id="42" dur="1000" fill="hold"/>
                                        <p:tgtEl>
                                          <p:spTgt spid="218137"/>
                                        </p:tgtEl>
                                        <p:attrNameLst>
                                          <p:attrName>ppt_w</p:attrName>
                                        </p:attrNameLst>
                                      </p:cBhvr>
                                      <p:tavLst>
                                        <p:tav tm="0">
                                          <p:val>
                                            <p:fltVal val="0"/>
                                          </p:val>
                                        </p:tav>
                                        <p:tav tm="100000">
                                          <p:val>
                                            <p:strVal val="#ppt_w"/>
                                          </p:val>
                                        </p:tav>
                                      </p:tavLst>
                                    </p:anim>
                                    <p:anim calcmode="lin" valueType="num">
                                      <p:cBhvr>
                                        <p:cTn id="43" dur="1000" fill="hold"/>
                                        <p:tgtEl>
                                          <p:spTgt spid="218137"/>
                                        </p:tgtEl>
                                        <p:attrNameLst>
                                          <p:attrName>ppt_h</p:attrName>
                                        </p:attrNameLst>
                                      </p:cBhvr>
                                      <p:tavLst>
                                        <p:tav tm="0">
                                          <p:val>
                                            <p:fltVal val="0"/>
                                          </p:val>
                                        </p:tav>
                                        <p:tav tm="100000">
                                          <p:val>
                                            <p:strVal val="#ppt_h"/>
                                          </p:val>
                                        </p:tav>
                                      </p:tavLst>
                                    </p:anim>
                                    <p:anim calcmode="lin" valueType="num">
                                      <p:cBhvr>
                                        <p:cTn id="44" dur="1000" fill="hold"/>
                                        <p:tgtEl>
                                          <p:spTgt spid="218137"/>
                                        </p:tgtEl>
                                        <p:attrNameLst>
                                          <p:attrName>style.rotation</p:attrName>
                                        </p:attrNameLst>
                                      </p:cBhvr>
                                      <p:tavLst>
                                        <p:tav tm="0">
                                          <p:val>
                                            <p:fltVal val="90"/>
                                          </p:val>
                                        </p:tav>
                                        <p:tav tm="100000">
                                          <p:val>
                                            <p:fltVal val="0"/>
                                          </p:val>
                                        </p:tav>
                                      </p:tavLst>
                                    </p:anim>
                                    <p:animEffect transition="in" filter="fade">
                                      <p:cBhvr>
                                        <p:cTn id="45" dur="1000"/>
                                        <p:tgtEl>
                                          <p:spTgt spid="218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3" descr="Picture1">
            <a:extLst>
              <a:ext uri="{FF2B5EF4-FFF2-40B4-BE49-F238E27FC236}">
                <a16:creationId xmlns:a16="http://schemas.microsoft.com/office/drawing/2014/main" xmlns="" id="{90CADE85-9FA7-286E-4044-49901EFEA0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858000"/>
            <a:ext cx="9144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Text Box 4">
            <a:extLst>
              <a:ext uri="{FF2B5EF4-FFF2-40B4-BE49-F238E27FC236}">
                <a16:creationId xmlns:a16="http://schemas.microsoft.com/office/drawing/2014/main" xmlns="" id="{511EE3B1-D036-C83C-3554-F504840E5348}"/>
              </a:ext>
            </a:extLst>
          </p:cNvPr>
          <p:cNvSpPr txBox="1">
            <a:spLocks noChangeArrowheads="1"/>
          </p:cNvSpPr>
          <p:nvPr/>
        </p:nvSpPr>
        <p:spPr bwMode="auto">
          <a:xfrm>
            <a:off x="990600" y="1676400"/>
            <a:ext cx="838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pPr>
            <a:endParaRPr lang="vi-VN" altLang="en-US"/>
          </a:p>
        </p:txBody>
      </p:sp>
      <p:sp>
        <p:nvSpPr>
          <p:cNvPr id="8196" name="Text Box 5">
            <a:extLst>
              <a:ext uri="{FF2B5EF4-FFF2-40B4-BE49-F238E27FC236}">
                <a16:creationId xmlns:a16="http://schemas.microsoft.com/office/drawing/2014/main" xmlns="" id="{7E602271-CF8C-0DF7-E994-FF5BF97C1E98}"/>
              </a:ext>
            </a:extLst>
          </p:cNvPr>
          <p:cNvSpPr txBox="1">
            <a:spLocks noChangeArrowheads="1"/>
          </p:cNvSpPr>
          <p:nvPr/>
        </p:nvSpPr>
        <p:spPr bwMode="auto">
          <a:xfrm>
            <a:off x="990600" y="1676400"/>
            <a:ext cx="838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pPr>
            <a:endParaRPr lang="vi-VN" altLang="en-US"/>
          </a:p>
        </p:txBody>
      </p:sp>
      <p:sp>
        <p:nvSpPr>
          <p:cNvPr id="8197" name="Text Box 6">
            <a:extLst>
              <a:ext uri="{FF2B5EF4-FFF2-40B4-BE49-F238E27FC236}">
                <a16:creationId xmlns:a16="http://schemas.microsoft.com/office/drawing/2014/main" xmlns="" id="{258CAE9A-B0A7-1781-89C5-E6216751E285}"/>
              </a:ext>
            </a:extLst>
          </p:cNvPr>
          <p:cNvSpPr txBox="1">
            <a:spLocks noChangeArrowheads="1"/>
          </p:cNvSpPr>
          <p:nvPr/>
        </p:nvSpPr>
        <p:spPr bwMode="auto">
          <a:xfrm>
            <a:off x="990600" y="1676400"/>
            <a:ext cx="838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pPr>
            <a:endParaRPr lang="vi-VN" altLang="en-US"/>
          </a:p>
        </p:txBody>
      </p:sp>
      <p:sp>
        <p:nvSpPr>
          <p:cNvPr id="8198" name="Text Box 7">
            <a:hlinkClick r:id="rId3" action="ppaction://hlinksldjump"/>
            <a:extLst>
              <a:ext uri="{FF2B5EF4-FFF2-40B4-BE49-F238E27FC236}">
                <a16:creationId xmlns:a16="http://schemas.microsoft.com/office/drawing/2014/main" xmlns="" id="{27B715BE-0BE8-6DC5-002A-6D7DD463D763}"/>
              </a:ext>
            </a:extLst>
          </p:cNvPr>
          <p:cNvSpPr txBox="1">
            <a:spLocks noChangeArrowheads="1"/>
          </p:cNvSpPr>
          <p:nvPr/>
        </p:nvSpPr>
        <p:spPr bwMode="auto">
          <a:xfrm>
            <a:off x="7162800" y="6415088"/>
            <a:ext cx="1219200" cy="519112"/>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pPr>
            <a:r>
              <a:rPr lang="en-US" altLang="en-US" sz="2800">
                <a:solidFill>
                  <a:srgbClr val="FFFF66"/>
                </a:solidFill>
              </a:rPr>
              <a:t>BACK</a:t>
            </a:r>
          </a:p>
        </p:txBody>
      </p:sp>
      <p:pic>
        <p:nvPicPr>
          <p:cNvPr id="8199" name="Picture 10" descr="70200380f6d5[1]">
            <a:extLst>
              <a:ext uri="{FF2B5EF4-FFF2-40B4-BE49-F238E27FC236}">
                <a16:creationId xmlns:a16="http://schemas.microsoft.com/office/drawing/2014/main" xmlns="" id="{18E491EB-1FCD-084A-5CBC-ACCB23F671A8}"/>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3025" y="6219825"/>
            <a:ext cx="89979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0" name="Rectangle 11">
            <a:extLst>
              <a:ext uri="{FF2B5EF4-FFF2-40B4-BE49-F238E27FC236}">
                <a16:creationId xmlns:a16="http://schemas.microsoft.com/office/drawing/2014/main" xmlns="" id="{A780C414-95F0-A573-FC00-8DE1873AC2E7}"/>
              </a:ext>
            </a:extLst>
          </p:cNvPr>
          <p:cNvSpPr>
            <a:spLocks noChangeArrowheads="1"/>
          </p:cNvSpPr>
          <p:nvPr/>
        </p:nvSpPr>
        <p:spPr bwMode="auto">
          <a:xfrm>
            <a:off x="0" y="0"/>
            <a:ext cx="9144000" cy="6858000"/>
          </a:xfrm>
          <a:prstGeom prst="rect">
            <a:avLst/>
          </a:prstGeom>
          <a:noFill/>
          <a:ln w="76200">
            <a:pattFill prst="sphere">
              <a:fgClr>
                <a:srgbClr val="0000FF"/>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endParaRPr lang="vi-VN" altLang="en-US">
              <a:latin typeface="Arial" panose="020B0604020202020204" pitchFamily="34" charset="0"/>
            </a:endParaRPr>
          </a:p>
        </p:txBody>
      </p:sp>
      <p:sp>
        <p:nvSpPr>
          <p:cNvPr id="8201" name="Text Box 12">
            <a:extLst>
              <a:ext uri="{FF2B5EF4-FFF2-40B4-BE49-F238E27FC236}">
                <a16:creationId xmlns:a16="http://schemas.microsoft.com/office/drawing/2014/main" xmlns="" id="{FE10441B-720C-5F50-BA52-03CEA6BB0DD6}"/>
              </a:ext>
            </a:extLst>
          </p:cNvPr>
          <p:cNvSpPr txBox="1">
            <a:spLocks noChangeArrowheads="1"/>
          </p:cNvSpPr>
          <p:nvPr/>
        </p:nvSpPr>
        <p:spPr bwMode="auto">
          <a:xfrm>
            <a:off x="762000" y="1752600"/>
            <a:ext cx="7848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spcBef>
                <a:spcPct val="50000"/>
              </a:spcBef>
            </a:pPr>
            <a:r>
              <a:rPr lang="en-US" altLang="en-US" sz="3200" b="1">
                <a:solidFill>
                  <a:srgbClr val="000099"/>
                </a:solidFill>
                <a:cs typeface="Times New Roman" panose="02020603050405020304" pitchFamily="18" charset="0"/>
              </a:rPr>
              <a:t>Hoạt động 1</a:t>
            </a:r>
            <a:r>
              <a:rPr lang="en-US" altLang="en-US" sz="3200" b="1">
                <a:solidFill>
                  <a:srgbClr val="000000"/>
                </a:solidFill>
                <a:cs typeface="Times New Roman" panose="02020603050405020304" pitchFamily="18" charset="0"/>
              </a:rPr>
              <a:t>: </a:t>
            </a:r>
            <a:r>
              <a:rPr lang="en-US" altLang="en-US" sz="3200" b="1">
                <a:solidFill>
                  <a:srgbClr val="800000"/>
                </a:solidFill>
                <a:cs typeface="Times New Roman" panose="02020603050405020304" pitchFamily="18" charset="0"/>
              </a:rPr>
              <a:t>Sử dụng năng lượng gió</a:t>
            </a:r>
          </a:p>
        </p:txBody>
      </p:sp>
      <p:sp>
        <p:nvSpPr>
          <p:cNvPr id="8202" name="Rectangle 13">
            <a:extLst>
              <a:ext uri="{FF2B5EF4-FFF2-40B4-BE49-F238E27FC236}">
                <a16:creationId xmlns:a16="http://schemas.microsoft.com/office/drawing/2014/main" xmlns="" id="{2527A255-3B96-C4C9-5A86-B0971FA62BE5}"/>
              </a:ext>
            </a:extLst>
          </p:cNvPr>
          <p:cNvSpPr>
            <a:spLocks noChangeArrowheads="1"/>
          </p:cNvSpPr>
          <p:nvPr/>
        </p:nvSpPr>
        <p:spPr bwMode="auto">
          <a:xfrm>
            <a:off x="381000" y="2332038"/>
            <a:ext cx="86899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just">
              <a:spcBef>
                <a:spcPct val="50000"/>
              </a:spcBef>
              <a:buFont typeface="Wingdings" panose="05000000000000000000" pitchFamily="2" charset="2"/>
              <a:buBlip>
                <a:blip r:embed="rId5"/>
              </a:buBlip>
            </a:pPr>
            <a:r>
              <a:rPr lang="en-US" altLang="en-US" sz="2400" b="1" i="1">
                <a:solidFill>
                  <a:srgbClr val="000066"/>
                </a:solidFill>
              </a:rPr>
              <a:t>Nhiệm vụ</a:t>
            </a:r>
            <a:r>
              <a:rPr lang="en-US" altLang="en-US" sz="2400" b="1">
                <a:solidFill>
                  <a:srgbClr val="000099"/>
                </a:solidFill>
              </a:rPr>
              <a:t> : </a:t>
            </a:r>
            <a:r>
              <a:rPr lang="en-US" altLang="en-US" sz="2400" b="1"/>
              <a:t>Quan sát hình 1, 2, 3 trong SGK, kết hợp với vốn hiểu biết hoàn thành bài tập sau:</a:t>
            </a:r>
          </a:p>
        </p:txBody>
      </p:sp>
      <p:sp>
        <p:nvSpPr>
          <p:cNvPr id="8203" name="Text Box 14">
            <a:extLst>
              <a:ext uri="{FF2B5EF4-FFF2-40B4-BE49-F238E27FC236}">
                <a16:creationId xmlns:a16="http://schemas.microsoft.com/office/drawing/2014/main" xmlns="" id="{C332E47E-B842-A614-B46D-55F966E67C93}"/>
              </a:ext>
            </a:extLst>
          </p:cNvPr>
          <p:cNvSpPr txBox="1">
            <a:spLocks noChangeArrowheads="1"/>
          </p:cNvSpPr>
          <p:nvPr/>
        </p:nvSpPr>
        <p:spPr bwMode="auto">
          <a:xfrm>
            <a:off x="146050" y="3165475"/>
            <a:ext cx="73215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spcBef>
                <a:spcPct val="50000"/>
              </a:spcBef>
              <a:buFont typeface="Wingdings" panose="05000000000000000000" pitchFamily="2" charset="2"/>
              <a:buNone/>
            </a:pPr>
            <a:r>
              <a:rPr lang="en-US" altLang="en-US" sz="2800" b="1">
                <a:solidFill>
                  <a:srgbClr val="000099"/>
                </a:solidFill>
                <a:cs typeface="Times New Roman" panose="02020603050405020304" pitchFamily="18" charset="0"/>
              </a:rPr>
              <a:t>1. Hoàn thành bảng sau:</a:t>
            </a:r>
          </a:p>
        </p:txBody>
      </p:sp>
      <p:graphicFrame>
        <p:nvGraphicFramePr>
          <p:cNvPr id="263183" name="Group 15">
            <a:extLst>
              <a:ext uri="{FF2B5EF4-FFF2-40B4-BE49-F238E27FC236}">
                <a16:creationId xmlns:a16="http://schemas.microsoft.com/office/drawing/2014/main" xmlns="" id="{9F0164C9-E3E4-7F79-02DD-0328C17950C6}"/>
              </a:ext>
            </a:extLst>
          </p:cNvPr>
          <p:cNvGraphicFramePr>
            <a:graphicFrameLocks noGrp="1"/>
          </p:cNvGraphicFramePr>
          <p:nvPr>
            <p:ph/>
          </p:nvPr>
        </p:nvGraphicFramePr>
        <p:xfrm>
          <a:off x="146050" y="3749675"/>
          <a:ext cx="8924925" cy="1858963"/>
        </p:xfrm>
        <a:graphic>
          <a:graphicData uri="http://schemas.openxmlformats.org/drawingml/2006/table">
            <a:tbl>
              <a:tblPr/>
              <a:tblGrid>
                <a:gridCol w="2292350">
                  <a:extLst>
                    <a:ext uri="{9D8B030D-6E8A-4147-A177-3AD203B41FA5}">
                      <a16:colId xmlns:a16="http://schemas.microsoft.com/office/drawing/2014/main" xmlns="" val="20000"/>
                    </a:ext>
                  </a:extLst>
                </a:gridCol>
                <a:gridCol w="6632575">
                  <a:extLst>
                    <a:ext uri="{9D8B030D-6E8A-4147-A177-3AD203B41FA5}">
                      <a16:colId xmlns:a16="http://schemas.microsoft.com/office/drawing/2014/main" xmlns="" val="20001"/>
                    </a:ext>
                  </a:extLst>
                </a:gridCol>
              </a:tblGrid>
              <a:tr h="465138">
                <a:tc>
                  <a:txBody>
                    <a:bodyPr/>
                    <a:lstStyle>
                      <a:lvl1pPr eaLnBrk="0" hangingPunct="0">
                        <a:spcBef>
                          <a:spcPct val="20000"/>
                        </a:spcBef>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a:ln>
                            <a:noFill/>
                          </a:ln>
                          <a:solidFill>
                            <a:schemeClr val="tx1"/>
                          </a:solidFill>
                          <a:effectLst/>
                          <a:latin typeface="Times New Roman" panose="02020603050405020304" pitchFamily="18" charset="0"/>
                          <a:cs typeface="Arial" panose="020B0604020202020204" pitchFamily="34" charset="0"/>
                        </a:rPr>
                        <a:t>Hình</a:t>
                      </a:r>
                      <a:endParaRPr kumimoji="0" lang="vi-VN" altLang="en-US" sz="2400" b="1" i="0" u="none" strike="noStrike" cap="none" normalizeH="0" baseline="0">
                        <a:ln>
                          <a:noFill/>
                        </a:ln>
                        <a:solidFill>
                          <a:schemeClr val="tx1"/>
                        </a:solidFill>
                        <a:effectLst/>
                        <a:latin typeface="Times New Roman" panose="02020603050405020304" pitchFamily="18" charset="0"/>
                        <a:cs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a:ln>
                            <a:noFill/>
                          </a:ln>
                          <a:solidFill>
                            <a:schemeClr val="tx1"/>
                          </a:solidFill>
                          <a:effectLst/>
                          <a:latin typeface="Times New Roman" panose="02020603050405020304" pitchFamily="18" charset="0"/>
                          <a:cs typeface="Arial" panose="020B0604020202020204" pitchFamily="34" charset="0"/>
                        </a:rPr>
                        <a:t>Ứng dụng của năng lượng gió</a:t>
                      </a:r>
                      <a:endParaRPr kumimoji="0" lang="vi-VN" altLang="en-US" sz="2400" b="1" i="0" u="none" strike="noStrike" cap="none" normalizeH="0" baseline="0">
                        <a:ln>
                          <a:noFill/>
                        </a:ln>
                        <a:solidFill>
                          <a:schemeClr val="tx1"/>
                        </a:solidFill>
                        <a:effectLst/>
                        <a:latin typeface="Times New Roman" panose="02020603050405020304" pitchFamily="18"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465138">
                <a:tc>
                  <a:txBody>
                    <a:bodyPr/>
                    <a:lstStyle>
                      <a:lvl1pPr eaLnBrk="0" hangingPunct="0">
                        <a:spcBef>
                          <a:spcPct val="20000"/>
                        </a:spcBef>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altLang="en-US" sz="2400" b="1" i="0" u="none" strike="noStrike" cap="none" normalizeH="0" baseline="0">
                        <a:ln>
                          <a:noFill/>
                        </a:ln>
                        <a:solidFill>
                          <a:schemeClr val="tx1"/>
                        </a:solidFill>
                        <a:effectLst/>
                        <a:latin typeface="Times New Roman" panose="02020603050405020304" pitchFamily="18" charset="0"/>
                        <a:cs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just" defTabSz="914400" rtl="0" eaLnBrk="1" fontAlgn="base" latinLnBrk="0" hangingPunct="1">
                        <a:lnSpc>
                          <a:spcPct val="100000"/>
                        </a:lnSpc>
                        <a:spcBef>
                          <a:spcPct val="20000"/>
                        </a:spcBef>
                        <a:spcAft>
                          <a:spcPct val="0"/>
                        </a:spcAft>
                        <a:buClrTx/>
                        <a:buSzTx/>
                        <a:buFontTx/>
                        <a:buNone/>
                        <a:tabLst/>
                      </a:pPr>
                      <a:endParaRPr kumimoji="0" lang="vi-VN" altLang="en-US" sz="2400" b="0" i="0" u="none" strike="noStrike" cap="none" normalizeH="0" baseline="0">
                        <a:ln>
                          <a:noFill/>
                        </a:ln>
                        <a:solidFill>
                          <a:schemeClr val="tx1"/>
                        </a:solidFill>
                        <a:effectLst/>
                        <a:latin typeface="Times New Roman" panose="02020603050405020304" pitchFamily="18"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463550">
                <a:tc>
                  <a:txBody>
                    <a:bodyPr/>
                    <a:lstStyle>
                      <a:lvl1pPr eaLnBrk="0" hangingPunct="0">
                        <a:spcBef>
                          <a:spcPct val="20000"/>
                        </a:spcBef>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altLang="en-US" sz="2400" b="1" i="0" u="none" strike="noStrike" cap="none" normalizeH="0" baseline="0">
                        <a:ln>
                          <a:noFill/>
                        </a:ln>
                        <a:solidFill>
                          <a:schemeClr val="tx1"/>
                        </a:solidFill>
                        <a:effectLst/>
                        <a:latin typeface="Times New Roman" panose="02020603050405020304" pitchFamily="18" charset="0"/>
                        <a:cs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just" defTabSz="914400" rtl="0" eaLnBrk="1" fontAlgn="base" latinLnBrk="0" hangingPunct="1">
                        <a:lnSpc>
                          <a:spcPct val="100000"/>
                        </a:lnSpc>
                        <a:spcBef>
                          <a:spcPct val="20000"/>
                        </a:spcBef>
                        <a:spcAft>
                          <a:spcPct val="0"/>
                        </a:spcAft>
                        <a:buClrTx/>
                        <a:buSzTx/>
                        <a:buFontTx/>
                        <a:buNone/>
                        <a:tabLst/>
                      </a:pPr>
                      <a:endParaRPr kumimoji="0" lang="vi-VN" altLang="en-US" sz="2400" b="0" i="0" u="none" strike="noStrike" cap="none" normalizeH="0" baseline="0">
                        <a:ln>
                          <a:noFill/>
                        </a:ln>
                        <a:solidFill>
                          <a:schemeClr val="tx1"/>
                        </a:solidFill>
                        <a:effectLst/>
                        <a:latin typeface="Times New Roman" panose="02020603050405020304" pitchFamily="18"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465138">
                <a:tc>
                  <a:txBody>
                    <a:bodyPr/>
                    <a:lstStyle>
                      <a:lvl1pPr eaLnBrk="0" hangingPunct="0">
                        <a:spcBef>
                          <a:spcPct val="20000"/>
                        </a:spcBef>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altLang="en-US" sz="2400" b="1" i="0" u="none" strike="noStrike" cap="none" normalizeH="0" baseline="0">
                        <a:ln>
                          <a:noFill/>
                        </a:ln>
                        <a:solidFill>
                          <a:schemeClr val="tx1"/>
                        </a:solidFill>
                        <a:effectLst/>
                        <a:latin typeface="Times New Roman" panose="02020603050405020304" pitchFamily="18" charset="0"/>
                        <a:cs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just" defTabSz="914400" rtl="0" eaLnBrk="1" fontAlgn="base" latinLnBrk="0" hangingPunct="1">
                        <a:lnSpc>
                          <a:spcPct val="100000"/>
                        </a:lnSpc>
                        <a:spcBef>
                          <a:spcPct val="20000"/>
                        </a:spcBef>
                        <a:spcAft>
                          <a:spcPct val="0"/>
                        </a:spcAft>
                        <a:buClrTx/>
                        <a:buSzTx/>
                        <a:buFontTx/>
                        <a:buNone/>
                        <a:tabLst/>
                      </a:pPr>
                      <a:endParaRPr kumimoji="0" lang="vi-VN" altLang="en-US" sz="2400" b="0" i="0" u="none" strike="noStrike" cap="none" normalizeH="0" baseline="0">
                        <a:ln>
                          <a:noFill/>
                        </a:ln>
                        <a:solidFill>
                          <a:schemeClr val="tx1"/>
                        </a:solidFill>
                        <a:effectLst/>
                        <a:latin typeface="Times New Roman" panose="02020603050405020304" pitchFamily="18"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bl>
          </a:graphicData>
        </a:graphic>
      </p:graphicFrame>
      <p:sp>
        <p:nvSpPr>
          <p:cNvPr id="263200" name="Text Box 32">
            <a:extLst>
              <a:ext uri="{FF2B5EF4-FFF2-40B4-BE49-F238E27FC236}">
                <a16:creationId xmlns:a16="http://schemas.microsoft.com/office/drawing/2014/main" xmlns="" id="{588EB8C8-92EC-DB46-FD4F-0249940A0E57}"/>
              </a:ext>
            </a:extLst>
          </p:cNvPr>
          <p:cNvSpPr txBox="1">
            <a:spLocks noChangeArrowheads="1"/>
          </p:cNvSpPr>
          <p:nvPr/>
        </p:nvSpPr>
        <p:spPr bwMode="auto">
          <a:xfrm>
            <a:off x="381000" y="4222750"/>
            <a:ext cx="167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eaLnBrk="1" hangingPunct="1">
              <a:spcBef>
                <a:spcPct val="50000"/>
              </a:spcBef>
            </a:pPr>
            <a:r>
              <a:rPr lang="en-US" altLang="en-US" sz="2400" b="1"/>
              <a:t>Hình 1</a:t>
            </a:r>
            <a:endParaRPr lang="vi-VN" altLang="en-US" sz="2400" b="1"/>
          </a:p>
        </p:txBody>
      </p:sp>
      <p:sp>
        <p:nvSpPr>
          <p:cNvPr id="263201" name="Text Box 33">
            <a:extLst>
              <a:ext uri="{FF2B5EF4-FFF2-40B4-BE49-F238E27FC236}">
                <a16:creationId xmlns:a16="http://schemas.microsoft.com/office/drawing/2014/main" xmlns="" id="{99A29183-021A-5343-D16E-E2EB8EB10A0C}"/>
              </a:ext>
            </a:extLst>
          </p:cNvPr>
          <p:cNvSpPr txBox="1">
            <a:spLocks noChangeArrowheads="1"/>
          </p:cNvSpPr>
          <p:nvPr/>
        </p:nvSpPr>
        <p:spPr bwMode="auto">
          <a:xfrm>
            <a:off x="2590800" y="4214813"/>
            <a:ext cx="510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pPr>
            <a:r>
              <a:rPr lang="vi-VN" altLang="en-US" sz="2400" b="1"/>
              <a:t>Chạy thuyền buồm</a:t>
            </a:r>
          </a:p>
        </p:txBody>
      </p:sp>
      <p:sp>
        <p:nvSpPr>
          <p:cNvPr id="263202" name="Text Box 34">
            <a:extLst>
              <a:ext uri="{FF2B5EF4-FFF2-40B4-BE49-F238E27FC236}">
                <a16:creationId xmlns:a16="http://schemas.microsoft.com/office/drawing/2014/main" xmlns="" id="{57D0A1FC-071B-1850-A328-9B95FFCD894E}"/>
              </a:ext>
            </a:extLst>
          </p:cNvPr>
          <p:cNvSpPr txBox="1">
            <a:spLocks noChangeArrowheads="1"/>
          </p:cNvSpPr>
          <p:nvPr/>
        </p:nvSpPr>
        <p:spPr bwMode="auto">
          <a:xfrm>
            <a:off x="381000" y="4694238"/>
            <a:ext cx="167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eaLnBrk="1" hangingPunct="1">
              <a:spcBef>
                <a:spcPct val="50000"/>
              </a:spcBef>
            </a:pPr>
            <a:r>
              <a:rPr lang="en-US" altLang="en-US" sz="2400" b="1"/>
              <a:t>Hình 2</a:t>
            </a:r>
            <a:endParaRPr lang="vi-VN" altLang="en-US" sz="2400" b="1"/>
          </a:p>
        </p:txBody>
      </p:sp>
      <p:sp>
        <p:nvSpPr>
          <p:cNvPr id="263203" name="Text Box 35">
            <a:extLst>
              <a:ext uri="{FF2B5EF4-FFF2-40B4-BE49-F238E27FC236}">
                <a16:creationId xmlns:a16="http://schemas.microsoft.com/office/drawing/2014/main" xmlns="" id="{833809DB-C738-632C-2733-4C5DC9926C1A}"/>
              </a:ext>
            </a:extLst>
          </p:cNvPr>
          <p:cNvSpPr txBox="1">
            <a:spLocks noChangeArrowheads="1"/>
          </p:cNvSpPr>
          <p:nvPr/>
        </p:nvSpPr>
        <p:spPr bwMode="auto">
          <a:xfrm>
            <a:off x="381000" y="5151438"/>
            <a:ext cx="167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eaLnBrk="1" hangingPunct="1">
              <a:spcBef>
                <a:spcPct val="50000"/>
              </a:spcBef>
            </a:pPr>
            <a:r>
              <a:rPr lang="en-US" altLang="en-US" sz="2400" b="1"/>
              <a:t>Hình 3</a:t>
            </a:r>
            <a:endParaRPr lang="vi-VN" altLang="en-US" sz="2400" b="1"/>
          </a:p>
        </p:txBody>
      </p:sp>
      <p:sp>
        <p:nvSpPr>
          <p:cNvPr id="263204" name="Text Box 36">
            <a:extLst>
              <a:ext uri="{FF2B5EF4-FFF2-40B4-BE49-F238E27FC236}">
                <a16:creationId xmlns:a16="http://schemas.microsoft.com/office/drawing/2014/main" xmlns="" id="{D738B367-0EDE-AA86-1175-4827FA66C991}"/>
              </a:ext>
            </a:extLst>
          </p:cNvPr>
          <p:cNvSpPr txBox="1">
            <a:spLocks noChangeArrowheads="1"/>
          </p:cNvSpPr>
          <p:nvPr/>
        </p:nvSpPr>
        <p:spPr bwMode="auto">
          <a:xfrm>
            <a:off x="2590800" y="4672013"/>
            <a:ext cx="6172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pPr>
            <a:r>
              <a:rPr lang="vi-VN" altLang="en-US" sz="2400" b="1"/>
              <a:t>Làm quay tua-bin của máy phát điện</a:t>
            </a:r>
          </a:p>
        </p:txBody>
      </p:sp>
      <p:sp>
        <p:nvSpPr>
          <p:cNvPr id="263205" name="Text Box 37">
            <a:extLst>
              <a:ext uri="{FF2B5EF4-FFF2-40B4-BE49-F238E27FC236}">
                <a16:creationId xmlns:a16="http://schemas.microsoft.com/office/drawing/2014/main" xmlns="" id="{016CE38D-66FF-B253-D84C-41E1CCF93092}"/>
              </a:ext>
            </a:extLst>
          </p:cNvPr>
          <p:cNvSpPr txBox="1">
            <a:spLocks noChangeArrowheads="1"/>
          </p:cNvSpPr>
          <p:nvPr/>
        </p:nvSpPr>
        <p:spPr bwMode="auto">
          <a:xfrm>
            <a:off x="2590800" y="5129213"/>
            <a:ext cx="510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pPr>
            <a:r>
              <a:rPr lang="vi-VN" altLang="en-US" sz="2400" b="1"/>
              <a:t>Giê thóc</a:t>
            </a:r>
          </a:p>
        </p:txBody>
      </p:sp>
      <p:sp>
        <p:nvSpPr>
          <p:cNvPr id="263206" name="Text Box 38">
            <a:extLst>
              <a:ext uri="{FF2B5EF4-FFF2-40B4-BE49-F238E27FC236}">
                <a16:creationId xmlns:a16="http://schemas.microsoft.com/office/drawing/2014/main" xmlns="" id="{B1AC20AC-E3ED-7EAE-D671-3C141F546EF6}"/>
              </a:ext>
            </a:extLst>
          </p:cNvPr>
          <p:cNvSpPr txBox="1">
            <a:spLocks noChangeArrowheads="1"/>
          </p:cNvSpPr>
          <p:nvPr/>
        </p:nvSpPr>
        <p:spPr bwMode="auto">
          <a:xfrm>
            <a:off x="73025" y="5638800"/>
            <a:ext cx="89249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pPr>
            <a:r>
              <a:rPr lang="en-US" altLang="en-US" sz="2400" b="1"/>
              <a:t>2. Người ta sử dụng năng lượng gió trong những việc gì?</a:t>
            </a:r>
            <a:endParaRPr lang="vi-VN" altLang="en-US" sz="2400" b="1"/>
          </a:p>
        </p:txBody>
      </p:sp>
    </p:spTree>
  </p:cSld>
  <p:clrMapOvr>
    <a:masterClrMapping/>
  </p:clrMapOvr>
  <p:transition spd="med">
    <p:pull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63200"/>
                                        </p:tgtEl>
                                        <p:attrNameLst>
                                          <p:attrName>style.visibility</p:attrName>
                                        </p:attrNameLst>
                                      </p:cBhvr>
                                      <p:to>
                                        <p:strVal val="visible"/>
                                      </p:to>
                                    </p:set>
                                    <p:animEffect transition="in" filter="blinds(horizontal)">
                                      <p:cBhvr>
                                        <p:cTn id="7" dur="500"/>
                                        <p:tgtEl>
                                          <p:spTgt spid="26320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63201"/>
                                        </p:tgtEl>
                                        <p:attrNameLst>
                                          <p:attrName>style.visibility</p:attrName>
                                        </p:attrNameLst>
                                      </p:cBhvr>
                                      <p:to>
                                        <p:strVal val="visible"/>
                                      </p:to>
                                    </p:set>
                                    <p:animEffect transition="in" filter="box(in)">
                                      <p:cBhvr>
                                        <p:cTn id="12" dur="500"/>
                                        <p:tgtEl>
                                          <p:spTgt spid="26320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63202"/>
                                        </p:tgtEl>
                                        <p:attrNameLst>
                                          <p:attrName>style.visibility</p:attrName>
                                        </p:attrNameLst>
                                      </p:cBhvr>
                                      <p:to>
                                        <p:strVal val="visible"/>
                                      </p:to>
                                    </p:set>
                                    <p:animEffect transition="in" filter="box(in)">
                                      <p:cBhvr>
                                        <p:cTn id="17" dur="500"/>
                                        <p:tgtEl>
                                          <p:spTgt spid="26320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263204"/>
                                        </p:tgtEl>
                                        <p:attrNameLst>
                                          <p:attrName>style.visibility</p:attrName>
                                        </p:attrNameLst>
                                      </p:cBhvr>
                                      <p:to>
                                        <p:strVal val="visible"/>
                                      </p:to>
                                    </p:set>
                                    <p:animEffect transition="in" filter="box(in)">
                                      <p:cBhvr>
                                        <p:cTn id="22" dur="500"/>
                                        <p:tgtEl>
                                          <p:spTgt spid="26320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263203"/>
                                        </p:tgtEl>
                                        <p:attrNameLst>
                                          <p:attrName>style.visibility</p:attrName>
                                        </p:attrNameLst>
                                      </p:cBhvr>
                                      <p:to>
                                        <p:strVal val="visible"/>
                                      </p:to>
                                    </p:set>
                                    <p:animEffect transition="in" filter="box(in)">
                                      <p:cBhvr>
                                        <p:cTn id="27" dur="500"/>
                                        <p:tgtEl>
                                          <p:spTgt spid="263203"/>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263205"/>
                                        </p:tgtEl>
                                        <p:attrNameLst>
                                          <p:attrName>style.visibility</p:attrName>
                                        </p:attrNameLst>
                                      </p:cBhvr>
                                      <p:to>
                                        <p:strVal val="visible"/>
                                      </p:to>
                                    </p:set>
                                    <p:animEffect transition="in" filter="box(in)">
                                      <p:cBhvr>
                                        <p:cTn id="32" dur="500"/>
                                        <p:tgtEl>
                                          <p:spTgt spid="263205"/>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263206"/>
                                        </p:tgtEl>
                                        <p:attrNameLst>
                                          <p:attrName>style.visibility</p:attrName>
                                        </p:attrNameLst>
                                      </p:cBhvr>
                                      <p:to>
                                        <p:strVal val="visible"/>
                                      </p:to>
                                    </p:set>
                                    <p:animEffect transition="in" filter="box(in)">
                                      <p:cBhvr>
                                        <p:cTn id="37" dur="500"/>
                                        <p:tgtEl>
                                          <p:spTgt spid="2632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200" grpId="0"/>
      <p:bldP spid="263201" grpId="0"/>
      <p:bldP spid="263202" grpId="0"/>
      <p:bldP spid="263203" grpId="0"/>
      <p:bldP spid="263204" grpId="0"/>
      <p:bldP spid="263205" grpId="0"/>
      <p:bldP spid="26320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24" name="Text Box 12">
            <a:extLst>
              <a:ext uri="{FF2B5EF4-FFF2-40B4-BE49-F238E27FC236}">
                <a16:creationId xmlns:a16="http://schemas.microsoft.com/office/drawing/2014/main" xmlns="" id="{EE45F2A2-587A-1DE3-F6C7-1FE078F8806B}"/>
              </a:ext>
            </a:extLst>
          </p:cNvPr>
          <p:cNvSpPr txBox="1">
            <a:spLocks noChangeArrowheads="1"/>
          </p:cNvSpPr>
          <p:nvPr/>
        </p:nvSpPr>
        <p:spPr bwMode="auto">
          <a:xfrm>
            <a:off x="228600" y="2087563"/>
            <a:ext cx="78486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spcBef>
                <a:spcPct val="50000"/>
              </a:spcBef>
            </a:pPr>
            <a:r>
              <a:rPr lang="en-US" altLang="en-US" sz="3200" b="1">
                <a:solidFill>
                  <a:srgbClr val="000099"/>
                </a:solidFill>
                <a:cs typeface="Times New Roman" panose="02020603050405020304" pitchFamily="18" charset="0"/>
              </a:rPr>
              <a:t>Hoạt động 1</a:t>
            </a:r>
            <a:r>
              <a:rPr lang="en-US" altLang="en-US" sz="3200" b="1">
                <a:solidFill>
                  <a:srgbClr val="000000"/>
                </a:solidFill>
                <a:cs typeface="Times New Roman" panose="02020603050405020304" pitchFamily="18" charset="0"/>
              </a:rPr>
              <a:t>: </a:t>
            </a:r>
            <a:r>
              <a:rPr lang="en-US" altLang="en-US" sz="3200" b="1">
                <a:solidFill>
                  <a:srgbClr val="800000"/>
                </a:solidFill>
                <a:cs typeface="Times New Roman" panose="02020603050405020304" pitchFamily="18" charset="0"/>
              </a:rPr>
              <a:t>Sử dụng năng lượng gió</a:t>
            </a:r>
          </a:p>
        </p:txBody>
      </p:sp>
      <p:sp>
        <p:nvSpPr>
          <p:cNvPr id="9219" name="Rectangle 14">
            <a:extLst>
              <a:ext uri="{FF2B5EF4-FFF2-40B4-BE49-F238E27FC236}">
                <a16:creationId xmlns:a16="http://schemas.microsoft.com/office/drawing/2014/main" xmlns="" id="{58631F4D-CBC6-FB93-96E9-D17C84F93537}"/>
              </a:ext>
            </a:extLst>
          </p:cNvPr>
          <p:cNvSpPr>
            <a:spLocks noChangeArrowheads="1"/>
          </p:cNvSpPr>
          <p:nvPr/>
        </p:nvSpPr>
        <p:spPr bwMode="auto">
          <a:xfrm>
            <a:off x="0" y="66675"/>
            <a:ext cx="9144000" cy="6858000"/>
          </a:xfrm>
          <a:prstGeom prst="rect">
            <a:avLst/>
          </a:prstGeom>
          <a:noFill/>
          <a:ln w="76200">
            <a:pattFill prst="sphere">
              <a:fgClr>
                <a:srgbClr val="0000FF"/>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endParaRPr lang="vi-VN" altLang="en-US">
              <a:latin typeface="Arial" panose="020B0604020202020204" pitchFamily="34" charset="0"/>
            </a:endParaRPr>
          </a:p>
        </p:txBody>
      </p:sp>
      <p:sp>
        <p:nvSpPr>
          <p:cNvPr id="243727" name="Text Box 15">
            <a:extLst>
              <a:ext uri="{FF2B5EF4-FFF2-40B4-BE49-F238E27FC236}">
                <a16:creationId xmlns:a16="http://schemas.microsoft.com/office/drawing/2014/main" xmlns="" id="{490D587B-609F-1FA8-418B-1F85131C9DCE}"/>
              </a:ext>
            </a:extLst>
          </p:cNvPr>
          <p:cNvSpPr txBox="1">
            <a:spLocks noChangeArrowheads="1"/>
          </p:cNvSpPr>
          <p:nvPr/>
        </p:nvSpPr>
        <p:spPr bwMode="auto">
          <a:xfrm>
            <a:off x="457200" y="4800600"/>
            <a:ext cx="8077200" cy="1095375"/>
          </a:xfrm>
          <a:prstGeom prst="rect">
            <a:avLst/>
          </a:prstGeom>
          <a:noFill/>
          <a:ln w="28575" cap="rnd" algn="ctr">
            <a:solidFill>
              <a:srgbClr val="0000FF"/>
            </a:solidFill>
            <a:prstDash val="sysDot"/>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pPr>
            <a:r>
              <a:rPr lang="en-US" altLang="en-US" sz="3200">
                <a:cs typeface="Times New Roman" panose="02020603050405020304" pitchFamily="18" charset="0"/>
              </a:rPr>
              <a:t>- Mời các em xem một số hình ảnh về việc sử dụng phong điện (điện gió) ở nước ta hiện nay.</a:t>
            </a:r>
          </a:p>
        </p:txBody>
      </p:sp>
      <p:sp>
        <p:nvSpPr>
          <p:cNvPr id="243728" name="Text Box 16">
            <a:extLst>
              <a:ext uri="{FF2B5EF4-FFF2-40B4-BE49-F238E27FC236}">
                <a16:creationId xmlns:a16="http://schemas.microsoft.com/office/drawing/2014/main" xmlns="" id="{3EC83D28-66DF-79A7-E484-E761A2BE8E1D}"/>
              </a:ext>
            </a:extLst>
          </p:cNvPr>
          <p:cNvSpPr txBox="1">
            <a:spLocks noChangeArrowheads="1"/>
          </p:cNvSpPr>
          <p:nvPr/>
        </p:nvSpPr>
        <p:spPr bwMode="auto">
          <a:xfrm>
            <a:off x="206375" y="2667000"/>
            <a:ext cx="8937625"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just"/>
            <a:r>
              <a:rPr lang="en-US" altLang="en-US" sz="3200">
                <a:solidFill>
                  <a:srgbClr val="000066"/>
                </a:solidFill>
              </a:rPr>
              <a:t>   Năng lượng gió có thể dùng để chạy thuyền buồm, làm quay tua-bin của nhà máy phát điện, thả diều, giê lúa, làm điều hòa khí hậu,...</a:t>
            </a:r>
          </a:p>
        </p:txBody>
      </p:sp>
    </p:spTree>
  </p:cSld>
  <p:clrMapOvr>
    <a:masterClrMapping/>
  </p:clrMapOvr>
  <p:transition spd="med">
    <p:pull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43724"/>
                                        </p:tgtEl>
                                        <p:attrNameLst>
                                          <p:attrName>style.visibility</p:attrName>
                                        </p:attrNameLst>
                                      </p:cBhvr>
                                      <p:to>
                                        <p:strVal val="visible"/>
                                      </p:to>
                                    </p:set>
                                    <p:animEffect transition="in" filter="box(in)">
                                      <p:cBhvr>
                                        <p:cTn id="7" dur="500"/>
                                        <p:tgtEl>
                                          <p:spTgt spid="24372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43728"/>
                                        </p:tgtEl>
                                        <p:attrNameLst>
                                          <p:attrName>style.visibility</p:attrName>
                                        </p:attrNameLst>
                                      </p:cBhvr>
                                      <p:to>
                                        <p:strVal val="visible"/>
                                      </p:to>
                                    </p:set>
                                    <p:animEffect transition="in" filter="box(in)">
                                      <p:cBhvr>
                                        <p:cTn id="12" dur="500"/>
                                        <p:tgtEl>
                                          <p:spTgt spid="24372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43727"/>
                                        </p:tgtEl>
                                        <p:attrNameLst>
                                          <p:attrName>style.visibility</p:attrName>
                                        </p:attrNameLst>
                                      </p:cBhvr>
                                      <p:to>
                                        <p:strVal val="visible"/>
                                      </p:to>
                                    </p:set>
                                    <p:animEffect transition="in" filter="box(in)">
                                      <p:cBhvr>
                                        <p:cTn id="17" dur="500"/>
                                        <p:tgtEl>
                                          <p:spTgt spid="2437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724" grpId="0"/>
      <p:bldP spid="243727" grpId="0" animBg="1"/>
      <p:bldP spid="24372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xmlns="" id="{0DDB3C60-6720-1BD0-BF96-F4DD5F242CF4}"/>
              </a:ext>
            </a:extLst>
          </p:cNvPr>
          <p:cNvSpPr>
            <a:spLocks noGrp="1" noChangeArrowheads="1"/>
          </p:cNvSpPr>
          <p:nvPr>
            <p:ph type="title"/>
          </p:nvPr>
        </p:nvSpPr>
        <p:spPr/>
        <p:txBody>
          <a:bodyPr/>
          <a:lstStyle/>
          <a:p>
            <a:pPr eaLnBrk="1" hangingPunct="1"/>
            <a:endParaRPr lang="vi-VN" altLang="en-US"/>
          </a:p>
        </p:txBody>
      </p:sp>
      <p:sp>
        <p:nvSpPr>
          <p:cNvPr id="10243" name="Rectangle 3">
            <a:extLst>
              <a:ext uri="{FF2B5EF4-FFF2-40B4-BE49-F238E27FC236}">
                <a16:creationId xmlns:a16="http://schemas.microsoft.com/office/drawing/2014/main" xmlns="" id="{033D90C0-9289-9A0B-166A-1723142023C1}"/>
              </a:ext>
            </a:extLst>
          </p:cNvPr>
          <p:cNvSpPr>
            <a:spLocks noGrp="1" noChangeArrowheads="1"/>
          </p:cNvSpPr>
          <p:nvPr>
            <p:ph type="body" idx="1"/>
          </p:nvPr>
        </p:nvSpPr>
        <p:spPr/>
        <p:txBody>
          <a:bodyPr/>
          <a:lstStyle/>
          <a:p>
            <a:pPr eaLnBrk="1" hangingPunct="1"/>
            <a:endParaRPr lang="vi-VN" altLang="en-US"/>
          </a:p>
        </p:txBody>
      </p:sp>
      <p:pic>
        <p:nvPicPr>
          <p:cNvPr id="256005" name="Picture 5" descr="phongdien">
            <a:extLst>
              <a:ext uri="{FF2B5EF4-FFF2-40B4-BE49-F238E27FC236}">
                <a16:creationId xmlns:a16="http://schemas.microsoft.com/office/drawing/2014/main" xmlns="" id="{542460CC-F99E-8D3B-F6A7-9319245E67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Rectangle 6">
            <a:extLst>
              <a:ext uri="{FF2B5EF4-FFF2-40B4-BE49-F238E27FC236}">
                <a16:creationId xmlns:a16="http://schemas.microsoft.com/office/drawing/2014/main" xmlns="" id="{296C3EB4-E248-C59C-1848-21443AD2BA8F}"/>
              </a:ext>
            </a:extLst>
          </p:cNvPr>
          <p:cNvSpPr>
            <a:spLocks noChangeArrowheads="1"/>
          </p:cNvSpPr>
          <p:nvPr/>
        </p:nvSpPr>
        <p:spPr bwMode="auto">
          <a:xfrm>
            <a:off x="0" y="0"/>
            <a:ext cx="9144000" cy="6858000"/>
          </a:xfrm>
          <a:prstGeom prst="rect">
            <a:avLst/>
          </a:prstGeom>
          <a:noFill/>
          <a:ln w="76200">
            <a:pattFill prst="sphere">
              <a:fgClr>
                <a:srgbClr val="0000FF"/>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endParaRPr lang="vi-VN" altLang="en-US">
              <a:latin typeface="Arial" panose="020B0604020202020204" pitchFamily="34" charset="0"/>
            </a:endParaRPr>
          </a:p>
        </p:txBody>
      </p:sp>
      <p:sp>
        <p:nvSpPr>
          <p:cNvPr id="256007" name="Text Box 7">
            <a:extLst>
              <a:ext uri="{FF2B5EF4-FFF2-40B4-BE49-F238E27FC236}">
                <a16:creationId xmlns:a16="http://schemas.microsoft.com/office/drawing/2014/main" xmlns="" id="{53F01538-62BC-F42D-F30E-EB8AC1884B6D}"/>
              </a:ext>
            </a:extLst>
          </p:cNvPr>
          <p:cNvSpPr txBox="1">
            <a:spLocks noChangeArrowheads="1"/>
          </p:cNvSpPr>
          <p:nvPr/>
        </p:nvSpPr>
        <p:spPr bwMode="auto">
          <a:xfrm>
            <a:off x="152400" y="274638"/>
            <a:ext cx="89916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pPr>
            <a:r>
              <a:rPr lang="en-US" altLang="en-US" sz="2400" b="1">
                <a:cs typeface="Times New Roman" panose="02020603050405020304" pitchFamily="18" charset="0"/>
              </a:rPr>
              <a:t>   Công trình dự án phong điện tại huyện Tuy Phong tỉnh Bình Thuận ( ảnh Lạc Phong).</a:t>
            </a:r>
          </a:p>
        </p:txBody>
      </p:sp>
    </p:spTree>
  </p:cSld>
  <p:clrMapOvr>
    <a:masterClrMapping/>
  </p:clrMapOvr>
  <p:transition spd="med">
    <p:pull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256005"/>
                                        </p:tgtEl>
                                        <p:attrNameLst>
                                          <p:attrName>style.visibility</p:attrName>
                                        </p:attrNameLst>
                                      </p:cBhvr>
                                      <p:to>
                                        <p:strVal val="visible"/>
                                      </p:to>
                                    </p:set>
                                    <p:anim calcmode="lin" valueType="num">
                                      <p:cBhvr>
                                        <p:cTn id="7" dur="1000" fill="hold"/>
                                        <p:tgtEl>
                                          <p:spTgt spid="256005"/>
                                        </p:tgtEl>
                                        <p:attrNameLst>
                                          <p:attrName>ppt_w</p:attrName>
                                        </p:attrNameLst>
                                      </p:cBhvr>
                                      <p:tavLst>
                                        <p:tav tm="0">
                                          <p:val>
                                            <p:fltVal val="0"/>
                                          </p:val>
                                        </p:tav>
                                        <p:tav tm="100000">
                                          <p:val>
                                            <p:strVal val="#ppt_w"/>
                                          </p:val>
                                        </p:tav>
                                      </p:tavLst>
                                    </p:anim>
                                    <p:anim calcmode="lin" valueType="num">
                                      <p:cBhvr>
                                        <p:cTn id="8" dur="1000" fill="hold"/>
                                        <p:tgtEl>
                                          <p:spTgt spid="256005"/>
                                        </p:tgtEl>
                                        <p:attrNameLst>
                                          <p:attrName>ppt_h</p:attrName>
                                        </p:attrNameLst>
                                      </p:cBhvr>
                                      <p:tavLst>
                                        <p:tav tm="0">
                                          <p:val>
                                            <p:fltVal val="0"/>
                                          </p:val>
                                        </p:tav>
                                        <p:tav tm="100000">
                                          <p:val>
                                            <p:strVal val="#ppt_h"/>
                                          </p:val>
                                        </p:tav>
                                      </p:tavLst>
                                    </p:anim>
                                    <p:anim calcmode="lin" valueType="num">
                                      <p:cBhvr>
                                        <p:cTn id="9" dur="1000" fill="hold"/>
                                        <p:tgtEl>
                                          <p:spTgt spid="256005"/>
                                        </p:tgtEl>
                                        <p:attrNameLst>
                                          <p:attrName>style.rotation</p:attrName>
                                        </p:attrNameLst>
                                      </p:cBhvr>
                                      <p:tavLst>
                                        <p:tav tm="0">
                                          <p:val>
                                            <p:fltVal val="90"/>
                                          </p:val>
                                        </p:tav>
                                        <p:tav tm="100000">
                                          <p:val>
                                            <p:fltVal val="0"/>
                                          </p:val>
                                        </p:tav>
                                      </p:tavLst>
                                    </p:anim>
                                    <p:animEffect transition="in" filter="fade">
                                      <p:cBhvr>
                                        <p:cTn id="10" dur="1000"/>
                                        <p:tgtEl>
                                          <p:spTgt spid="256005"/>
                                        </p:tgtEl>
                                      </p:cBhvr>
                                    </p:animEffect>
                                  </p:childTnLst>
                                </p:cTn>
                              </p:par>
                            </p:childTnLst>
                          </p:cTn>
                        </p:par>
                        <p:par>
                          <p:cTn id="11" fill="hold" nodeType="afterGroup">
                            <p:stCondLst>
                              <p:cond delay="1000"/>
                            </p:stCondLst>
                            <p:childTnLst>
                              <p:par>
                                <p:cTn id="12" presetID="55" presetClass="entr" presetSubtype="0" fill="hold" grpId="0" nodeType="afterEffect">
                                  <p:stCondLst>
                                    <p:cond delay="0"/>
                                  </p:stCondLst>
                                  <p:childTnLst>
                                    <p:set>
                                      <p:cBhvr>
                                        <p:cTn id="13" dur="1" fill="hold">
                                          <p:stCondLst>
                                            <p:cond delay="0"/>
                                          </p:stCondLst>
                                        </p:cTn>
                                        <p:tgtEl>
                                          <p:spTgt spid="256007"/>
                                        </p:tgtEl>
                                        <p:attrNameLst>
                                          <p:attrName>style.visibility</p:attrName>
                                        </p:attrNameLst>
                                      </p:cBhvr>
                                      <p:to>
                                        <p:strVal val="visible"/>
                                      </p:to>
                                    </p:set>
                                    <p:anim calcmode="lin" valueType="num">
                                      <p:cBhvr>
                                        <p:cTn id="14" dur="1000" fill="hold"/>
                                        <p:tgtEl>
                                          <p:spTgt spid="256007"/>
                                        </p:tgtEl>
                                        <p:attrNameLst>
                                          <p:attrName>ppt_w</p:attrName>
                                        </p:attrNameLst>
                                      </p:cBhvr>
                                      <p:tavLst>
                                        <p:tav tm="0">
                                          <p:val>
                                            <p:strVal val="#ppt_w*0.70"/>
                                          </p:val>
                                        </p:tav>
                                        <p:tav tm="100000">
                                          <p:val>
                                            <p:strVal val="#ppt_w"/>
                                          </p:val>
                                        </p:tav>
                                      </p:tavLst>
                                    </p:anim>
                                    <p:anim calcmode="lin" valueType="num">
                                      <p:cBhvr>
                                        <p:cTn id="15" dur="1000" fill="hold"/>
                                        <p:tgtEl>
                                          <p:spTgt spid="256007"/>
                                        </p:tgtEl>
                                        <p:attrNameLst>
                                          <p:attrName>ppt_h</p:attrName>
                                        </p:attrNameLst>
                                      </p:cBhvr>
                                      <p:tavLst>
                                        <p:tav tm="0">
                                          <p:val>
                                            <p:strVal val="#ppt_h"/>
                                          </p:val>
                                        </p:tav>
                                        <p:tav tm="100000">
                                          <p:val>
                                            <p:strVal val="#ppt_h"/>
                                          </p:val>
                                        </p:tav>
                                      </p:tavLst>
                                    </p:anim>
                                    <p:animEffect transition="in" filter="fade">
                                      <p:cBhvr>
                                        <p:cTn id="16" dur="1000"/>
                                        <p:tgtEl>
                                          <p:spTgt spid="2560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07"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3326</TotalTime>
  <Words>1134</Words>
  <Application>Microsoft Office PowerPoint</Application>
  <PresentationFormat>On-screen Show (4:3)</PresentationFormat>
  <Paragraphs>114</Paragraphs>
  <Slides>24</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.VnAvant</vt:lpstr>
      <vt:lpstr>.VnTime</vt:lpstr>
      <vt:lpstr>Arial</vt:lpstr>
      <vt:lpstr>Times New Roman</vt:lpstr>
      <vt:lpstr>VNI-Times</vt:lpstr>
      <vt:lpstr>Wingdings</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Nhà máy thủy điện Nước Sốt (Hương Sơn - Hà Tĩnh)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Personal Hours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nhu hoang</dc:creator>
  <cp:lastModifiedBy>admin</cp:lastModifiedBy>
  <cp:revision>233</cp:revision>
  <cp:lastPrinted>2003-08-05T07:18:26Z</cp:lastPrinted>
  <dcterms:created xsi:type="dcterms:W3CDTF">2003-08-05T06:52:08Z</dcterms:created>
  <dcterms:modified xsi:type="dcterms:W3CDTF">2023-02-08T02:07:27Z</dcterms:modified>
</cp:coreProperties>
</file>