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8" r:id="rId2"/>
    <p:sldMasterId id="2147483916" r:id="rId3"/>
  </p:sldMasterIdLst>
  <p:notesMasterIdLst>
    <p:notesMasterId r:id="rId12"/>
  </p:notesMasterIdLst>
  <p:sldIdLst>
    <p:sldId id="344" r:id="rId4"/>
    <p:sldId id="350" r:id="rId5"/>
    <p:sldId id="351" r:id="rId6"/>
    <p:sldId id="315" r:id="rId7"/>
    <p:sldId id="320" r:id="rId8"/>
    <p:sldId id="354" r:id="rId9"/>
    <p:sldId id="353" r:id="rId10"/>
    <p:sldId id="346" r:id="rId11"/>
  </p:sldIdLst>
  <p:sldSz cx="12192000" cy="6858000"/>
  <p:notesSz cx="6858000" cy="9144000"/>
  <p:embeddedFontLst>
    <p:embeddedFont>
      <p:font typeface="Calibri Light" panose="020F0302020204030204" pitchFamily="34" charset="0"/>
      <p:regular r:id="rId13"/>
      <p:italic r:id="rId14"/>
    </p:embeddedFon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Caveat Brush" panose="020B0604020202020204" charset="0"/>
      <p:regular r:id="rId19"/>
    </p:embeddedFont>
    <p:embeddedFont>
      <p:font typeface="Tahoma" panose="020B0604030504040204" pitchFamily="34" charset="0"/>
      <p:regular r:id="rId20"/>
      <p:bold r:id="rId21"/>
    </p:embeddedFont>
    <p:embeddedFont>
      <p:font typeface="微软雅黑" panose="020B0503020204020204" pitchFamily="34" charset="-122"/>
      <p:regular r:id="rId22"/>
      <p:bold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FCB3"/>
    <a:srgbClr val="CCEDFE"/>
    <a:srgbClr val="CAEBFC"/>
    <a:srgbClr val="F0F3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9.fntdata"/><Relationship Id="rId7" Type="http://schemas.openxmlformats.org/officeDocument/2006/relationships/slide" Target="slides/slide4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10" Type="http://schemas.openxmlformats.org/officeDocument/2006/relationships/slide" Target="slides/slide7.xml"/><Relationship Id="rId19" Type="http://schemas.openxmlformats.org/officeDocument/2006/relationships/font" Target="fonts/font7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3E83CC-884B-4D70-9D53-BCF33ABAE621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F3A6C7-7EB5-49F3-B037-DE4E0F6F74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2063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22E1E-9A87-4B32-AFAC-4E490140064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1155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22E1E-9A87-4B32-AFAC-4E490140064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9051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1517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A4E856-EF3F-4644-BF85-38D2B0A24AD6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F7B28C-F312-421D-B49E-2842A8176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3145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A4E856-EF3F-4644-BF85-38D2B0A24AD6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F7B28C-F312-421D-B49E-2842A8176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6595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2011C9-DC46-4A09-BF5A-1693895796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5AF788-F336-4137-80CF-9861EA086C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57141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2011C9-DC46-4A09-BF5A-1693895796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5AF788-F336-4137-80CF-9861EA086C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40026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2011C9-DC46-4A09-BF5A-1693895796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5AF788-F336-4137-80CF-9861EA086C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17597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2011C9-DC46-4A09-BF5A-1693895796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5AF788-F336-4137-80CF-9861EA086C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09102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2011C9-DC46-4A09-BF5A-1693895796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5AF788-F336-4137-80CF-9861EA086C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60559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2011C9-DC46-4A09-BF5A-1693895796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5AF788-F336-4137-80CF-9861EA086C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84132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2011C9-DC46-4A09-BF5A-1693895796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5AF788-F336-4137-80CF-9861EA086C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29466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2011C9-DC46-4A09-BF5A-1693895796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5AF788-F336-4137-80CF-9861EA086C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29395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A4E856-EF3F-4644-BF85-38D2B0A24AD6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F7B28C-F312-421D-B49E-2842A8176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0652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2011C9-DC46-4A09-BF5A-1693895796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5AF788-F336-4137-80CF-9861EA086C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07016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2011C9-DC46-4A09-BF5A-1693895796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5AF788-F336-4137-80CF-9861EA086C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77073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2011C9-DC46-4A09-BF5A-1693895796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5AF788-F336-4137-80CF-9861EA086C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11106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2011C9-DC46-4A09-BF5A-1693895796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5AF788-F336-4137-80CF-9861EA086C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7142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33162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60852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26087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57150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663D58F-F6A0-4EA3-BFB5-4642485F75D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527" y="-297"/>
            <a:ext cx="12193057" cy="685859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8CD8127-072B-44C9-ABE8-9BC4AB287A3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079566" y="-4365566"/>
            <a:ext cx="9182100" cy="1588123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31AE1AF-6B20-4CE0-B6FA-B23D537947C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4363" y="98279"/>
            <a:ext cx="1049339" cy="98850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99B37BB5-2650-4467-ABB7-31E9CA48D4D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63" y="2"/>
            <a:ext cx="1181100" cy="164782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F048B97-1CDA-4F65-837F-F768C8EAF4C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529531"/>
            <a:ext cx="2476500" cy="132876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E9B10E7-A5D5-4AAF-9A24-86B84EF4F8F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4701" y="5414688"/>
            <a:ext cx="2527300" cy="1462630"/>
          </a:xfrm>
          <a:prstGeom prst="rect">
            <a:avLst/>
          </a:prstGeom>
        </p:spPr>
      </p:pic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9D467883-BBB8-4AA8-9569-B77F3D2BD526}"/>
              </a:ext>
            </a:extLst>
          </p:cNvPr>
          <p:cNvCxnSpPr>
            <a:cxnSpLocks/>
          </p:cNvCxnSpPr>
          <p:nvPr userDrawn="1"/>
        </p:nvCxnSpPr>
        <p:spPr>
          <a:xfrm>
            <a:off x="0" y="1045028"/>
            <a:ext cx="12192000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A-文本框 10">
            <a:extLst>
              <a:ext uri="{FF2B5EF4-FFF2-40B4-BE49-F238E27FC236}">
                <a16:creationId xmlns:a16="http://schemas.microsoft.com/office/drawing/2014/main" id="{7030A9C3-FAF0-45B7-A03D-DF86ACD0FEDF}"/>
              </a:ext>
            </a:extLst>
          </p:cNvPr>
          <p:cNvSpPr txBox="1"/>
          <p:nvPr userDrawn="1">
            <p:custDataLst>
              <p:tags r:id="rId1"/>
            </p:custDataLst>
          </p:nvPr>
        </p:nvSpPr>
        <p:spPr>
          <a:xfrm>
            <a:off x="3291306" y="155586"/>
            <a:ext cx="5609391" cy="81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3600" b="1" dirty="0">
                <a:solidFill>
                  <a:schemeClr val="accent1"/>
                </a:solidFill>
                <a:latin typeface="+mn-ea"/>
              </a:rPr>
              <a:t>教学工作回顾</a:t>
            </a:r>
          </a:p>
        </p:txBody>
      </p:sp>
    </p:spTree>
    <p:extLst>
      <p:ext uri="{BB962C8B-B14F-4D97-AF65-F5344CB8AC3E}">
        <p14:creationId xmlns:p14="http://schemas.microsoft.com/office/powerpoint/2010/main" val="766808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494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A4E856-EF3F-4644-BF85-38D2B0A24AD6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F7B28C-F312-421D-B49E-2842A8176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76971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49513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875530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76655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束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29519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901391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t>2023/10/23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365529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5F4B-9A1F-4944-BBD1-A7462F7264F2}" type="datetimeFigureOut">
              <a:rPr lang="zh-CN" altLang="en-US" smtClean="0"/>
              <a:t>2023/10/23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1412-8993-4B8E-8BEF-01D82474D8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035916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81053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A4E856-EF3F-4644-BF85-38D2B0A24AD6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F7B28C-F312-421D-B49E-2842A8176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0743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A4E856-EF3F-4644-BF85-38D2B0A24AD6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F7B28C-F312-421D-B49E-2842A8176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2039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A4E856-EF3F-4644-BF85-38D2B0A24AD6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F7B28C-F312-421D-B49E-2842A8176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821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A4E856-EF3F-4644-BF85-38D2B0A24AD6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F7B28C-F312-421D-B49E-2842A8176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2366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A4E856-EF3F-4644-BF85-38D2B0A24AD6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F7B28C-F312-421D-B49E-2842A8176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598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A4E856-EF3F-4644-BF85-38D2B0A24AD6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F7B28C-F312-421D-B49E-2842A8176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8195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-79849"/>
            <a:ext cx="12357663" cy="6937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670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2011C9-DC46-4A09-BF5A-1693895796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5AF788-F336-4137-80CF-9861EA086C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5508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911" r:id="rId9"/>
    <p:sldLayoutId id="2147483912" r:id="rId10"/>
    <p:sldLayoutId id="2147483913" r:id="rId11"/>
    <p:sldLayoutId id="2147483914" r:id="rId12"/>
    <p:sldLayoutId id="214748391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1265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7" r:id="rId1"/>
    <p:sldLayoutId id="2147483918" r:id="rId2"/>
    <p:sldLayoutId id="2147483919" r:id="rId3"/>
    <p:sldLayoutId id="2147483920" r:id="rId4"/>
    <p:sldLayoutId id="2147483921" r:id="rId5"/>
    <p:sldLayoutId id="2147483922" r:id="rId6"/>
    <p:sldLayoutId id="2147483923" r:id="rId7"/>
    <p:sldLayoutId id="2147483924" r:id="rId8"/>
    <p:sldLayoutId id="2147483925" r:id="rId9"/>
    <p:sldLayoutId id="2147483926" r:id="rId10"/>
    <p:sldLayoutId id="2147483927" r:id="rId11"/>
    <p:sldLayoutId id="2147483928" r:id="rId12"/>
    <p:sldLayoutId id="2147483929" r:id="rId13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33.png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82702" y="1035205"/>
            <a:ext cx="2333625" cy="73342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solidFill>
                  <a:schemeClr val="bg1"/>
                </a:solidFill>
              </a:rPr>
              <a:t>CHỦ ĐỀ 4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3256882" y="1035205"/>
            <a:ext cx="4881564" cy="733425"/>
          </a:xfrm>
          <a:prstGeom prst="roundRect">
            <a:avLst/>
          </a:prstGeom>
          <a:solidFill>
            <a:srgbClr val="FCFCB3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solidFill>
                  <a:srgbClr val="0070C0"/>
                </a:solidFill>
              </a:rPr>
              <a:t>AN TOÀN CHO EM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2616327" y="1861646"/>
            <a:ext cx="6162675" cy="73342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err="1">
                <a:solidFill>
                  <a:srgbClr val="C00000"/>
                </a:solidFill>
              </a:rPr>
              <a:t>Bài</a:t>
            </a:r>
            <a:r>
              <a:rPr lang="en-GB" sz="4000" b="1" dirty="0">
                <a:solidFill>
                  <a:srgbClr val="C00000"/>
                </a:solidFill>
              </a:rPr>
              <a:t> 8: An </a:t>
            </a:r>
            <a:r>
              <a:rPr lang="en-GB" sz="4000" b="1" dirty="0" err="1">
                <a:solidFill>
                  <a:srgbClr val="C00000"/>
                </a:solidFill>
              </a:rPr>
              <a:t>toàn</a:t>
            </a:r>
            <a:r>
              <a:rPr lang="en-GB" sz="4000" b="1" dirty="0">
                <a:solidFill>
                  <a:srgbClr val="C00000"/>
                </a:solidFill>
              </a:rPr>
              <a:t> </a:t>
            </a:r>
            <a:r>
              <a:rPr lang="en-GB" sz="4000" b="1" dirty="0" err="1">
                <a:solidFill>
                  <a:srgbClr val="C00000"/>
                </a:solidFill>
              </a:rPr>
              <a:t>khi</a:t>
            </a:r>
            <a:r>
              <a:rPr lang="en-GB" sz="4000" b="1" dirty="0">
                <a:solidFill>
                  <a:srgbClr val="C00000"/>
                </a:solidFill>
              </a:rPr>
              <a:t> </a:t>
            </a:r>
            <a:r>
              <a:rPr lang="en-GB" sz="4000" b="1" dirty="0" err="1">
                <a:solidFill>
                  <a:srgbClr val="C00000"/>
                </a:solidFill>
              </a:rPr>
              <a:t>vui</a:t>
            </a:r>
            <a:r>
              <a:rPr lang="en-GB" sz="4000" b="1" dirty="0">
                <a:solidFill>
                  <a:srgbClr val="C00000"/>
                </a:solidFill>
              </a:rPr>
              <a:t> </a:t>
            </a:r>
            <a:r>
              <a:rPr lang="en-GB" sz="4000" b="1" dirty="0" err="1">
                <a:solidFill>
                  <a:srgbClr val="C00000"/>
                </a:solidFill>
              </a:rPr>
              <a:t>chơi</a:t>
            </a:r>
            <a:endParaRPr lang="en-GB" sz="4000" b="1" dirty="0">
              <a:solidFill>
                <a:srgbClr val="C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b="5957"/>
          <a:stretch/>
        </p:blipFill>
        <p:spPr>
          <a:xfrm>
            <a:off x="2029654" y="2595071"/>
            <a:ext cx="7336019" cy="34969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iêu đề 1"/>
          <p:cNvSpPr txBox="1">
            <a:spLocks/>
          </p:cNvSpPr>
          <p:nvPr/>
        </p:nvSpPr>
        <p:spPr>
          <a:xfrm>
            <a:off x="773963" y="763986"/>
            <a:ext cx="9349255" cy="1004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ctr" anchorCtr="0">
            <a:prstTxWarp prst="textArchUp">
              <a:avLst/>
            </a:prstTxWarp>
            <a:normAutofit fontScale="25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Caveat Brush"/>
              <a:buNone/>
              <a:defRPr sz="7000" b="1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Caveat Brush"/>
              <a:buNone/>
              <a:defRPr sz="24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Caveat Brush"/>
              <a:buNone/>
              <a:defRPr sz="24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Caveat Brush"/>
              <a:buNone/>
              <a:defRPr sz="24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Caveat Brush"/>
              <a:buNone/>
              <a:defRPr sz="24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Caveat Brush"/>
              <a:buNone/>
              <a:defRPr sz="24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Caveat Brush"/>
              <a:buNone/>
              <a:defRPr sz="24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Caveat Brush"/>
              <a:buNone/>
              <a:defRPr sz="24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Caveat Brush"/>
              <a:buNone/>
              <a:defRPr sz="24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r>
              <a:rPr lang="en-US" sz="6000" kern="10" dirty="0" smtClean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/>
            </a:r>
            <a:br>
              <a:rPr lang="en-US" sz="6000" kern="10" dirty="0" smtClean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6000" kern="10" dirty="0" smtClean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/>
            </a:r>
            <a:br>
              <a:rPr lang="en-US" sz="6000" kern="10" dirty="0" smtClean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8000" kern="10" dirty="0" smtClean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TRƯỜNG TIỂU HỌC NGỌC LÂM</a:t>
            </a:r>
            <a:r>
              <a:rPr lang="en-US" sz="8000" kern="10" dirty="0" smtClean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/>
            </a:r>
            <a:br>
              <a:rPr lang="en-US" sz="8000" kern="10" dirty="0" smtClean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</a:br>
            <a:r>
              <a:rPr lang="en-US" sz="6000" kern="10" dirty="0" smtClean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HOẠT ĐỘNG TRẢI NGHIỆM</a:t>
            </a:r>
            <a:endParaRPr lang="en-US" altLang="vi-VN" sz="6000" kern="10" dirty="0">
              <a:ln>
                <a:solidFill>
                  <a:sysClr val="windowText" lastClr="000000"/>
                </a:solidFill>
              </a:ln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17940" y="5643674"/>
            <a:ext cx="42559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GV: </a:t>
            </a:r>
            <a:r>
              <a:rPr lang="en-US" sz="2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Đỗ</a:t>
            </a:r>
            <a:r>
              <a:rPr lang="en-US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Kiều</a:t>
            </a:r>
            <a:r>
              <a:rPr lang="en-US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endParaRPr lang="en-US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1A6</a:t>
            </a:r>
          </a:p>
        </p:txBody>
      </p:sp>
    </p:spTree>
    <p:extLst>
      <p:ext uri="{BB962C8B-B14F-4D97-AF65-F5344CB8AC3E}">
        <p14:creationId xmlns:p14="http://schemas.microsoft.com/office/powerpoint/2010/main" val="27987425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9" grpId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0" y="289169"/>
            <a:ext cx="2414954" cy="547077"/>
          </a:xfrm>
          <a:prstGeom prst="roundRect">
            <a:avLst/>
          </a:prstGeom>
          <a:solidFill>
            <a:srgbClr val="FCFCB3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343" y="1712257"/>
            <a:ext cx="2937936" cy="22061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5093" y="1712257"/>
            <a:ext cx="2967160" cy="22299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9067" y="1712257"/>
            <a:ext cx="3062472" cy="24426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0681" y="4272851"/>
            <a:ext cx="2812889" cy="22202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21833" y="4154870"/>
            <a:ext cx="3218414" cy="245753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39673" y="4272851"/>
            <a:ext cx="3059773" cy="228128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-156308" y="65633"/>
            <a:ext cx="123483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3200" b="1" dirty="0" err="1">
                <a:solidFill>
                  <a:srgbClr val="0070C0"/>
                </a:solidFill>
              </a:rPr>
              <a:t>Hoạt</a:t>
            </a:r>
            <a:r>
              <a:rPr lang="en-GB" sz="3200" b="1" dirty="0">
                <a:solidFill>
                  <a:srgbClr val="0070C0"/>
                </a:solidFill>
              </a:rPr>
              <a:t> </a:t>
            </a:r>
            <a:r>
              <a:rPr lang="en-GB" sz="3200" b="1" dirty="0" err="1">
                <a:solidFill>
                  <a:srgbClr val="0070C0"/>
                </a:solidFill>
              </a:rPr>
              <a:t>động</a:t>
            </a:r>
            <a:r>
              <a:rPr lang="en-GB" sz="3200" b="1" dirty="0">
                <a:solidFill>
                  <a:srgbClr val="0070C0"/>
                </a:solidFill>
              </a:rPr>
              <a:t> 1:  </a:t>
            </a:r>
            <a:r>
              <a:rPr lang="en-GB" sz="3200" b="1" dirty="0" err="1">
                <a:solidFill>
                  <a:srgbClr val="7030A0"/>
                </a:solidFill>
              </a:rPr>
              <a:t>Xác</a:t>
            </a:r>
            <a:r>
              <a:rPr lang="en-GB" sz="3200" b="1" dirty="0">
                <a:solidFill>
                  <a:srgbClr val="7030A0"/>
                </a:solidFill>
              </a:rPr>
              <a:t> </a:t>
            </a:r>
            <a:r>
              <a:rPr lang="en-GB" sz="3200" b="1" dirty="0" err="1">
                <a:solidFill>
                  <a:srgbClr val="7030A0"/>
                </a:solidFill>
              </a:rPr>
              <a:t>định</a:t>
            </a:r>
            <a:r>
              <a:rPr lang="en-GB" sz="3200" b="1" dirty="0">
                <a:solidFill>
                  <a:srgbClr val="7030A0"/>
                </a:solidFill>
              </a:rPr>
              <a:t> </a:t>
            </a:r>
            <a:r>
              <a:rPr lang="en-GB" sz="3200" b="1" dirty="0" err="1">
                <a:solidFill>
                  <a:srgbClr val="7030A0"/>
                </a:solidFill>
              </a:rPr>
              <a:t>hành</a:t>
            </a:r>
            <a:r>
              <a:rPr lang="en-GB" sz="3200" b="1" dirty="0">
                <a:solidFill>
                  <a:srgbClr val="7030A0"/>
                </a:solidFill>
              </a:rPr>
              <a:t> </a:t>
            </a:r>
            <a:r>
              <a:rPr lang="en-GB" sz="3200" b="1" dirty="0" err="1">
                <a:solidFill>
                  <a:srgbClr val="7030A0"/>
                </a:solidFill>
              </a:rPr>
              <a:t>động</a:t>
            </a:r>
            <a:r>
              <a:rPr lang="en-GB" sz="3200" b="1" dirty="0">
                <a:solidFill>
                  <a:srgbClr val="7030A0"/>
                </a:solidFill>
              </a:rPr>
              <a:t> an </a:t>
            </a:r>
            <a:r>
              <a:rPr lang="en-GB" sz="3200" b="1" dirty="0" err="1">
                <a:solidFill>
                  <a:srgbClr val="7030A0"/>
                </a:solidFill>
              </a:rPr>
              <a:t>toàn</a:t>
            </a:r>
            <a:r>
              <a:rPr lang="en-GB" sz="3200" b="1" dirty="0">
                <a:solidFill>
                  <a:srgbClr val="7030A0"/>
                </a:solidFill>
              </a:rPr>
              <a:t> , </a:t>
            </a:r>
            <a:r>
              <a:rPr lang="en-GB" sz="3200" b="1" dirty="0" err="1">
                <a:solidFill>
                  <a:srgbClr val="7030A0"/>
                </a:solidFill>
              </a:rPr>
              <a:t>không</a:t>
            </a:r>
            <a:r>
              <a:rPr lang="en-GB" sz="3200" b="1" dirty="0">
                <a:solidFill>
                  <a:srgbClr val="7030A0"/>
                </a:solidFill>
              </a:rPr>
              <a:t> an </a:t>
            </a:r>
            <a:r>
              <a:rPr lang="en-GB" sz="3200" b="1" dirty="0" err="1">
                <a:solidFill>
                  <a:srgbClr val="7030A0"/>
                </a:solidFill>
              </a:rPr>
              <a:t>toàn</a:t>
            </a:r>
            <a:r>
              <a:rPr lang="en-GB" sz="3200" b="1" dirty="0">
                <a:solidFill>
                  <a:srgbClr val="7030A0"/>
                </a:solidFill>
              </a:rPr>
              <a:t> </a:t>
            </a:r>
            <a:r>
              <a:rPr lang="en-GB" sz="3200" b="1" dirty="0" err="1">
                <a:solidFill>
                  <a:srgbClr val="7030A0"/>
                </a:solidFill>
              </a:rPr>
              <a:t>khi</a:t>
            </a:r>
            <a:r>
              <a:rPr lang="en-GB" sz="3200" b="1" dirty="0">
                <a:solidFill>
                  <a:srgbClr val="7030A0"/>
                </a:solidFill>
              </a:rPr>
              <a:t> </a:t>
            </a:r>
            <a:r>
              <a:rPr lang="en-GB" sz="3200" b="1" dirty="0" err="1">
                <a:solidFill>
                  <a:srgbClr val="7030A0"/>
                </a:solidFill>
              </a:rPr>
              <a:t>vui</a:t>
            </a:r>
            <a:r>
              <a:rPr lang="en-GB" sz="3200" b="1" dirty="0">
                <a:solidFill>
                  <a:srgbClr val="7030A0"/>
                </a:solidFill>
              </a:rPr>
              <a:t> </a:t>
            </a:r>
            <a:r>
              <a:rPr lang="en-GB" sz="3200" b="1" dirty="0" err="1">
                <a:solidFill>
                  <a:srgbClr val="7030A0"/>
                </a:solidFill>
              </a:rPr>
              <a:t>chơi</a:t>
            </a:r>
            <a:endParaRPr lang="en-GB" sz="32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3096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9059" y="1469086"/>
            <a:ext cx="2937936" cy="22061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2610" y="1742779"/>
            <a:ext cx="2667462" cy="22299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184919"/>
            <a:ext cx="3062472" cy="24426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70072" y="1742779"/>
            <a:ext cx="2812889" cy="22202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17872" y="4192007"/>
            <a:ext cx="2925144" cy="245753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90856" y="4316674"/>
            <a:ext cx="3059773" cy="228128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1453" y="237894"/>
            <a:ext cx="123483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Hành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động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toàn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            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Hành</a:t>
            </a:r>
            <a:r>
              <a:rPr kumimoji="0" lang="en-GB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động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không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toàn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6099048" y="281961"/>
            <a:ext cx="36576" cy="634557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58631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19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2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279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28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28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7908" y="849252"/>
            <a:ext cx="3698422" cy="27794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5681" y="2211836"/>
            <a:ext cx="3677407" cy="24516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05219" y="952532"/>
            <a:ext cx="3581572" cy="23852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/>
          <a:srcRect t="3575"/>
          <a:stretch/>
        </p:blipFill>
        <p:spPr>
          <a:xfrm>
            <a:off x="510878" y="3550920"/>
            <a:ext cx="3542973" cy="26450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54"/>
          <a:stretch/>
        </p:blipFill>
        <p:spPr>
          <a:xfrm>
            <a:off x="4146821" y="3468108"/>
            <a:ext cx="3611880" cy="2867427"/>
          </a:xfrm>
          <a:prstGeom prst="rect">
            <a:avLst/>
          </a:prstGeom>
        </p:spPr>
      </p:pic>
      <p:sp>
        <p:nvSpPr>
          <p:cNvPr id="5" name="Curved Up Arrow 4"/>
          <p:cNvSpPr/>
          <p:nvPr/>
        </p:nvSpPr>
        <p:spPr>
          <a:xfrm>
            <a:off x="3172037" y="5905010"/>
            <a:ext cx="2359152" cy="861050"/>
          </a:xfrm>
          <a:prstGeom prst="curvedUp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8" name="Curved Down Arrow 7"/>
          <p:cNvSpPr/>
          <p:nvPr/>
        </p:nvSpPr>
        <p:spPr>
          <a:xfrm>
            <a:off x="3202993" y="279122"/>
            <a:ext cx="1701715" cy="621792"/>
          </a:xfrm>
          <a:prstGeom prst="curved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7886791" y="1534272"/>
            <a:ext cx="649224" cy="61090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8005663" y="4763937"/>
            <a:ext cx="809153" cy="71139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64973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8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6272" y="1318311"/>
            <a:ext cx="4236463" cy="33438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950" y="1695594"/>
            <a:ext cx="3422255" cy="238813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25484" y="1695594"/>
            <a:ext cx="3035028" cy="2388139"/>
          </a:xfrm>
          <a:prstGeom prst="rect">
            <a:avLst/>
          </a:prstGeom>
        </p:spPr>
      </p:pic>
      <p:sp>
        <p:nvSpPr>
          <p:cNvPr id="4" name="Right Arrow 3"/>
          <p:cNvSpPr/>
          <p:nvPr/>
        </p:nvSpPr>
        <p:spPr>
          <a:xfrm>
            <a:off x="4429360" y="2706624"/>
            <a:ext cx="384048" cy="438912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ight Arrow 6"/>
          <p:cNvSpPr/>
          <p:nvPr/>
        </p:nvSpPr>
        <p:spPr>
          <a:xfrm>
            <a:off x="8441436" y="2706624"/>
            <a:ext cx="384048" cy="438912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44546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7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7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2064" y="823621"/>
            <a:ext cx="3447993" cy="22944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6141" y="823621"/>
            <a:ext cx="3924625" cy="22094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6702" y="3392805"/>
            <a:ext cx="3388868" cy="25416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6141" y="3392804"/>
            <a:ext cx="4019533" cy="2541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7026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9396"/>
          <a:stretch/>
        </p:blipFill>
        <p:spPr>
          <a:xfrm>
            <a:off x="484251" y="1315402"/>
            <a:ext cx="3246502" cy="29024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7823" y="1350081"/>
            <a:ext cx="3098506" cy="29129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1938" y="1350081"/>
            <a:ext cx="3819156" cy="27738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555" y="3429000"/>
            <a:ext cx="2459176" cy="22974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412" y="3364134"/>
            <a:ext cx="2459176" cy="22974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8074" y="3429000"/>
            <a:ext cx="2459176" cy="229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1833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11">
            <a:extLst>
              <a:ext uri="{FF2B5EF4-FFF2-40B4-BE49-F238E27FC236}">
                <a16:creationId xmlns:a16="http://schemas.microsoft.com/office/drawing/2014/main" id="{51C20660-E8C3-44CC-BC4B-753AAC7148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2863">
            <a:off x="-80160" y="-2343283"/>
            <a:ext cx="11137191" cy="58175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50858" y="400860"/>
            <a:ext cx="10032835" cy="1458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HOẠT ĐỘNG 3:</a:t>
            </a:r>
            <a:r>
              <a:rPr kumimoji="0" lang="en-GB" sz="6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Vận</a:t>
            </a:r>
            <a:r>
              <a:rPr kumimoji="0" lang="en-GB" sz="6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6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dụng</a:t>
            </a:r>
            <a:endParaRPr kumimoji="0" lang="en-GB" sz="6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5-Point Star 6"/>
          <p:cNvSpPr/>
          <p:nvPr/>
        </p:nvSpPr>
        <p:spPr>
          <a:xfrm>
            <a:off x="307845" y="3664954"/>
            <a:ext cx="528490" cy="539261"/>
          </a:xfrm>
          <a:prstGeom prst="star5">
            <a:avLst/>
          </a:prstGeom>
          <a:solidFill>
            <a:srgbClr val="FFFF00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5-Point Star 8"/>
          <p:cNvSpPr/>
          <p:nvPr/>
        </p:nvSpPr>
        <p:spPr>
          <a:xfrm>
            <a:off x="314792" y="4966187"/>
            <a:ext cx="528490" cy="539261"/>
          </a:xfrm>
          <a:prstGeom prst="star5">
            <a:avLst/>
          </a:prstGeom>
          <a:solidFill>
            <a:srgbClr val="FFFF00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9D79312-8A87-4F55-9DF0-8D9690B3A53E}"/>
              </a:ext>
            </a:extLst>
          </p:cNvPr>
          <p:cNvSpPr txBox="1"/>
          <p:nvPr/>
        </p:nvSpPr>
        <p:spPr>
          <a:xfrm>
            <a:off x="202264" y="2761359"/>
            <a:ext cx="11787472" cy="1210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TRÒ CHƠI: </a:t>
            </a:r>
            <a:r>
              <a:rPr kumimoji="0" lang="en-GB" sz="5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Nhìn</a:t>
            </a: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5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5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đoán</a:t>
            </a: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5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tên</a:t>
            </a: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5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trò</a:t>
            </a: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5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chơi</a:t>
            </a: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932576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44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3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islide色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27AFA2"/>
      </a:accent1>
      <a:accent2>
        <a:srgbClr val="F77140"/>
      </a:accent2>
      <a:accent3>
        <a:srgbClr val="FF9E0F"/>
      </a:accent3>
      <a:accent4>
        <a:srgbClr val="F77140"/>
      </a:accent4>
      <a:accent5>
        <a:srgbClr val="27AFA2"/>
      </a:accent5>
      <a:accent6>
        <a:srgbClr val="FF9E0F"/>
      </a:accent6>
      <a:hlink>
        <a:srgbClr val="4276AA"/>
      </a:hlink>
      <a:folHlink>
        <a:srgbClr val="BFBFBF"/>
      </a:folHlink>
    </a:clrScheme>
    <a:fontScheme name="Arial+微软雅黑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0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rmAutofit/>
      </a:bodyPr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 anchor="ctr" anchorCtr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QT.potx" id="{AEBD0564-65FA-4B13-80F3-F483FE40E815}" vid="{53A2CC4D-D4C4-4A17-A467-553F8E91B19D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1763</TotalTime>
  <Words>102</Words>
  <Application>Microsoft Office PowerPoint</Application>
  <PresentationFormat>Widescreen</PresentationFormat>
  <Paragraphs>14</Paragraphs>
  <Slides>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8</vt:i4>
      </vt:variant>
    </vt:vector>
  </HeadingPairs>
  <TitlesOfParts>
    <vt:vector size="18" baseType="lpstr">
      <vt:lpstr>Times New Roman</vt:lpstr>
      <vt:lpstr>Arial</vt:lpstr>
      <vt:lpstr>Calibri Light</vt:lpstr>
      <vt:lpstr>Calibri</vt:lpstr>
      <vt:lpstr>Caveat Brush</vt:lpstr>
      <vt:lpstr>Tahoma</vt:lpstr>
      <vt:lpstr>微软雅黑</vt:lpstr>
      <vt:lpstr>Office Theme</vt:lpstr>
      <vt:lpstr>1_Office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Administrator</cp:lastModifiedBy>
  <cp:revision>120</cp:revision>
  <dcterms:created xsi:type="dcterms:W3CDTF">2021-05-24T07:45:30Z</dcterms:created>
  <dcterms:modified xsi:type="dcterms:W3CDTF">2023-10-23T07:42:07Z</dcterms:modified>
</cp:coreProperties>
</file>