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13"/>
  </p:notesMasterIdLst>
  <p:sldIdLst>
    <p:sldId id="279" r:id="rId4"/>
    <p:sldId id="276" r:id="rId5"/>
    <p:sldId id="258" r:id="rId6"/>
    <p:sldId id="262" r:id="rId7"/>
    <p:sldId id="263" r:id="rId8"/>
    <p:sldId id="264" r:id="rId9"/>
    <p:sldId id="274" r:id="rId10"/>
    <p:sldId id="275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65"/>
    <a:srgbClr val="FFEDB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E648B-6166-4E7C-A6A0-4C4F88189B9B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8087B-DB67-4278-810A-179401456F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2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D763D-9BC5-4E2A-A15B-DF11F44058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0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D763D-9BC5-4E2A-A15B-DF11F44058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3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D763D-9BC5-4E2A-A15B-DF11F44058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59" y="1580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4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59" y="-161631"/>
            <a:ext cx="1350912" cy="13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029079"/>
      </p:ext>
    </p:extLst>
  </p:cSld>
  <p:clrMapOvr>
    <a:masterClrMapping/>
  </p:clrMapOvr>
  <p:transition spd="slow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7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C717E-93B2-47F9-9C35-7FC41BB9BF90}" type="datetime1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B8FF-A159-4928-B333-16EC65337BF6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59" y="1580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4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6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4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5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3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2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4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59" y="1580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3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59" y="15809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6B0B09-BF7E-44EC-9FDC-50B3707AEF5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56F943E-AB9C-46EC-B6FE-4D494CC1E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r="55304" b="70505"/>
          <a:stretch/>
        </p:blipFill>
        <p:spPr>
          <a:xfrm>
            <a:off x="-441808" y="143934"/>
            <a:ext cx="4006276" cy="839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D8C688-349E-429C-B734-713F7626A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3810" r="83148" b="70505"/>
          <a:stretch/>
        </p:blipFill>
        <p:spPr>
          <a:xfrm>
            <a:off x="11438467" y="5391813"/>
            <a:ext cx="753533" cy="12048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16ABF04-BFB1-4741-AC85-4FA85A14C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29840" b="8420"/>
          <a:stretch/>
        </p:blipFill>
        <p:spPr>
          <a:xfrm>
            <a:off x="0" y="4763193"/>
            <a:ext cx="12192000" cy="209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59" y="-161631"/>
            <a:ext cx="1350912" cy="13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9FE3E6-3085-4880-8EB4-EAF16D67D41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03/06/2023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337A9-F8DB-4102-A20F-169A72B373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59" y="-161631"/>
            <a:ext cx="1350912" cy="13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3FF21-5CC9-472A-A587-F00A0BF81F3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32E01-6E5E-427D-8E6B-AE1DF69528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Regular" panose="020B05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059" y="-161631"/>
            <a:ext cx="1350912" cy="13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.jp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155" y="1215368"/>
            <a:ext cx="1945580" cy="2660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4797914"/>
            <a:ext cx="2342763" cy="264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73" y="1432974"/>
            <a:ext cx="2060928" cy="34261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37" y="4471053"/>
            <a:ext cx="1509776" cy="24110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70209" y="4694884"/>
            <a:ext cx="1917541" cy="21463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06" y="1432974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177" y="1246332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7681" y="5676602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8414" y="501760"/>
            <a:ext cx="598311" cy="5870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40825">
            <a:off x="1937984" y="3743565"/>
            <a:ext cx="1111380" cy="1090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06844">
            <a:off x="10790827" y="501120"/>
            <a:ext cx="1111380" cy="1090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10421542" y="5773744"/>
            <a:ext cx="518668" cy="5088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255705" y="2447690"/>
            <a:ext cx="518668" cy="508882"/>
          </a:xfrm>
          <a:prstGeom prst="rect">
            <a:avLst/>
          </a:prstGeom>
        </p:spPr>
      </p:pic>
      <p:sp>
        <p:nvSpPr>
          <p:cNvPr id="29" name="圆角矩形 2"/>
          <p:cNvSpPr/>
          <p:nvPr/>
        </p:nvSpPr>
        <p:spPr>
          <a:xfrm>
            <a:off x="2326030" y="1850178"/>
            <a:ext cx="7962109" cy="2857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2592" y="-448677"/>
            <a:ext cx="6824475" cy="12108871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9003" y="-1598844"/>
            <a:ext cx="6195515" cy="9291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6613" y="2103699"/>
            <a:ext cx="7614564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690" y="2447915"/>
            <a:ext cx="1945580" cy="2660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4797914"/>
            <a:ext cx="2342763" cy="264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73" y="1432974"/>
            <a:ext cx="2060928" cy="34261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37" y="4471053"/>
            <a:ext cx="1509776" cy="24110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70209" y="4694884"/>
            <a:ext cx="1917541" cy="21463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06" y="1432974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177" y="1246332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7681" y="5676602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8414" y="501760"/>
            <a:ext cx="598311" cy="5870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40825">
            <a:off x="1937984" y="3743565"/>
            <a:ext cx="1111380" cy="1090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06844">
            <a:off x="10790827" y="501120"/>
            <a:ext cx="1111380" cy="1090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10421542" y="5773744"/>
            <a:ext cx="518668" cy="5088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255705" y="2447690"/>
            <a:ext cx="518668" cy="508882"/>
          </a:xfrm>
          <a:prstGeom prst="rect">
            <a:avLst/>
          </a:prstGeom>
        </p:spPr>
      </p:pic>
      <p:sp>
        <p:nvSpPr>
          <p:cNvPr id="29" name="圆角矩形 2"/>
          <p:cNvSpPr/>
          <p:nvPr/>
        </p:nvSpPr>
        <p:spPr>
          <a:xfrm>
            <a:off x="3065639" y="2053461"/>
            <a:ext cx="6136008" cy="2857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624" y="-2646273"/>
            <a:ext cx="6824475" cy="12108871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1150" y="-1815350"/>
            <a:ext cx="6195515" cy="9291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8958" y="2746690"/>
            <a:ext cx="567586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6DA4C37-4EF5-4FB4-9B1D-478BE7AD4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6D1E232-F860-41EE-85C7-5B5AF09CC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9"/>
          <a:stretch/>
        </p:blipFill>
        <p:spPr>
          <a:xfrm>
            <a:off x="-1" y="3741490"/>
            <a:ext cx="12192001" cy="31165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A8203A5-D88C-4596-809B-AFE63917E0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1"/>
          <a:stretch/>
        </p:blipFill>
        <p:spPr>
          <a:xfrm>
            <a:off x="239672" y="2690710"/>
            <a:ext cx="5506787" cy="4267209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BB638E37-C4EF-4C4A-9C46-9AFFCDBC5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6294" y="662730"/>
            <a:ext cx="345122" cy="34512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2017994-FAF6-4EFB-8CD1-606F72EE46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70505"/>
          <a:stretch/>
        </p:blipFill>
        <p:spPr>
          <a:xfrm>
            <a:off x="-2" y="242298"/>
            <a:ext cx="12183691" cy="114090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0D7FB22-7377-4747-9CB6-8EA2534C73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r="52571" b="70505"/>
          <a:stretch/>
        </p:blipFill>
        <p:spPr>
          <a:xfrm>
            <a:off x="5086676" y="4729293"/>
            <a:ext cx="5778619" cy="114090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86676" y="1170156"/>
            <a:ext cx="6698147" cy="3654158"/>
          </a:xfrm>
          <a:prstGeom prst="roundRect">
            <a:avLst/>
          </a:prstGeom>
          <a:solidFill>
            <a:schemeClr val="bg1">
              <a:alpha val="68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3941" y="34884"/>
            <a:ext cx="11674852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3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628503" y="618308"/>
            <a:ext cx="9213667" cy="1863635"/>
            <a:chOff x="1628503" y="618308"/>
            <a:chExt cx="9213667" cy="1863635"/>
          </a:xfrm>
        </p:grpSpPr>
        <p:sp>
          <p:nvSpPr>
            <p:cNvPr id="6" name="Rounded Rectangle 5"/>
            <p:cNvSpPr/>
            <p:nvPr/>
          </p:nvSpPr>
          <p:spPr>
            <a:xfrm>
              <a:off x="1628503" y="618308"/>
              <a:ext cx="9213667" cy="1863635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47298" y="1257737"/>
              <a:ext cx="86595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i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vi-VN" sz="3200" b="1" i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loại hình giao thông của nước ta là</a:t>
              </a:r>
              <a:endParaRPr lang="en-GB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04365" y="3808591"/>
            <a:ext cx="6490641" cy="853440"/>
            <a:chOff x="5904410" y="2926079"/>
            <a:chExt cx="5111933" cy="853440"/>
          </a:xfrm>
        </p:grpSpPr>
        <p:sp>
          <p:nvSpPr>
            <p:cNvPr id="7" name="Rounded Rectangle 6"/>
            <p:cNvSpPr/>
            <p:nvPr/>
          </p:nvSpPr>
          <p:spPr>
            <a:xfrm>
              <a:off x="5904410" y="2926079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6125" y="2948522"/>
              <a:ext cx="4658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Đường bộ, đường sắt, đường thuỷ, đường hàng không</a:t>
              </a:r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04365" y="2755906"/>
            <a:ext cx="6508071" cy="853440"/>
            <a:chOff x="5904410" y="3904341"/>
            <a:chExt cx="5125661" cy="853440"/>
          </a:xfrm>
        </p:grpSpPr>
        <p:sp>
          <p:nvSpPr>
            <p:cNvPr id="8" name="Rounded Rectangle 7"/>
            <p:cNvSpPr/>
            <p:nvPr/>
          </p:nvSpPr>
          <p:spPr>
            <a:xfrm>
              <a:off x="5904410" y="3904341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6126" y="4071628"/>
              <a:ext cx="50439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bộ, đường sắt, đường thuỷ, đường sông.</a:t>
              </a:r>
              <a:endParaRPr lang="en-GB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404365" y="4861276"/>
            <a:ext cx="6490641" cy="853440"/>
            <a:chOff x="5904410" y="4882603"/>
            <a:chExt cx="5111933" cy="853440"/>
          </a:xfrm>
        </p:grpSpPr>
        <p:sp>
          <p:nvSpPr>
            <p:cNvPr id="9" name="Rounded Rectangle 8"/>
            <p:cNvSpPr/>
            <p:nvPr/>
          </p:nvSpPr>
          <p:spPr>
            <a:xfrm>
              <a:off x="5904410" y="4882603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6242" y="4890116"/>
              <a:ext cx="4948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bộ, đường sắt, đường sông, đường hàng không.</a:t>
              </a:r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04365" y="5913960"/>
            <a:ext cx="6490642" cy="853440"/>
            <a:chOff x="5904410" y="5860865"/>
            <a:chExt cx="5111933" cy="853440"/>
          </a:xfrm>
        </p:grpSpPr>
        <p:sp>
          <p:nvSpPr>
            <p:cNvPr id="10" name="Rounded Rectangle 9"/>
            <p:cNvSpPr/>
            <p:nvPr/>
          </p:nvSpPr>
          <p:spPr>
            <a:xfrm>
              <a:off x="5904410" y="5860865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6125" y="5860865"/>
              <a:ext cx="47864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Đường bộ, đường sắt, đường biển, đường hàng không</a:t>
              </a:r>
              <a:r>
                <a:rPr lang="vi-VN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850" y1="47549" x2="50163" y2="56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219" y="3609346"/>
            <a:ext cx="1172988" cy="11729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761" y="2755906"/>
            <a:ext cx="872595" cy="872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415" y="4827862"/>
            <a:ext cx="872595" cy="872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539" y="5904382"/>
            <a:ext cx="872595" cy="872595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FA8203A5-D88C-4596-809B-AFE63917E0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1"/>
          <a:stretch/>
        </p:blipFill>
        <p:spPr>
          <a:xfrm>
            <a:off x="-488792" y="2927568"/>
            <a:ext cx="5072180" cy="3930432"/>
          </a:xfrm>
          <a:prstGeom prst="rect">
            <a:avLst/>
          </a:prstGeom>
        </p:spPr>
      </p:pic>
      <p:pic>
        <p:nvPicPr>
          <p:cNvPr id="3" name="CÒI NG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70" y="-1047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45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1181 L -2.29167E-6 0.01134 L -0.075 0.00949 L -0.18411 0.00509 L -0.47721 0.00509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628503" y="618308"/>
            <a:ext cx="9213667" cy="1863635"/>
            <a:chOff x="1628503" y="618308"/>
            <a:chExt cx="9213667" cy="1863635"/>
          </a:xfrm>
        </p:grpSpPr>
        <p:sp>
          <p:nvSpPr>
            <p:cNvPr id="6" name="Rounded Rectangle 5"/>
            <p:cNvSpPr/>
            <p:nvPr/>
          </p:nvSpPr>
          <p:spPr>
            <a:xfrm>
              <a:off x="1628503" y="618308"/>
              <a:ext cx="9213667" cy="1863635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9424" y="1088184"/>
              <a:ext cx="865952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2: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Ngành sản xuất chính trong nông nghiệp nước ta là</a:t>
              </a:r>
              <a:endParaRPr kumimoji="0" lang="en-GB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4410" y="2926079"/>
            <a:ext cx="5111933" cy="853440"/>
            <a:chOff x="5904410" y="2926079"/>
            <a:chExt cx="5111933" cy="853440"/>
          </a:xfrm>
        </p:grpSpPr>
        <p:sp>
          <p:nvSpPr>
            <p:cNvPr id="7" name="Rounded Rectangle 6"/>
            <p:cNvSpPr/>
            <p:nvPr/>
          </p:nvSpPr>
          <p:spPr>
            <a:xfrm>
              <a:off x="5904410" y="2926079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6126" y="3134456"/>
              <a:ext cx="20106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Trồng lúa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04410" y="3904341"/>
            <a:ext cx="5111933" cy="853440"/>
            <a:chOff x="5904410" y="3904341"/>
            <a:chExt cx="5111933" cy="853440"/>
          </a:xfrm>
        </p:grpSpPr>
        <p:sp>
          <p:nvSpPr>
            <p:cNvPr id="8" name="Rounded Rectangle 7"/>
            <p:cNvSpPr/>
            <p:nvPr/>
          </p:nvSpPr>
          <p:spPr>
            <a:xfrm>
              <a:off x="5904410" y="3904341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6126" y="4071628"/>
              <a:ext cx="222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Trồng rừng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04410" y="4882603"/>
            <a:ext cx="5111933" cy="853440"/>
            <a:chOff x="5904410" y="4882603"/>
            <a:chExt cx="5111933" cy="853440"/>
          </a:xfrm>
        </p:grpSpPr>
        <p:sp>
          <p:nvSpPr>
            <p:cNvPr id="9" name="Rounded Rectangle 8"/>
            <p:cNvSpPr/>
            <p:nvPr/>
          </p:nvSpPr>
          <p:spPr>
            <a:xfrm>
              <a:off x="5904410" y="4882603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6126" y="5030024"/>
              <a:ext cx="2087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Chăn nuôi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904410" y="5860865"/>
            <a:ext cx="5111933" cy="853440"/>
            <a:chOff x="5904410" y="5860865"/>
            <a:chExt cx="5111933" cy="853440"/>
          </a:xfrm>
        </p:grpSpPr>
        <p:sp>
          <p:nvSpPr>
            <p:cNvPr id="10" name="Rounded Rectangle 9"/>
            <p:cNvSpPr/>
            <p:nvPr/>
          </p:nvSpPr>
          <p:spPr>
            <a:xfrm>
              <a:off x="5904410" y="5860865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6126" y="6030285"/>
              <a:ext cx="50273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Nuôi trồng và đánh bắt hải sản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850" y1="47549" x2="50163" y2="56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290" y="2766305"/>
            <a:ext cx="1172988" cy="11729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89" y="3939293"/>
            <a:ext cx="872595" cy="872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88" y="4938466"/>
            <a:ext cx="872595" cy="872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87" y="5891514"/>
            <a:ext cx="872595" cy="872595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FA8203A5-D88C-4596-809B-AFE63917E0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1"/>
          <a:stretch/>
        </p:blipFill>
        <p:spPr>
          <a:xfrm>
            <a:off x="0" y="2481943"/>
            <a:ext cx="5825462" cy="4514150"/>
          </a:xfrm>
          <a:prstGeom prst="rect">
            <a:avLst/>
          </a:prstGeom>
        </p:spPr>
      </p:pic>
      <p:pic>
        <p:nvPicPr>
          <p:cNvPr id="3" name="CÒI NG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70" y="-1047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45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1181 L -2.29167E-6 0.01134 L -0.075 0.00949 L -0.18411 0.00509 L -0.47721 0.00509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628503" y="618308"/>
            <a:ext cx="9213667" cy="1863635"/>
            <a:chOff x="1628503" y="618308"/>
            <a:chExt cx="9213667" cy="1863635"/>
          </a:xfrm>
        </p:grpSpPr>
        <p:sp>
          <p:nvSpPr>
            <p:cNvPr id="6" name="Rounded Rectangle 5"/>
            <p:cNvSpPr/>
            <p:nvPr/>
          </p:nvSpPr>
          <p:spPr>
            <a:xfrm>
              <a:off x="1628503" y="618308"/>
              <a:ext cx="9213667" cy="1863635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9424" y="778700"/>
              <a:ext cx="8408610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3: </a:t>
              </a:r>
              <a:r>
                <a:rPr lang="pt-BR" alt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Ranh giới giữa khí hậu miền Bắc </a:t>
              </a:r>
              <a:r>
                <a:rPr lang="pt-BR" altLang="en-US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pt-BR" alt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 miền Nam </a:t>
              </a:r>
              <a:r>
                <a:rPr lang="pt-BR" altLang="en-US" sz="32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alt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04410" y="5860865"/>
            <a:ext cx="5111933" cy="853440"/>
            <a:chOff x="5904410" y="2926079"/>
            <a:chExt cx="5111933" cy="853440"/>
          </a:xfrm>
        </p:grpSpPr>
        <p:sp>
          <p:nvSpPr>
            <p:cNvPr id="7" name="Rounded Rectangle 6"/>
            <p:cNvSpPr/>
            <p:nvPr/>
          </p:nvSpPr>
          <p:spPr>
            <a:xfrm>
              <a:off x="5904410" y="2926079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86126" y="3134456"/>
              <a:ext cx="2614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Dãy</a:t>
              </a:r>
              <a:r>
                <a:rPr kumimoji="0" lang="en-GB" sz="2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Bạch Mã</a:t>
              </a:r>
              <a:endPara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04410" y="3904341"/>
            <a:ext cx="5111933" cy="853440"/>
            <a:chOff x="5904410" y="3904341"/>
            <a:chExt cx="5111933" cy="853440"/>
          </a:xfrm>
        </p:grpSpPr>
        <p:sp>
          <p:nvSpPr>
            <p:cNvPr id="8" name="Rounded Rectangle 7"/>
            <p:cNvSpPr/>
            <p:nvPr/>
          </p:nvSpPr>
          <p:spPr>
            <a:xfrm>
              <a:off x="5904410" y="3904341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6126" y="4071628"/>
              <a:ext cx="3485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Dãy</a:t>
              </a:r>
              <a:r>
                <a:rPr kumimoji="0" lang="en-GB" sz="2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núi Đông Triều</a:t>
              </a:r>
              <a:endPara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04410" y="4882603"/>
            <a:ext cx="5111933" cy="853440"/>
            <a:chOff x="5904410" y="4882603"/>
            <a:chExt cx="5111933" cy="853440"/>
          </a:xfrm>
        </p:grpSpPr>
        <p:sp>
          <p:nvSpPr>
            <p:cNvPr id="9" name="Rounded Rectangle 8"/>
            <p:cNvSpPr/>
            <p:nvPr/>
          </p:nvSpPr>
          <p:spPr>
            <a:xfrm>
              <a:off x="5904410" y="4882603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86126" y="5030024"/>
              <a:ext cx="3012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Dãy</a:t>
              </a:r>
              <a:r>
                <a:rPr kumimoji="0" lang="en-GB" sz="2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Trường Sơn</a:t>
              </a:r>
              <a:endPara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904409" y="2868102"/>
            <a:ext cx="5111933" cy="853440"/>
            <a:chOff x="5904410" y="5860865"/>
            <a:chExt cx="5111933" cy="853440"/>
          </a:xfrm>
        </p:grpSpPr>
        <p:sp>
          <p:nvSpPr>
            <p:cNvPr id="10" name="Rounded Rectangle 9"/>
            <p:cNvSpPr/>
            <p:nvPr/>
          </p:nvSpPr>
          <p:spPr>
            <a:xfrm>
              <a:off x="5904410" y="5860865"/>
              <a:ext cx="5111933" cy="8534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6126" y="6030285"/>
              <a:ext cx="3074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Dãy</a:t>
              </a:r>
              <a:r>
                <a:rPr kumimoji="0" lang="en-GB" sz="2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núi Bắc Sơn</a:t>
              </a:r>
              <a:endPara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850" y1="47549" x2="50163" y2="56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291" y="5736043"/>
            <a:ext cx="1172988" cy="11729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89" y="3939293"/>
            <a:ext cx="872595" cy="872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488" y="4938466"/>
            <a:ext cx="872595" cy="872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0000" y1="39000" x2="60667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962" y="2908323"/>
            <a:ext cx="872595" cy="872595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FA8203A5-D88C-4596-809B-AFE63917E0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1"/>
          <a:stretch/>
        </p:blipFill>
        <p:spPr>
          <a:xfrm>
            <a:off x="0" y="2481943"/>
            <a:ext cx="5825462" cy="4514150"/>
          </a:xfrm>
          <a:prstGeom prst="rect">
            <a:avLst/>
          </a:prstGeom>
        </p:spPr>
      </p:pic>
      <p:pic>
        <p:nvPicPr>
          <p:cNvPr id="3" name="CÒI NG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70" y="-1047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45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1181 L -2.29167E-6 0.01134 L -0.075 0.00949 L -0.18411 0.00509 L -0.47721 0.00509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bao-sai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6DA4C37-4EF5-4FB4-9B1D-478BE7AD4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BB638E37-C4EF-4C4A-9C46-9AFFCDBC5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16294" y="662730"/>
            <a:ext cx="345122" cy="34512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2017994-FAF6-4EFB-8CD1-606F72EE46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70505"/>
          <a:stretch/>
        </p:blipFill>
        <p:spPr>
          <a:xfrm>
            <a:off x="-2" y="242298"/>
            <a:ext cx="12183691" cy="1140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49" y="-150386"/>
            <a:ext cx="4608388" cy="4608388"/>
          </a:xfrm>
          <a:prstGeom prst="rect">
            <a:avLst/>
          </a:prstGeom>
        </p:spPr>
      </p:pic>
      <p:sp>
        <p:nvSpPr>
          <p:cNvPr id="23" name="矩形 259">
            <a:extLst>
              <a:ext uri="{FF2B5EF4-FFF2-40B4-BE49-F238E27FC236}">
                <a16:creationId xmlns:a16="http://schemas.microsoft.com/office/drawing/2014/main" id="{0510FC9B-6DAA-437B-AA2D-CDF8A5FE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172" y="1855682"/>
            <a:ext cx="53952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zh-CN" sz="6000" b="1" i="0" u="none" strike="noStrike" kern="1200" cap="none" spc="0" normalizeH="0" baseline="0" noProof="0" smtClean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DANH HIỆU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671" r="55913" b="69552"/>
          <a:stretch/>
        </p:blipFill>
        <p:spPr>
          <a:xfrm>
            <a:off x="6083822" y="439858"/>
            <a:ext cx="2020173" cy="2308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4" t="163" r="7097" b="70060"/>
          <a:stretch/>
        </p:blipFill>
        <p:spPr>
          <a:xfrm>
            <a:off x="8963759" y="447186"/>
            <a:ext cx="1834869" cy="2096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69662" r="56530" b="561"/>
          <a:stretch/>
        </p:blipFill>
        <p:spPr>
          <a:xfrm>
            <a:off x="8862838" y="3386134"/>
            <a:ext cx="2022876" cy="2311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9" t="34996" r="9572" b="35227"/>
          <a:stretch/>
        </p:blipFill>
        <p:spPr>
          <a:xfrm>
            <a:off x="6216980" y="3471035"/>
            <a:ext cx="1986493" cy="226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3" y="3251493"/>
            <a:ext cx="3524118" cy="3524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6287" y="2623737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#9Slide03 Cabin Bold" panose="00000800000000000000" pitchFamily="2" charset="0"/>
              </a:rPr>
              <a:t>Cấp độ 1</a:t>
            </a:r>
            <a:endParaRPr lang="en-GB" sz="2400">
              <a:solidFill>
                <a:srgbClr val="FF0000"/>
              </a:solidFill>
              <a:latin typeface="#9Slide03 Cabin Bold" panose="000008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8696" y="568264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#9Slide03 Cabin Bold" panose="00000800000000000000" pitchFamily="2" charset="0"/>
              </a:rPr>
              <a:t>Cấp độ 4</a:t>
            </a:r>
            <a:endParaRPr lang="en-GB" sz="2400">
              <a:solidFill>
                <a:srgbClr val="FF0000"/>
              </a:solidFill>
              <a:latin typeface="#9Slide03 Cabin Bold" panose="000008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9272" y="2592933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#9Slide03 Cabin Bold" panose="00000800000000000000" pitchFamily="2" charset="0"/>
              </a:rPr>
              <a:t>Cấp độ 2</a:t>
            </a:r>
            <a:endParaRPr lang="en-GB" sz="2400">
              <a:solidFill>
                <a:srgbClr val="FF0000"/>
              </a:solidFill>
              <a:latin typeface="#9Slide03 Cabin Bold" panose="000008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4990" y="575507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#9Slide03 Cabin Bold" panose="00000800000000000000" pitchFamily="2" charset="0"/>
              </a:rPr>
              <a:t>Cấp độ 3</a:t>
            </a:r>
            <a:endParaRPr lang="en-GB" sz="2400">
              <a:solidFill>
                <a:srgbClr val="FF0000"/>
              </a:solidFill>
              <a:latin typeface="#9Slide03 Cabin Bold" panose="000008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2647" y="3147302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#9Slide03 Cabin Bold" panose="00000800000000000000" pitchFamily="2" charset="0"/>
              </a:rPr>
              <a:t>Đúng 12 câu</a:t>
            </a:r>
            <a:endParaRPr lang="en-GB" sz="2000">
              <a:latin typeface="#9Slide03 Cabin Bold" panose="000008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94255" y="3107295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#9Slide03 Cabin Bold" panose="00000800000000000000" pitchFamily="2" charset="0"/>
              </a:rPr>
              <a:t>Đúng 10 câu</a:t>
            </a:r>
            <a:endParaRPr lang="en-GB" sz="2000">
              <a:latin typeface="#9Slide03 Cabin Bold" panose="000008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82690" y="6264200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#9Slide03 Cabin Bold" panose="00000800000000000000" pitchFamily="2" charset="0"/>
              </a:rPr>
              <a:t>Đúng 8 câu</a:t>
            </a:r>
            <a:endParaRPr lang="en-GB" sz="2000">
              <a:latin typeface="#9Slide03 Cabin Bold" panose="000008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09080" y="6259671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#9Slide03 Cabin Bold" panose="00000800000000000000" pitchFamily="2" charset="0"/>
              </a:rPr>
              <a:t>Đúng 6 câu</a:t>
            </a:r>
            <a:endParaRPr lang="en-GB" sz="2000">
              <a:latin typeface="#9Slide03 Cabin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6DA4C37-4EF5-4FB4-9B1D-478BE7AD4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969250" y="2433114"/>
            <a:ext cx="6698147" cy="3654158"/>
          </a:xfrm>
          <a:prstGeom prst="roundRect">
            <a:avLst/>
          </a:prstGeom>
          <a:solidFill>
            <a:schemeClr val="bg1">
              <a:alpha val="68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6D1E232-F860-41EE-85C7-5B5AF09CC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9"/>
          <a:stretch/>
        </p:blipFill>
        <p:spPr>
          <a:xfrm>
            <a:off x="-1" y="3741490"/>
            <a:ext cx="12192001" cy="31165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A8203A5-D88C-4596-809B-AFE63917E0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1"/>
          <a:stretch/>
        </p:blipFill>
        <p:spPr>
          <a:xfrm>
            <a:off x="-583600" y="2671130"/>
            <a:ext cx="5506787" cy="4267209"/>
          </a:xfrm>
          <a:prstGeom prst="rect">
            <a:avLst/>
          </a:prstGeom>
        </p:spPr>
      </p:pic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BB638E37-C4EF-4C4A-9C46-9AFFCDBC5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6294" y="662730"/>
            <a:ext cx="345122" cy="34512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2017994-FAF6-4EFB-8CD1-606F72EE46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b="70505"/>
          <a:stretch/>
        </p:blipFill>
        <p:spPr>
          <a:xfrm>
            <a:off x="-516294" y="360177"/>
            <a:ext cx="12183691" cy="114090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0D7FB22-7377-4747-9CB6-8EA2534C73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" r="52571" b="70505"/>
          <a:stretch/>
        </p:blipFill>
        <p:spPr>
          <a:xfrm>
            <a:off x="4805146" y="4911540"/>
            <a:ext cx="5778619" cy="11409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20175" y="3635102"/>
            <a:ext cx="616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9"/>
          <p:cNvSpPr/>
          <p:nvPr/>
        </p:nvSpPr>
        <p:spPr>
          <a:xfrm>
            <a:off x="6223800" y="1241473"/>
            <a:ext cx="4359965" cy="1548927"/>
          </a:xfrm>
          <a:prstGeom prst="roundRect">
            <a:avLst/>
          </a:prstGeom>
          <a:solidFill>
            <a:srgbClr val="985C0C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5"/>
          <p:cNvSpPr/>
          <p:nvPr/>
        </p:nvSpPr>
        <p:spPr>
          <a:xfrm>
            <a:off x="6069726" y="1122203"/>
            <a:ext cx="4359965" cy="1548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337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3734" y="1357056"/>
            <a:ext cx="4249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600" b="0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rPr>
              <a:t> dò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690" y="2447915"/>
            <a:ext cx="1945580" cy="2660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5" y="4797914"/>
            <a:ext cx="2342763" cy="264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73" y="1432974"/>
            <a:ext cx="2060928" cy="34261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37" y="4471053"/>
            <a:ext cx="1509776" cy="24110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70209" y="4694884"/>
            <a:ext cx="1917541" cy="21463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006" y="1432974"/>
            <a:ext cx="693669" cy="6936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5177" y="1246332"/>
            <a:ext cx="693668" cy="6936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34" y="4797914"/>
            <a:ext cx="1986931" cy="19869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7681" y="5676602"/>
            <a:ext cx="1299094" cy="129909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4551" y="3356847"/>
            <a:ext cx="601574" cy="6015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8414" y="501760"/>
            <a:ext cx="598311" cy="5870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640825">
            <a:off x="1937984" y="3743565"/>
            <a:ext cx="1111380" cy="1090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06844">
            <a:off x="10790827" y="501120"/>
            <a:ext cx="1111380" cy="10904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10421542" y="5773744"/>
            <a:ext cx="518668" cy="5088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9158">
            <a:off x="255705" y="2447690"/>
            <a:ext cx="518668" cy="508882"/>
          </a:xfrm>
          <a:prstGeom prst="rect">
            <a:avLst/>
          </a:prstGeom>
        </p:spPr>
      </p:pic>
      <p:sp>
        <p:nvSpPr>
          <p:cNvPr id="29" name="圆角矩形 2"/>
          <p:cNvSpPr/>
          <p:nvPr/>
        </p:nvSpPr>
        <p:spPr>
          <a:xfrm>
            <a:off x="1953228" y="2053461"/>
            <a:ext cx="8177845" cy="28575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6796" y="-2657599"/>
            <a:ext cx="6824475" cy="12108871"/>
          </a:xfrm>
          <a:prstGeom prst="rect">
            <a:avLst/>
          </a:prstGeom>
        </p:spPr>
      </p:pic>
      <p:pic>
        <p:nvPicPr>
          <p:cNvPr id="32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9008" y="-1243156"/>
            <a:ext cx="6195515" cy="9291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5297" y="2919940"/>
            <a:ext cx="754140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9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5163"/>
      </a:accent1>
      <a:accent2>
        <a:srgbClr val="CF5163"/>
      </a:accent2>
      <a:accent3>
        <a:srgbClr val="CF5163"/>
      </a:accent3>
      <a:accent4>
        <a:srgbClr val="CF5163"/>
      </a:accent4>
      <a:accent5>
        <a:srgbClr val="CF5163"/>
      </a:accent5>
      <a:accent6>
        <a:srgbClr val="CF5163"/>
      </a:accent6>
      <a:hlink>
        <a:srgbClr val="CF5163"/>
      </a:hlink>
      <a:folHlink>
        <a:srgbClr val="CF5163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182</Words>
  <Application>Microsoft Office PowerPoint</Application>
  <PresentationFormat>Widescreen</PresentationFormat>
  <Paragraphs>29</Paragraphs>
  <Slides>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#9Slide03 Cabin Bold</vt:lpstr>
      <vt:lpstr>Arial</vt:lpstr>
      <vt:lpstr>Calibri</vt:lpstr>
      <vt:lpstr>Calibri Light</vt:lpstr>
      <vt:lpstr>等线</vt:lpstr>
      <vt:lpstr>等线 Light</vt:lpstr>
      <vt:lpstr>iCiel Cadena</vt:lpstr>
      <vt:lpstr>Times New Roman</vt:lpstr>
      <vt:lpstr>字魂58号-创中黑</vt:lpstr>
      <vt:lpstr>思源黑体 CN Regular</vt:lpstr>
      <vt:lpstr>千图网海量PPT模板www.58pic.com ​​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Windows 10</cp:lastModifiedBy>
  <cp:revision>35</cp:revision>
  <dcterms:created xsi:type="dcterms:W3CDTF">2021-12-30T15:08:01Z</dcterms:created>
  <dcterms:modified xsi:type="dcterms:W3CDTF">2023-06-03T08:13:04Z</dcterms:modified>
</cp:coreProperties>
</file>